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 autoCompressPictures="0">
  <p:sldMasterIdLst>
    <p:sldMasterId id="2147483648" r:id="rId3"/>
  </p:sldMasterIdLst>
  <p:notesMasterIdLst>
    <p:notesMasterId r:id="rId7"/>
  </p:notesMasterIdLst>
  <p:handoutMasterIdLst>
    <p:handoutMasterId r:id="rId8"/>
  </p:handoutMasterIdLst>
  <p:sldIdLst>
    <p:sldId id="279" r:id="rId4"/>
    <p:sldId id="271" r:id="rId5"/>
    <p:sldId id="274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72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0407F"/>
    <a:srgbClr val="0D76F7"/>
    <a:srgbClr val="002060"/>
    <a:srgbClr val="3366CC"/>
    <a:srgbClr val="FF00FF"/>
    <a:srgbClr val="03CEE4"/>
    <a:srgbClr val="04B8A8"/>
    <a:srgbClr val="00836E"/>
    <a:srgbClr val="387ED8"/>
    <a:srgbClr val="2A2A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3" autoAdjust="0"/>
    <p:restoredTop sz="94311" autoAdjust="0"/>
  </p:normalViewPr>
  <p:slideViewPr>
    <p:cSldViewPr snapToGrid="0" showGuides="1">
      <p:cViewPr varScale="1">
        <p:scale>
          <a:sx n="62" d="100"/>
          <a:sy n="62" d="100"/>
        </p:scale>
        <p:origin x="1320" y="27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0" d="100"/>
          <a:sy n="80" d="100"/>
        </p:scale>
        <p:origin x="3918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1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viewProps" Target="viewProps.xml"/><Relationship Id="rId5" Type="http://schemas.openxmlformats.org/officeDocument/2006/relationships/slide" Target="slides/slide2.xml"/><Relationship Id="rId1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commentAuthors" Target="commentAuthors.xml"/><Relationship Id="rId14" Type="http://schemas.microsoft.com/office/2018/10/relationships/authors" Target="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8382C0-1D05-4229-918E-CDD7B7E48B4A}" type="slidenum">
              <a:rPr lang="en-GB" smtClean="0"/>
              <a:t>‹#›</a:t>
            </a:fld>
            <a:endParaRPr lang="en-GB"/>
          </a:p>
        </p:txBody>
      </p:sp>
      <p:sp>
        <p:nvSpPr>
          <p:cNvPr id="8" name="Date Placeholder 7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F6AEEE-E778-402E-8B8F-9A98AED26EB8}" type="datetimeFigureOut">
              <a:rPr lang="en-GB" smtClean="0"/>
              <a:t>26/01/2026</a:t>
            </a:fld>
            <a:endParaRPr lang="en-GB"/>
          </a:p>
        </p:txBody>
      </p:sp>
      <p:sp>
        <p:nvSpPr>
          <p:cNvPr id="9" name="Header Placeholder 8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47997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otes Placeholder 7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9" name="Date Placeholder 8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000"/>
            </a:lvl1pPr>
          </a:lstStyle>
          <a:p>
            <a:fld id="{1386E511-D742-4EFE-90B5-C9FC42762E0F}" type="datetimeFigureOut">
              <a:rPr lang="en-GB" smtClean="0"/>
              <a:pPr/>
              <a:t>26/01/2026</a:t>
            </a:fld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/>
            </a:lvl1pPr>
          </a:lstStyle>
          <a:p>
            <a:fld id="{A16CFAD1-D197-4A88-B173-A6412E995EE5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/>
            </a:lvl1pPr>
          </a:lstStyle>
          <a:p>
            <a:endParaRPr lang="en-GB"/>
          </a:p>
        </p:txBody>
      </p:sp>
      <p:sp>
        <p:nvSpPr>
          <p:cNvPr id="12" name="Slide Image Placeholder 11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13" name="Header Placeholder 1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000"/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0601147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6CFAD1-D197-4A88-B173-A6412E995EE5}" type="slidenum">
              <a:rPr lang="en-GB" smtClean="0"/>
              <a:pPr/>
              <a:t>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04902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6CFAD1-D197-4A88-B173-A6412E995EE5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03627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6CFAD1-D197-4A88-B173-A6412E995EE5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6578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. Infographic w/eyebr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4A63ACE-2F21-4C6E-8E2B-F2CF74469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66800" y="6344191"/>
            <a:ext cx="266400" cy="180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3AA811B-2EBD-4900-905E-5BE20644961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 Placeholder 13">
            <a:extLst>
              <a:ext uri="{FF2B5EF4-FFF2-40B4-BE49-F238E27FC236}">
                <a16:creationId xmlns:a16="http://schemas.microsoft.com/office/drawing/2014/main" id="{A08A0EB6-6EF6-4C48-A3C1-7BAD68A1AAF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092450" y="6344191"/>
            <a:ext cx="7943850" cy="180000"/>
          </a:xfrm>
        </p:spPr>
        <p:txBody>
          <a:bodyPr anchor="b"/>
          <a:lstStyle>
            <a:lvl1pPr marL="0" indent="0">
              <a:buNone/>
              <a:defRPr sz="800" i="1"/>
            </a:lvl1pPr>
          </a:lstStyle>
          <a:p>
            <a:pPr lvl="0"/>
            <a:r>
              <a:rPr lang="en-US" dirty="0"/>
              <a:t>Insert notes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87A655C7-CF4D-4744-9276-B426F65AE45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7189" y="518160"/>
            <a:ext cx="7589836" cy="1009650"/>
          </a:xfrm>
        </p:spPr>
        <p:txBody>
          <a:bodyPr/>
          <a:lstStyle>
            <a:lvl1pPr>
              <a:defRPr>
                <a:solidFill>
                  <a:srgbClr val="10407F"/>
                </a:solidFill>
              </a:defRPr>
            </a:lvl1pPr>
          </a:lstStyle>
          <a:p>
            <a:r>
              <a:rPr lang="en-US" noProof="0" dirty="0"/>
              <a:t>Click to add title</a:t>
            </a:r>
          </a:p>
        </p:txBody>
      </p:sp>
      <p:sp>
        <p:nvSpPr>
          <p:cNvPr id="11" name="Text Placeholder 7">
            <a:extLst>
              <a:ext uri="{FF2B5EF4-FFF2-40B4-BE49-F238E27FC236}">
                <a16:creationId xmlns:a16="http://schemas.microsoft.com/office/drawing/2014/main" id="{1A078DE2-BB05-4773-91CF-C33A6E4AA12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57188" y="306790"/>
            <a:ext cx="7589837" cy="269245"/>
          </a:xfrm>
          <a:prstGeom prst="rect">
            <a:avLst/>
          </a:prstGeom>
        </p:spPr>
        <p:txBody>
          <a:bodyPr lIns="0">
            <a:noAutofit/>
          </a:bodyPr>
          <a:lstStyle>
            <a:lvl1pPr marL="0" indent="0">
              <a:lnSpc>
                <a:spcPct val="85000"/>
              </a:lnSpc>
              <a:buNone/>
              <a:defRPr sz="1200" b="0" i="0" cap="all" spc="150" baseline="0">
                <a:solidFill>
                  <a:srgbClr val="10407F"/>
                </a:solidFill>
                <a:latin typeface="Consolas" panose="020B0609020204030204" pitchFamily="49" charset="0"/>
                <a:cs typeface="Consolas" panose="020B0609020204030204" pitchFamily="49" charset="0"/>
              </a:defRPr>
            </a:lvl1pPr>
          </a:lstStyle>
          <a:p>
            <a:pPr lvl="0"/>
            <a:r>
              <a:rPr lang="en-US" dirty="0"/>
              <a:t>Category or Subtopic Goes Here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1443C8-0FCA-6180-4073-983F49FAAFA9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357187" y="6152400"/>
            <a:ext cx="2187492" cy="507216"/>
          </a:xfrm>
        </p:spPr>
        <p:txBody>
          <a:bodyPr/>
          <a:lstStyle>
            <a:lvl1pPr marL="0" indent="0">
              <a:buNone/>
              <a:defRPr sz="1100">
                <a:solidFill>
                  <a:srgbClr val="FF0000"/>
                </a:solidFill>
              </a:defRPr>
            </a:lvl1pPr>
          </a:lstStyle>
          <a:p>
            <a:r>
              <a:rPr lang="en-US" dirty="0"/>
              <a:t>Click icon to insert company logo</a:t>
            </a:r>
          </a:p>
        </p:txBody>
      </p:sp>
    </p:spTree>
    <p:extLst>
      <p:ext uri="{BB962C8B-B14F-4D97-AF65-F5344CB8AC3E}">
        <p14:creationId xmlns:p14="http://schemas.microsoft.com/office/powerpoint/2010/main" val="86426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ags" Target="../tags/tag6.xml"/><Relationship Id="rId13" Type="http://schemas.openxmlformats.org/officeDocument/2006/relationships/tags" Target="../tags/tag11.xml"/><Relationship Id="rId18" Type="http://schemas.openxmlformats.org/officeDocument/2006/relationships/tags" Target="../tags/tag16.xml"/><Relationship Id="rId3" Type="http://schemas.openxmlformats.org/officeDocument/2006/relationships/tags" Target="../tags/tag1.xml"/><Relationship Id="rId21" Type="http://schemas.openxmlformats.org/officeDocument/2006/relationships/tags" Target="../tags/tag19.xml"/><Relationship Id="rId7" Type="http://schemas.openxmlformats.org/officeDocument/2006/relationships/tags" Target="../tags/tag5.xml"/><Relationship Id="rId12" Type="http://schemas.openxmlformats.org/officeDocument/2006/relationships/tags" Target="../tags/tag10.xml"/><Relationship Id="rId17" Type="http://schemas.openxmlformats.org/officeDocument/2006/relationships/tags" Target="../tags/tag15.xml"/><Relationship Id="rId25" Type="http://schemas.openxmlformats.org/officeDocument/2006/relationships/tags" Target="../tags/tag23.xml"/><Relationship Id="rId2" Type="http://schemas.openxmlformats.org/officeDocument/2006/relationships/theme" Target="../theme/theme1.xml"/><Relationship Id="rId16" Type="http://schemas.openxmlformats.org/officeDocument/2006/relationships/tags" Target="../tags/tag14.xml"/><Relationship Id="rId20" Type="http://schemas.openxmlformats.org/officeDocument/2006/relationships/tags" Target="../tags/tag18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4.xml"/><Relationship Id="rId11" Type="http://schemas.openxmlformats.org/officeDocument/2006/relationships/tags" Target="../tags/tag9.xml"/><Relationship Id="rId24" Type="http://schemas.openxmlformats.org/officeDocument/2006/relationships/tags" Target="../tags/tag22.xml"/><Relationship Id="rId5" Type="http://schemas.openxmlformats.org/officeDocument/2006/relationships/tags" Target="../tags/tag3.xml"/><Relationship Id="rId15" Type="http://schemas.openxmlformats.org/officeDocument/2006/relationships/tags" Target="../tags/tag13.xml"/><Relationship Id="rId23" Type="http://schemas.openxmlformats.org/officeDocument/2006/relationships/tags" Target="../tags/tag21.xml"/><Relationship Id="rId10" Type="http://schemas.openxmlformats.org/officeDocument/2006/relationships/tags" Target="../tags/tag8.xml"/><Relationship Id="rId19" Type="http://schemas.openxmlformats.org/officeDocument/2006/relationships/tags" Target="../tags/tag17.xml"/><Relationship Id="rId4" Type="http://schemas.openxmlformats.org/officeDocument/2006/relationships/tags" Target="../tags/tag2.xml"/><Relationship Id="rId9" Type="http://schemas.openxmlformats.org/officeDocument/2006/relationships/tags" Target="../tags/tag7.xml"/><Relationship Id="rId14" Type="http://schemas.openxmlformats.org/officeDocument/2006/relationships/tags" Target="../tags/tag12.xml"/><Relationship Id="rId22" Type="http://schemas.openxmlformats.org/officeDocument/2006/relationships/tags" Target="../tags/tag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lt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7188" y="1608138"/>
            <a:ext cx="11472411" cy="436403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noProof="0" dirty="0"/>
              <a:t>Level 1</a:t>
            </a:r>
          </a:p>
          <a:p>
            <a:pPr lvl="1"/>
            <a:r>
              <a:rPr lang="en-US" noProof="0" dirty="0"/>
              <a:t>Level 2</a:t>
            </a:r>
          </a:p>
          <a:p>
            <a:pPr lvl="2"/>
            <a:r>
              <a:rPr lang="en-US" noProof="0" dirty="0"/>
              <a:t>Level 3</a:t>
            </a:r>
          </a:p>
          <a:p>
            <a:pPr lvl="3"/>
            <a:r>
              <a:rPr lang="en-US" noProof="0" dirty="0"/>
              <a:t>Level 4, Header</a:t>
            </a:r>
          </a:p>
          <a:p>
            <a:pPr lvl="4"/>
            <a:r>
              <a:rPr lang="en-US" noProof="0" dirty="0"/>
              <a:t>Level 5, Body</a:t>
            </a:r>
          </a:p>
          <a:p>
            <a:pPr lvl="5"/>
            <a:r>
              <a:rPr lang="en-US" noProof="0" dirty="0"/>
              <a:t>Level 6</a:t>
            </a:r>
          </a:p>
          <a:p>
            <a:pPr lvl="6"/>
            <a:r>
              <a:rPr lang="en-US" noProof="0" dirty="0"/>
              <a:t>Level 7, Small Header</a:t>
            </a:r>
          </a:p>
          <a:p>
            <a:pPr lvl="7"/>
            <a:r>
              <a:rPr lang="en-US" noProof="0" dirty="0"/>
              <a:t>Level 8, Small Body</a:t>
            </a:r>
          </a:p>
          <a:p>
            <a:pPr lvl="8"/>
            <a:r>
              <a:rPr lang="en-US" noProof="0" dirty="0"/>
              <a:t>Level 9, Infographic</a:t>
            </a:r>
          </a:p>
        </p:txBody>
      </p:sp>
      <p:sp>
        <p:nvSpPr>
          <p:cNvPr id="7" name="Title Placeholder 6">
            <a:extLst>
              <a:ext uri="{FF2B5EF4-FFF2-40B4-BE49-F238E27FC236}">
                <a16:creationId xmlns:a16="http://schemas.microsoft.com/office/drawing/2014/main" id="{C9392247-CE23-49BB-A39E-64C7575BE4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189" y="360362"/>
            <a:ext cx="7589836" cy="106838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643F1B6-0743-4D14-8B95-B030120DE5D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627745" y="6344191"/>
            <a:ext cx="809659" cy="18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800" cap="all" spc="80" baseline="0">
                <a:solidFill>
                  <a:schemeClr val="tx1"/>
                </a:solidFill>
                <a:latin typeface="Consolas" panose="020B0609020204030204" pitchFamily="49" charset="0"/>
              </a:defRPr>
            </a:lvl1pPr>
          </a:lstStyle>
          <a:p>
            <a:pPr algn="r"/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942516E-ED5A-4F68-B285-E8D0CC42F9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6800" y="6344191"/>
            <a:ext cx="266400" cy="18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800" spc="80" baseline="0">
                <a:solidFill>
                  <a:schemeClr val="tx1"/>
                </a:solidFill>
                <a:latin typeface="Consolas" panose="020B0609020204030204" pitchFamily="49" charset="0"/>
              </a:defRPr>
            </a:lvl1pPr>
          </a:lstStyle>
          <a:p>
            <a:fld id="{23AA811B-2EBD-4900-905E-5BE20644961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ext" descr="{&quot;templafy&quot;:{&quot;binding&quot;:&quot;Form.PConfidentiality.Confidentiality&quot;,&quot;type&quot;:&quot;text&quot;}}" title="Form.PConfidentiality.Confidentiality">
            <a:extLst>
              <a:ext uri="{FF2B5EF4-FFF2-40B4-BE49-F238E27FC236}">
                <a16:creationId xmlns:a16="http://schemas.microsoft.com/office/drawing/2014/main" id="{0218BFDC-C593-4060-86CB-6BA121C02B84}"/>
              </a:ext>
            </a:extLst>
          </p:cNvPr>
          <p:cNvSpPr/>
          <p:nvPr userDrawn="1"/>
        </p:nvSpPr>
        <p:spPr>
          <a:xfrm>
            <a:off x="4235450" y="6318000"/>
            <a:ext cx="3721100" cy="18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/>
          <a:lstStyle/>
          <a:p>
            <a:pPr algn="ctr"/>
            <a:endParaRPr lang="en-US" sz="800" cap="all" spc="80" baseline="0" noProof="0">
              <a:solidFill>
                <a:schemeClr val="tx1"/>
              </a:solidFill>
              <a:latin typeface="Consolas" panose="020B0609020204030204" pitchFamily="49" charset="0"/>
            </a:endParaRPr>
          </a:p>
        </p:txBody>
      </p:sp>
      <p:sp>
        <p:nvSpPr>
          <p:cNvPr id="6" name="C" hidden="1">
            <a:extLst>
              <a:ext uri="{FF2B5EF4-FFF2-40B4-BE49-F238E27FC236}">
                <a16:creationId xmlns:a16="http://schemas.microsoft.com/office/drawing/2014/main" id="{1C4B9106-8C42-4FD6-BE41-D1A11D08B0DE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360000" y="360000"/>
            <a:ext cx="791000" cy="6138000"/>
          </a:xfrm>
          <a:prstGeom prst="rect">
            <a:avLst/>
          </a:prstGeom>
          <a:noFill/>
          <a:ln w="3175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>
                <a:ln w="3175">
                  <a:noFill/>
                </a:ln>
                <a:solidFill>
                  <a:srgbClr val="FF0066"/>
                </a:solidFill>
              </a:rPr>
              <a:t>1</a:t>
            </a:r>
          </a:p>
        </p:txBody>
      </p:sp>
      <p:sp>
        <p:nvSpPr>
          <p:cNvPr id="12" name="1-" hidden="1">
            <a:extLst>
              <a:ext uri="{FF2B5EF4-FFF2-40B4-BE49-F238E27FC236}">
                <a16:creationId xmlns:a16="http://schemas.microsoft.com/office/drawing/2014/main" id="{881042B9-FC01-4F98-ACD8-49BC2F3E922C}"/>
              </a:ext>
            </a:extLst>
          </p:cNvPr>
          <p:cNvSpPr/>
          <p:nvPr userDrawn="1">
            <p:custDataLst>
              <p:tags r:id="rId4"/>
            </p:custDataLst>
          </p:nvPr>
        </p:nvSpPr>
        <p:spPr>
          <a:xfrm>
            <a:off x="1151000" y="360000"/>
            <a:ext cx="180000" cy="6138000"/>
          </a:xfrm>
          <a:prstGeom prst="rect">
            <a:avLst/>
          </a:prstGeom>
          <a:noFill/>
          <a:ln w="3175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>
                <a:ln w="3175">
                  <a:noFill/>
                </a:ln>
                <a:solidFill>
                  <a:srgbClr val="FF0066"/>
                </a:solidFill>
              </a:rPr>
              <a:t>1</a:t>
            </a:r>
          </a:p>
        </p:txBody>
      </p:sp>
      <p:sp>
        <p:nvSpPr>
          <p:cNvPr id="14" name="C" hidden="1">
            <a:extLst>
              <a:ext uri="{FF2B5EF4-FFF2-40B4-BE49-F238E27FC236}">
                <a16:creationId xmlns:a16="http://schemas.microsoft.com/office/drawing/2014/main" id="{59C7C277-9424-433C-8660-29713F1B7FB3}"/>
              </a:ext>
            </a:extLst>
          </p:cNvPr>
          <p:cNvSpPr/>
          <p:nvPr userDrawn="1">
            <p:custDataLst>
              <p:tags r:id="rId5"/>
            </p:custDataLst>
          </p:nvPr>
        </p:nvSpPr>
        <p:spPr>
          <a:xfrm>
            <a:off x="11037588" y="360000"/>
            <a:ext cx="791000" cy="6138000"/>
          </a:xfrm>
          <a:prstGeom prst="rect">
            <a:avLst/>
          </a:prstGeom>
          <a:noFill/>
          <a:ln w="3175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>
                <a:ln w="3175">
                  <a:noFill/>
                </a:ln>
                <a:solidFill>
                  <a:srgbClr val="FF0066"/>
                </a:solidFill>
              </a:rPr>
              <a:t>1</a:t>
            </a:r>
          </a:p>
        </p:txBody>
      </p:sp>
      <p:sp>
        <p:nvSpPr>
          <p:cNvPr id="16" name="1" hidden="1">
            <a:extLst>
              <a:ext uri="{FF2B5EF4-FFF2-40B4-BE49-F238E27FC236}">
                <a16:creationId xmlns:a16="http://schemas.microsoft.com/office/drawing/2014/main" id="{AD6D570A-8EAB-4316-A81F-BA83274CE3DF}"/>
              </a:ext>
            </a:extLst>
          </p:cNvPr>
          <p:cNvSpPr/>
          <p:nvPr userDrawn="1">
            <p:custDataLst>
              <p:tags r:id="rId6"/>
            </p:custDataLst>
          </p:nvPr>
        </p:nvSpPr>
        <p:spPr>
          <a:xfrm>
            <a:off x="2123710" y="359997"/>
            <a:ext cx="180000" cy="6137999"/>
          </a:xfrm>
          <a:prstGeom prst="rect">
            <a:avLst/>
          </a:prstGeom>
          <a:noFill/>
          <a:ln w="3175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>
                <a:ln w="3175">
                  <a:noFill/>
                </a:ln>
                <a:solidFill>
                  <a:srgbClr val="FF0066"/>
                </a:solidFill>
              </a:rPr>
              <a:t>1</a:t>
            </a:r>
          </a:p>
        </p:txBody>
      </p:sp>
      <p:sp>
        <p:nvSpPr>
          <p:cNvPr id="18" name="C" hidden="1">
            <a:extLst>
              <a:ext uri="{FF2B5EF4-FFF2-40B4-BE49-F238E27FC236}">
                <a16:creationId xmlns:a16="http://schemas.microsoft.com/office/drawing/2014/main" id="{AF9B7D13-D0E0-4CE3-8CA5-02630940ED38}"/>
              </a:ext>
            </a:extLst>
          </p:cNvPr>
          <p:cNvSpPr/>
          <p:nvPr userDrawn="1">
            <p:custDataLst>
              <p:tags r:id="rId7"/>
            </p:custDataLst>
          </p:nvPr>
        </p:nvSpPr>
        <p:spPr>
          <a:xfrm>
            <a:off x="10068154" y="360000"/>
            <a:ext cx="791000" cy="6138000"/>
          </a:xfrm>
          <a:prstGeom prst="rect">
            <a:avLst/>
          </a:prstGeom>
          <a:noFill/>
          <a:ln w="3175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>
                <a:ln w="3175">
                  <a:noFill/>
                </a:ln>
                <a:solidFill>
                  <a:srgbClr val="FF0066"/>
                </a:solidFill>
              </a:rPr>
              <a:t>1</a:t>
            </a:r>
          </a:p>
        </p:txBody>
      </p:sp>
      <p:sp>
        <p:nvSpPr>
          <p:cNvPr id="20" name="1" hidden="1">
            <a:extLst>
              <a:ext uri="{FF2B5EF4-FFF2-40B4-BE49-F238E27FC236}">
                <a16:creationId xmlns:a16="http://schemas.microsoft.com/office/drawing/2014/main" id="{033FDCAC-185D-4077-BE01-7E2E533BA124}"/>
              </a:ext>
            </a:extLst>
          </p:cNvPr>
          <p:cNvSpPr/>
          <p:nvPr userDrawn="1">
            <p:custDataLst>
              <p:tags r:id="rId8"/>
            </p:custDataLst>
          </p:nvPr>
        </p:nvSpPr>
        <p:spPr>
          <a:xfrm>
            <a:off x="3093000" y="359999"/>
            <a:ext cx="180000" cy="6137999"/>
          </a:xfrm>
          <a:prstGeom prst="rect">
            <a:avLst/>
          </a:prstGeom>
          <a:noFill/>
          <a:ln w="3175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>
                <a:ln w="3175">
                  <a:noFill/>
                </a:ln>
                <a:solidFill>
                  <a:srgbClr val="FF0066"/>
                </a:solidFill>
              </a:rPr>
              <a:t>1</a:t>
            </a:r>
          </a:p>
        </p:txBody>
      </p:sp>
      <p:sp>
        <p:nvSpPr>
          <p:cNvPr id="22" name="C" hidden="1">
            <a:extLst>
              <a:ext uri="{FF2B5EF4-FFF2-40B4-BE49-F238E27FC236}">
                <a16:creationId xmlns:a16="http://schemas.microsoft.com/office/drawing/2014/main" id="{59D95ABC-476B-43DD-B11D-841FD1CCCE12}"/>
              </a:ext>
            </a:extLst>
          </p:cNvPr>
          <p:cNvSpPr/>
          <p:nvPr userDrawn="1">
            <p:custDataLst>
              <p:tags r:id="rId9"/>
            </p:custDataLst>
          </p:nvPr>
        </p:nvSpPr>
        <p:spPr>
          <a:xfrm>
            <a:off x="9098208" y="360000"/>
            <a:ext cx="791000" cy="6138000"/>
          </a:xfrm>
          <a:prstGeom prst="rect">
            <a:avLst/>
          </a:prstGeom>
          <a:noFill/>
          <a:ln w="3175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>
                <a:ln w="3175">
                  <a:noFill/>
                </a:ln>
                <a:solidFill>
                  <a:srgbClr val="FF0066"/>
                </a:solidFill>
              </a:rPr>
              <a:t>1</a:t>
            </a:r>
          </a:p>
        </p:txBody>
      </p:sp>
      <p:sp>
        <p:nvSpPr>
          <p:cNvPr id="24" name="1" hidden="1">
            <a:extLst>
              <a:ext uri="{FF2B5EF4-FFF2-40B4-BE49-F238E27FC236}">
                <a16:creationId xmlns:a16="http://schemas.microsoft.com/office/drawing/2014/main" id="{5786BE75-81AB-4139-B2E5-FC8F4EB28B66}"/>
              </a:ext>
            </a:extLst>
          </p:cNvPr>
          <p:cNvSpPr/>
          <p:nvPr userDrawn="1">
            <p:custDataLst>
              <p:tags r:id="rId10"/>
            </p:custDataLst>
          </p:nvPr>
        </p:nvSpPr>
        <p:spPr>
          <a:xfrm>
            <a:off x="4064045" y="359999"/>
            <a:ext cx="180000" cy="6137999"/>
          </a:xfrm>
          <a:prstGeom prst="rect">
            <a:avLst/>
          </a:prstGeom>
          <a:noFill/>
          <a:ln w="3175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>
                <a:ln w="3175">
                  <a:noFill/>
                </a:ln>
                <a:solidFill>
                  <a:srgbClr val="FF0066"/>
                </a:solidFill>
              </a:rPr>
              <a:t>1</a:t>
            </a:r>
          </a:p>
        </p:txBody>
      </p:sp>
      <p:sp>
        <p:nvSpPr>
          <p:cNvPr id="26" name="C" hidden="1">
            <a:extLst>
              <a:ext uri="{FF2B5EF4-FFF2-40B4-BE49-F238E27FC236}">
                <a16:creationId xmlns:a16="http://schemas.microsoft.com/office/drawing/2014/main" id="{129A9A3B-B084-4187-8ACA-4F0D6C08FE4E}"/>
              </a:ext>
            </a:extLst>
          </p:cNvPr>
          <p:cNvSpPr/>
          <p:nvPr userDrawn="1">
            <p:custDataLst>
              <p:tags r:id="rId11"/>
            </p:custDataLst>
          </p:nvPr>
        </p:nvSpPr>
        <p:spPr>
          <a:xfrm>
            <a:off x="8128823" y="360000"/>
            <a:ext cx="791000" cy="6138000"/>
          </a:xfrm>
          <a:prstGeom prst="rect">
            <a:avLst/>
          </a:prstGeom>
          <a:noFill/>
          <a:ln w="3175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>
                <a:ln w="3175">
                  <a:noFill/>
                </a:ln>
                <a:solidFill>
                  <a:srgbClr val="FF0066"/>
                </a:solidFill>
              </a:rPr>
              <a:t>1</a:t>
            </a:r>
          </a:p>
        </p:txBody>
      </p:sp>
      <p:sp>
        <p:nvSpPr>
          <p:cNvPr id="28" name="1" hidden="1">
            <a:extLst>
              <a:ext uri="{FF2B5EF4-FFF2-40B4-BE49-F238E27FC236}">
                <a16:creationId xmlns:a16="http://schemas.microsoft.com/office/drawing/2014/main" id="{DEC24EF5-2922-409A-98A1-4BE1189C8532}"/>
              </a:ext>
            </a:extLst>
          </p:cNvPr>
          <p:cNvSpPr/>
          <p:nvPr userDrawn="1">
            <p:custDataLst>
              <p:tags r:id="rId12"/>
            </p:custDataLst>
          </p:nvPr>
        </p:nvSpPr>
        <p:spPr>
          <a:xfrm>
            <a:off x="5035045" y="359999"/>
            <a:ext cx="180000" cy="6137999"/>
          </a:xfrm>
          <a:prstGeom prst="rect">
            <a:avLst/>
          </a:prstGeom>
          <a:noFill/>
          <a:ln w="3175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>
                <a:ln w="3175">
                  <a:noFill/>
                </a:ln>
                <a:solidFill>
                  <a:srgbClr val="FF0066"/>
                </a:solidFill>
              </a:rPr>
              <a:t>1</a:t>
            </a:r>
          </a:p>
        </p:txBody>
      </p:sp>
      <p:sp>
        <p:nvSpPr>
          <p:cNvPr id="30" name="C" hidden="1">
            <a:extLst>
              <a:ext uri="{FF2B5EF4-FFF2-40B4-BE49-F238E27FC236}">
                <a16:creationId xmlns:a16="http://schemas.microsoft.com/office/drawing/2014/main" id="{9E90051A-07FE-4055-B29A-3240854D0EDD}"/>
              </a:ext>
            </a:extLst>
          </p:cNvPr>
          <p:cNvSpPr/>
          <p:nvPr userDrawn="1">
            <p:custDataLst>
              <p:tags r:id="rId13"/>
            </p:custDataLst>
          </p:nvPr>
        </p:nvSpPr>
        <p:spPr>
          <a:xfrm>
            <a:off x="7157321" y="360000"/>
            <a:ext cx="791000" cy="6138000"/>
          </a:xfrm>
          <a:prstGeom prst="rect">
            <a:avLst/>
          </a:prstGeom>
          <a:noFill/>
          <a:ln w="3175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>
                <a:ln w="3175">
                  <a:noFill/>
                </a:ln>
                <a:solidFill>
                  <a:srgbClr val="FF0066"/>
                </a:solidFill>
              </a:rPr>
              <a:t>1</a:t>
            </a:r>
          </a:p>
        </p:txBody>
      </p:sp>
      <p:sp>
        <p:nvSpPr>
          <p:cNvPr id="32" name="1" hidden="1">
            <a:extLst>
              <a:ext uri="{FF2B5EF4-FFF2-40B4-BE49-F238E27FC236}">
                <a16:creationId xmlns:a16="http://schemas.microsoft.com/office/drawing/2014/main" id="{A3700F78-6579-4287-82B2-6DFA45008FBC}"/>
              </a:ext>
            </a:extLst>
          </p:cNvPr>
          <p:cNvSpPr/>
          <p:nvPr userDrawn="1">
            <p:custDataLst>
              <p:tags r:id="rId14"/>
            </p:custDataLst>
          </p:nvPr>
        </p:nvSpPr>
        <p:spPr>
          <a:xfrm>
            <a:off x="6007384" y="359999"/>
            <a:ext cx="180000" cy="6137999"/>
          </a:xfrm>
          <a:prstGeom prst="rect">
            <a:avLst/>
          </a:prstGeom>
          <a:noFill/>
          <a:ln w="3175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>
                <a:ln w="3175">
                  <a:noFill/>
                </a:ln>
                <a:solidFill>
                  <a:srgbClr val="FF0066"/>
                </a:solidFill>
              </a:rPr>
              <a:t>1</a:t>
            </a:r>
          </a:p>
        </p:txBody>
      </p:sp>
      <p:sp>
        <p:nvSpPr>
          <p:cNvPr id="34" name="C" hidden="1">
            <a:extLst>
              <a:ext uri="{FF2B5EF4-FFF2-40B4-BE49-F238E27FC236}">
                <a16:creationId xmlns:a16="http://schemas.microsoft.com/office/drawing/2014/main" id="{1DA00B94-1AAF-46A9-9411-BB34A0426C6A}"/>
              </a:ext>
            </a:extLst>
          </p:cNvPr>
          <p:cNvSpPr/>
          <p:nvPr userDrawn="1">
            <p:custDataLst>
              <p:tags r:id="rId15"/>
            </p:custDataLst>
          </p:nvPr>
        </p:nvSpPr>
        <p:spPr>
          <a:xfrm>
            <a:off x="6186045" y="360000"/>
            <a:ext cx="791000" cy="6138000"/>
          </a:xfrm>
          <a:prstGeom prst="rect">
            <a:avLst/>
          </a:prstGeom>
          <a:noFill/>
          <a:ln w="3175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>
                <a:ln w="3175">
                  <a:noFill/>
                </a:ln>
                <a:solidFill>
                  <a:srgbClr val="FF0066"/>
                </a:solidFill>
              </a:rPr>
              <a:t>1</a:t>
            </a:r>
          </a:p>
        </p:txBody>
      </p:sp>
      <p:sp>
        <p:nvSpPr>
          <p:cNvPr id="36" name="1" hidden="1">
            <a:extLst>
              <a:ext uri="{FF2B5EF4-FFF2-40B4-BE49-F238E27FC236}">
                <a16:creationId xmlns:a16="http://schemas.microsoft.com/office/drawing/2014/main" id="{ECDF4EC4-C654-4CC0-A697-7C7F76265642}"/>
              </a:ext>
            </a:extLst>
          </p:cNvPr>
          <p:cNvSpPr/>
          <p:nvPr userDrawn="1">
            <p:custDataLst>
              <p:tags r:id="rId16"/>
            </p:custDataLst>
          </p:nvPr>
        </p:nvSpPr>
        <p:spPr>
          <a:xfrm>
            <a:off x="6975706" y="359999"/>
            <a:ext cx="180000" cy="6137999"/>
          </a:xfrm>
          <a:prstGeom prst="rect">
            <a:avLst/>
          </a:prstGeom>
          <a:noFill/>
          <a:ln w="3175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>
                <a:ln w="3175">
                  <a:noFill/>
                </a:ln>
                <a:solidFill>
                  <a:srgbClr val="FF0066"/>
                </a:solidFill>
              </a:rPr>
              <a:t>1</a:t>
            </a:r>
          </a:p>
        </p:txBody>
      </p:sp>
      <p:sp>
        <p:nvSpPr>
          <p:cNvPr id="38" name="C" hidden="1">
            <a:extLst>
              <a:ext uri="{FF2B5EF4-FFF2-40B4-BE49-F238E27FC236}">
                <a16:creationId xmlns:a16="http://schemas.microsoft.com/office/drawing/2014/main" id="{6A79D1EE-D920-468B-9064-1E73DB948D90}"/>
              </a:ext>
            </a:extLst>
          </p:cNvPr>
          <p:cNvSpPr/>
          <p:nvPr userDrawn="1">
            <p:custDataLst>
              <p:tags r:id="rId17"/>
            </p:custDataLst>
          </p:nvPr>
        </p:nvSpPr>
        <p:spPr>
          <a:xfrm>
            <a:off x="5216285" y="360000"/>
            <a:ext cx="791000" cy="6138000"/>
          </a:xfrm>
          <a:prstGeom prst="rect">
            <a:avLst/>
          </a:prstGeom>
          <a:noFill/>
          <a:ln w="3175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>
                <a:ln w="3175">
                  <a:noFill/>
                </a:ln>
                <a:solidFill>
                  <a:srgbClr val="FF0066"/>
                </a:solidFill>
              </a:rPr>
              <a:t>1</a:t>
            </a:r>
          </a:p>
        </p:txBody>
      </p:sp>
      <p:sp>
        <p:nvSpPr>
          <p:cNvPr id="40" name="1" hidden="1">
            <a:extLst>
              <a:ext uri="{FF2B5EF4-FFF2-40B4-BE49-F238E27FC236}">
                <a16:creationId xmlns:a16="http://schemas.microsoft.com/office/drawing/2014/main" id="{B375DE0F-1FC3-4AAD-B356-C9A3A482C506}"/>
              </a:ext>
            </a:extLst>
          </p:cNvPr>
          <p:cNvSpPr/>
          <p:nvPr userDrawn="1">
            <p:custDataLst>
              <p:tags r:id="rId18"/>
            </p:custDataLst>
          </p:nvPr>
        </p:nvSpPr>
        <p:spPr>
          <a:xfrm>
            <a:off x="7948823" y="359999"/>
            <a:ext cx="180000" cy="6137999"/>
          </a:xfrm>
          <a:prstGeom prst="rect">
            <a:avLst/>
          </a:prstGeom>
          <a:noFill/>
          <a:ln w="3175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>
                <a:ln w="3175">
                  <a:noFill/>
                </a:ln>
                <a:solidFill>
                  <a:srgbClr val="FF0066"/>
                </a:solidFill>
              </a:rPr>
              <a:t>1</a:t>
            </a:r>
          </a:p>
        </p:txBody>
      </p:sp>
      <p:sp>
        <p:nvSpPr>
          <p:cNvPr id="42" name="C" hidden="1">
            <a:extLst>
              <a:ext uri="{FF2B5EF4-FFF2-40B4-BE49-F238E27FC236}">
                <a16:creationId xmlns:a16="http://schemas.microsoft.com/office/drawing/2014/main" id="{82A4A22E-F58E-400A-BF42-0B345083C2DA}"/>
              </a:ext>
            </a:extLst>
          </p:cNvPr>
          <p:cNvSpPr/>
          <p:nvPr userDrawn="1">
            <p:custDataLst>
              <p:tags r:id="rId19"/>
            </p:custDataLst>
          </p:nvPr>
        </p:nvSpPr>
        <p:spPr>
          <a:xfrm>
            <a:off x="4244265" y="360000"/>
            <a:ext cx="791000" cy="6138000"/>
          </a:xfrm>
          <a:prstGeom prst="rect">
            <a:avLst/>
          </a:prstGeom>
          <a:noFill/>
          <a:ln w="3175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>
                <a:ln w="3175">
                  <a:noFill/>
                </a:ln>
                <a:solidFill>
                  <a:srgbClr val="FF0066"/>
                </a:solidFill>
              </a:rPr>
              <a:t>1</a:t>
            </a:r>
          </a:p>
        </p:txBody>
      </p:sp>
      <p:sp>
        <p:nvSpPr>
          <p:cNvPr id="44" name="1" hidden="1">
            <a:extLst>
              <a:ext uri="{FF2B5EF4-FFF2-40B4-BE49-F238E27FC236}">
                <a16:creationId xmlns:a16="http://schemas.microsoft.com/office/drawing/2014/main" id="{18F2331C-BB65-4FCB-BB33-C3286B6868D4}"/>
              </a:ext>
            </a:extLst>
          </p:cNvPr>
          <p:cNvSpPr/>
          <p:nvPr userDrawn="1">
            <p:custDataLst>
              <p:tags r:id="rId20"/>
            </p:custDataLst>
          </p:nvPr>
        </p:nvSpPr>
        <p:spPr>
          <a:xfrm>
            <a:off x="8918208" y="359999"/>
            <a:ext cx="180000" cy="6137999"/>
          </a:xfrm>
          <a:prstGeom prst="rect">
            <a:avLst/>
          </a:prstGeom>
          <a:noFill/>
          <a:ln w="3175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>
                <a:ln w="3175">
                  <a:noFill/>
                </a:ln>
                <a:solidFill>
                  <a:srgbClr val="FF0066"/>
                </a:solidFill>
              </a:rPr>
              <a:t>1</a:t>
            </a:r>
          </a:p>
        </p:txBody>
      </p:sp>
      <p:sp>
        <p:nvSpPr>
          <p:cNvPr id="46" name="C" hidden="1">
            <a:extLst>
              <a:ext uri="{FF2B5EF4-FFF2-40B4-BE49-F238E27FC236}">
                <a16:creationId xmlns:a16="http://schemas.microsoft.com/office/drawing/2014/main" id="{0B31BD39-E957-4B61-99A5-4BA424B9346E}"/>
              </a:ext>
            </a:extLst>
          </p:cNvPr>
          <p:cNvSpPr/>
          <p:nvPr userDrawn="1">
            <p:custDataLst>
              <p:tags r:id="rId21"/>
            </p:custDataLst>
          </p:nvPr>
        </p:nvSpPr>
        <p:spPr>
          <a:xfrm>
            <a:off x="3273411" y="360000"/>
            <a:ext cx="791000" cy="6138000"/>
          </a:xfrm>
          <a:prstGeom prst="rect">
            <a:avLst/>
          </a:prstGeom>
          <a:noFill/>
          <a:ln w="3175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>
                <a:ln w="3175">
                  <a:noFill/>
                </a:ln>
                <a:solidFill>
                  <a:srgbClr val="FF0066"/>
                </a:solidFill>
              </a:rPr>
              <a:t>1</a:t>
            </a:r>
          </a:p>
        </p:txBody>
      </p:sp>
      <p:sp>
        <p:nvSpPr>
          <p:cNvPr id="48" name="1" hidden="1">
            <a:extLst>
              <a:ext uri="{FF2B5EF4-FFF2-40B4-BE49-F238E27FC236}">
                <a16:creationId xmlns:a16="http://schemas.microsoft.com/office/drawing/2014/main" id="{51C7EEDE-B06B-4A00-9549-E9285576C892}"/>
              </a:ext>
            </a:extLst>
          </p:cNvPr>
          <p:cNvSpPr/>
          <p:nvPr userDrawn="1">
            <p:custDataLst>
              <p:tags r:id="rId22"/>
            </p:custDataLst>
          </p:nvPr>
        </p:nvSpPr>
        <p:spPr>
          <a:xfrm>
            <a:off x="10859298" y="359998"/>
            <a:ext cx="180000" cy="6137999"/>
          </a:xfrm>
          <a:prstGeom prst="rect">
            <a:avLst/>
          </a:prstGeom>
          <a:noFill/>
          <a:ln w="3175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>
                <a:ln w="3175">
                  <a:noFill/>
                </a:ln>
                <a:solidFill>
                  <a:srgbClr val="FF0066"/>
                </a:solidFill>
              </a:rPr>
              <a:t>1</a:t>
            </a:r>
          </a:p>
        </p:txBody>
      </p:sp>
      <p:sp>
        <p:nvSpPr>
          <p:cNvPr id="50" name="C" hidden="1">
            <a:extLst>
              <a:ext uri="{FF2B5EF4-FFF2-40B4-BE49-F238E27FC236}">
                <a16:creationId xmlns:a16="http://schemas.microsoft.com/office/drawing/2014/main" id="{346FE888-2B04-40EA-9D03-3CBF808A53C4}"/>
              </a:ext>
            </a:extLst>
          </p:cNvPr>
          <p:cNvSpPr/>
          <p:nvPr userDrawn="1">
            <p:custDataLst>
              <p:tags r:id="rId23"/>
            </p:custDataLst>
          </p:nvPr>
        </p:nvSpPr>
        <p:spPr>
          <a:xfrm>
            <a:off x="2301978" y="360000"/>
            <a:ext cx="791000" cy="6138000"/>
          </a:xfrm>
          <a:prstGeom prst="rect">
            <a:avLst/>
          </a:prstGeom>
          <a:noFill/>
          <a:ln w="3175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>
                <a:ln w="3175">
                  <a:noFill/>
                </a:ln>
                <a:solidFill>
                  <a:srgbClr val="FF0066"/>
                </a:solidFill>
              </a:rPr>
              <a:t>1</a:t>
            </a:r>
          </a:p>
        </p:txBody>
      </p:sp>
      <p:sp>
        <p:nvSpPr>
          <p:cNvPr id="52" name="1" hidden="1">
            <a:extLst>
              <a:ext uri="{FF2B5EF4-FFF2-40B4-BE49-F238E27FC236}">
                <a16:creationId xmlns:a16="http://schemas.microsoft.com/office/drawing/2014/main" id="{8ED580F1-63D4-4934-8F07-895D75D68EFC}"/>
              </a:ext>
            </a:extLst>
          </p:cNvPr>
          <p:cNvSpPr/>
          <p:nvPr userDrawn="1">
            <p:custDataLst>
              <p:tags r:id="rId24"/>
            </p:custDataLst>
          </p:nvPr>
        </p:nvSpPr>
        <p:spPr>
          <a:xfrm>
            <a:off x="9889710" y="359999"/>
            <a:ext cx="180000" cy="6137999"/>
          </a:xfrm>
          <a:prstGeom prst="rect">
            <a:avLst/>
          </a:prstGeom>
          <a:noFill/>
          <a:ln w="3175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>
                <a:ln w="3175">
                  <a:noFill/>
                </a:ln>
                <a:solidFill>
                  <a:srgbClr val="FF0066"/>
                </a:solidFill>
              </a:rPr>
              <a:t>1</a:t>
            </a:r>
          </a:p>
        </p:txBody>
      </p:sp>
      <p:sp>
        <p:nvSpPr>
          <p:cNvPr id="54" name="C" hidden="1">
            <a:extLst>
              <a:ext uri="{FF2B5EF4-FFF2-40B4-BE49-F238E27FC236}">
                <a16:creationId xmlns:a16="http://schemas.microsoft.com/office/drawing/2014/main" id="{64E6E6C5-4F17-4E72-A63A-4DC01755A9FF}"/>
              </a:ext>
            </a:extLst>
          </p:cNvPr>
          <p:cNvSpPr/>
          <p:nvPr userDrawn="1">
            <p:custDataLst>
              <p:tags r:id="rId25"/>
            </p:custDataLst>
          </p:nvPr>
        </p:nvSpPr>
        <p:spPr>
          <a:xfrm>
            <a:off x="1331000" y="360000"/>
            <a:ext cx="791000" cy="6138000"/>
          </a:xfrm>
          <a:prstGeom prst="rect">
            <a:avLst/>
          </a:prstGeom>
          <a:noFill/>
          <a:ln w="3175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>
                <a:ln w="3175">
                  <a:noFill/>
                </a:ln>
                <a:solidFill>
                  <a:srgbClr val="FF0066"/>
                </a:solidFill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80999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1" r:id="rId1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0000" indent="-270000" algn="l" defTabSz="914400" rtl="0" eaLnBrk="1" latinLnBrk="0" hangingPunct="1">
        <a:lnSpc>
          <a:spcPct val="100000"/>
        </a:lnSpc>
        <a:spcBef>
          <a:spcPts val="300"/>
        </a:spcBef>
        <a:spcAft>
          <a:spcPts val="600"/>
        </a:spcAft>
        <a:buFont typeface="Segoe UI" panose="020B0502040204020203" pitchFamily="34" charset="0"/>
        <a:buChar char="+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40000" indent="-270000" algn="l" defTabSz="914400" rtl="0" eaLnBrk="1" latinLnBrk="0" hangingPunct="1">
        <a:lnSpc>
          <a:spcPct val="100000"/>
        </a:lnSpc>
        <a:spcBef>
          <a:spcPts val="300"/>
        </a:spcBef>
        <a:spcAft>
          <a:spcPts val="600"/>
        </a:spcAft>
        <a:buSzPct val="80000"/>
        <a:buFont typeface="Segoe UI" panose="020B0502040204020203"/>
        <a:buChar char="+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10000" indent="-270000" algn="l" defTabSz="914400" rtl="0" eaLnBrk="1" latinLnBrk="0" hangingPunct="1">
        <a:lnSpc>
          <a:spcPct val="100000"/>
        </a:lnSpc>
        <a:spcBef>
          <a:spcPts val="300"/>
        </a:spcBef>
        <a:spcAft>
          <a:spcPts val="600"/>
        </a:spcAft>
        <a:buSzPct val="80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914400" rtl="0" eaLnBrk="1" latinLnBrk="0" hangingPunct="1">
        <a:lnSpc>
          <a:spcPct val="100000"/>
        </a:lnSpc>
        <a:spcBef>
          <a:spcPts val="300"/>
        </a:spcBef>
        <a:spcAft>
          <a:spcPts val="1200"/>
        </a:spcAft>
        <a:buFont typeface="Arial" panose="020B0604020202020204" pitchFamily="34" charset="0"/>
        <a:buChar char="​"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4pPr>
      <a:lvl5pPr marL="0" indent="0" algn="l" defTabSz="914400" rtl="0" eaLnBrk="1" latinLnBrk="0" hangingPunct="1">
        <a:lnSpc>
          <a:spcPct val="100000"/>
        </a:lnSpc>
        <a:spcBef>
          <a:spcPts val="300"/>
        </a:spcBef>
        <a:spcAft>
          <a:spcPts val="1200"/>
        </a:spcAft>
        <a:buFont typeface="Arial" panose="020B0604020202020204" pitchFamily="34" charset="0"/>
        <a:buChar char="​"/>
        <a:tabLst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80000" indent="-180000" algn="l" defTabSz="914400" rtl="0" eaLnBrk="1" latinLnBrk="0" hangingPunct="1">
        <a:lnSpc>
          <a:spcPct val="100000"/>
        </a:lnSpc>
        <a:spcBef>
          <a:spcPts val="300"/>
        </a:spcBef>
        <a:spcAft>
          <a:spcPts val="600"/>
        </a:spcAft>
        <a:buFont typeface="Segoe UI" panose="020B0502040204020203" pitchFamily="34" charset="0"/>
        <a:buChar char="+"/>
        <a:defRPr sz="1000" kern="1200">
          <a:solidFill>
            <a:schemeClr val="tx1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120000"/>
        </a:lnSpc>
        <a:spcBef>
          <a:spcPts val="300"/>
        </a:spcBef>
        <a:spcAft>
          <a:spcPts val="600"/>
        </a:spcAft>
        <a:buFont typeface="Arial" panose="020B0604020202020204" pitchFamily="34" charset="0"/>
        <a:buChar char="​"/>
        <a:defRPr sz="1000" b="1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100000"/>
        </a:lnSpc>
        <a:spcBef>
          <a:spcPts val="300"/>
        </a:spcBef>
        <a:spcAft>
          <a:spcPts val="600"/>
        </a:spcAft>
        <a:buFont typeface="Arial" panose="020B0604020202020204" pitchFamily="34" charset="0"/>
        <a:buChar char="​"/>
        <a:defRPr sz="1000" kern="1200">
          <a:solidFill>
            <a:schemeClr val="tx1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86000"/>
        </a:lnSpc>
        <a:spcBef>
          <a:spcPts val="300"/>
        </a:spcBef>
        <a:spcAft>
          <a:spcPts val="0"/>
        </a:spcAft>
        <a:buFont typeface="Arial" panose="020B0604020202020204" pitchFamily="34" charset="0"/>
        <a:buChar char="​"/>
        <a:defRPr sz="6000" b="1" kern="1200" spc="-150" baseline="0">
          <a:solidFill>
            <a:schemeClr val="tx1"/>
          </a:solidFill>
          <a:latin typeface="Arial Black" panose="020B0A04020102020204" pitchFamily="34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26" userDrawn="1">
          <p15:clr>
            <a:srgbClr val="F26B43"/>
          </p15:clr>
        </p15:guide>
        <p15:guide id="2" pos="725" userDrawn="1">
          <p15:clr>
            <a:srgbClr val="F26B43"/>
          </p15:clr>
        </p15:guide>
        <p15:guide id="3" orient="horz" pos="226" userDrawn="1">
          <p15:clr>
            <a:srgbClr val="F26B43"/>
          </p15:clr>
        </p15:guide>
        <p15:guide id="4" orient="horz" pos="4093" userDrawn="1">
          <p15:clr>
            <a:srgbClr val="F26B43"/>
          </p15:clr>
        </p15:guide>
        <p15:guide id="6" pos="4394" userDrawn="1">
          <p15:clr>
            <a:srgbClr val="F26B43"/>
          </p15:clr>
        </p15:guide>
        <p15:guide id="7" pos="838" userDrawn="1">
          <p15:clr>
            <a:srgbClr val="F26B43"/>
          </p15:clr>
        </p15:guide>
        <p15:guide id="9" pos="2673" userDrawn="1">
          <p15:clr>
            <a:srgbClr val="F26B43"/>
          </p15:clr>
        </p15:guide>
        <p15:guide id="10" pos="3171" userDrawn="1">
          <p15:clr>
            <a:srgbClr val="F26B43"/>
          </p15:clr>
        </p15:guide>
        <p15:guide id="11" pos="6229" userDrawn="1">
          <p15:clr>
            <a:srgbClr val="F26B43"/>
          </p15:clr>
        </p15:guide>
        <p15:guide id="13" pos="6840" userDrawn="1">
          <p15:clr>
            <a:srgbClr val="F26B43"/>
          </p15:clr>
        </p15:guide>
        <p15:guide id="16" pos="5120" userDrawn="1">
          <p15:clr>
            <a:srgbClr val="F26B43"/>
          </p15:clr>
        </p15:guide>
        <p15:guide id="17" pos="3285" userDrawn="1">
          <p15:clr>
            <a:srgbClr val="F26B43"/>
          </p15:clr>
        </p15:guide>
        <p15:guide id="18" pos="3784" userDrawn="1">
          <p15:clr>
            <a:srgbClr val="F26B43"/>
          </p15:clr>
        </p15:guide>
        <p15:guide id="20" pos="1948" userDrawn="1">
          <p15:clr>
            <a:srgbClr val="F26B43"/>
          </p15:clr>
        </p15:guide>
        <p15:guide id="21" pos="6952" userDrawn="1">
          <p15:clr>
            <a:srgbClr val="F26B43"/>
          </p15:clr>
        </p15:guide>
        <p15:guide id="22" pos="7451" userDrawn="1">
          <p15:clr>
            <a:srgbClr val="F26B43"/>
          </p15:clr>
        </p15:guide>
        <p15:guide id="23" pos="2061" userDrawn="1">
          <p15:clr>
            <a:srgbClr val="F26B43"/>
          </p15:clr>
        </p15:guide>
        <p15:guide id="24" pos="2560" userDrawn="1">
          <p15:clr>
            <a:srgbClr val="F26B43"/>
          </p15:clr>
        </p15:guide>
        <p15:guide id="26" pos="6342" userDrawn="1">
          <p15:clr>
            <a:srgbClr val="F26B43"/>
          </p15:clr>
        </p15:guide>
        <p15:guide id="28" pos="5006" userDrawn="1">
          <p15:clr>
            <a:srgbClr val="F26B43"/>
          </p15:clr>
        </p15:guide>
        <p15:guide id="29" pos="4507" userDrawn="1">
          <p15:clr>
            <a:srgbClr val="F26B43"/>
          </p15:clr>
        </p15:guide>
        <p15:guide id="30" pos="3897" userDrawn="1">
          <p15:clr>
            <a:srgbClr val="F26B43"/>
          </p15:clr>
        </p15:guide>
        <p15:guide id="31" pos="5731" userDrawn="1">
          <p15:clr>
            <a:srgbClr val="F26B43"/>
          </p15:clr>
        </p15:guide>
        <p15:guide id="32" pos="5617" userDrawn="1">
          <p15:clr>
            <a:srgbClr val="F26B43"/>
          </p15:clr>
        </p15:guide>
        <p15:guide id="33" pos="1337" userDrawn="1">
          <p15:clr>
            <a:srgbClr val="F26B43"/>
          </p15:clr>
        </p15:guide>
        <p15:guide id="34" pos="145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2"/>
                </a:solidFill>
                <a:latin typeface="Aptos Display" panose="020B0004020202020204" pitchFamily="34" charset="0"/>
              </a:rPr>
              <a:t>Helpful tips for using the slide(s)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57187" y="1527810"/>
            <a:ext cx="11220827" cy="164840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457200" indent="-4572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000" b="1" dirty="0">
                <a:latin typeface="Aptos" panose="020B0004020202020204" pitchFamily="34" charset="0"/>
              </a:rPr>
              <a:t>Feel free to modify the slide(s) to align with your company's colors, fonts, branding and voice</a:t>
            </a:r>
          </a:p>
          <a:p>
            <a:pPr marL="457200" indent="-4572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000" b="1" dirty="0">
                <a:latin typeface="Aptos" panose="020B0004020202020204" pitchFamily="34" charset="0"/>
              </a:rPr>
              <a:t>Delete the red instruction boxes</a:t>
            </a:r>
          </a:p>
          <a:p>
            <a:pPr marL="457200" indent="-4572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000" b="1" dirty="0">
                <a:latin typeface="Aptos" panose="020B0004020202020204" pitchFamily="34" charset="0"/>
              </a:rPr>
              <a:t>Delete this slide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713407" y="0"/>
            <a:ext cx="4478593" cy="411821"/>
          </a:xfrm>
          <a:prstGeom prst="rect">
            <a:avLst/>
          </a:prstGeom>
          <a:solidFill>
            <a:srgbClr val="FF0000"/>
          </a:solidFill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</a:rPr>
              <a:t>*Delete red boxes before presenting /sharing</a:t>
            </a:r>
          </a:p>
        </p:txBody>
      </p:sp>
    </p:spTree>
    <p:extLst>
      <p:ext uri="{BB962C8B-B14F-4D97-AF65-F5344CB8AC3E}">
        <p14:creationId xmlns:p14="http://schemas.microsoft.com/office/powerpoint/2010/main" val="3305425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0C1B1EC-021B-4C76-834A-B1E1D95A1B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0" dirty="0">
                <a:solidFill>
                  <a:schemeClr val="tx1"/>
                </a:solidFill>
                <a:latin typeface="Aptos Display" panose="020B0004020202020204" pitchFamily="34" charset="0"/>
                <a:cs typeface="Arial" panose="020B0604020202020204" pitchFamily="34" charset="0"/>
              </a:rPr>
              <a:t>Retail Network Program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E2A04C0-07D6-4220-A287-D582377AEA7E}"/>
              </a:ext>
            </a:extLst>
          </p:cNvPr>
          <p:cNvSpPr txBox="1"/>
          <p:nvPr/>
        </p:nvSpPr>
        <p:spPr>
          <a:xfrm>
            <a:off x="357187" y="1092849"/>
            <a:ext cx="11473199" cy="338554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lang="en-US" sz="1600" dirty="0"/>
              <a:t>A pharmacy network strategy delivering on your savings and access targets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359BD755-99C1-DA8B-B5CC-AE86F2DF10AC}"/>
              </a:ext>
            </a:extLst>
          </p:cNvPr>
          <p:cNvSpPr txBox="1"/>
          <p:nvPr/>
        </p:nvSpPr>
        <p:spPr>
          <a:xfrm>
            <a:off x="5494209" y="0"/>
            <a:ext cx="1203581" cy="411821"/>
          </a:xfrm>
          <a:prstGeom prst="rect">
            <a:avLst/>
          </a:prstGeom>
          <a:solidFill>
            <a:srgbClr val="FF0000"/>
          </a:solidFill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</a:rPr>
              <a:t>Option 1</a:t>
            </a:r>
          </a:p>
        </p:txBody>
      </p:sp>
      <p:graphicFrame>
        <p:nvGraphicFramePr>
          <p:cNvPr id="7" name="Table 17">
            <a:extLst>
              <a:ext uri="{FF2B5EF4-FFF2-40B4-BE49-F238E27FC236}">
                <a16:creationId xmlns:a16="http://schemas.microsoft.com/office/drawing/2014/main" id="{EA54E946-77E0-E1F5-7099-7EF209DF61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9480943"/>
              </p:ext>
            </p:extLst>
          </p:nvPr>
        </p:nvGraphicFramePr>
        <p:xfrm>
          <a:off x="5375440" y="1739180"/>
          <a:ext cx="6178128" cy="4520228"/>
        </p:xfrm>
        <a:graphic>
          <a:graphicData uri="http://schemas.openxmlformats.org/drawingml/2006/table">
            <a:tbl>
              <a:tblPr firstRow="1" bandRow="1"/>
              <a:tblGrid>
                <a:gridCol w="6178128">
                  <a:extLst>
                    <a:ext uri="{9D8B030D-6E8A-4147-A177-3AD203B41FA5}">
                      <a16:colId xmlns:a16="http://schemas.microsoft.com/office/drawing/2014/main" val="516691744"/>
                    </a:ext>
                  </a:extLst>
                </a:gridCol>
              </a:tblGrid>
              <a:tr h="113005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Arial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kern="1200" spc="-2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Achieve greater savings and capture deeper provider discounts </a:t>
                      </a:r>
                      <a:r>
                        <a:rPr lang="en-US" sz="1600" b="0" strike="noStrike" kern="1200" spc="-2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by integrating the Retail Network Program</a:t>
                      </a:r>
                    </a:p>
                  </a:txBody>
                  <a:tcPr marR="36576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002F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89696278"/>
                  </a:ext>
                </a:extLst>
              </a:tr>
              <a:tr h="113005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Arial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kern="1200" spc="-2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Access our pharmacy contractual rates and network management services while maintaining autonomy over your traditional PBM services</a:t>
                      </a:r>
                    </a:p>
                  </a:txBody>
                  <a:tcPr marR="36576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2F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F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13079760"/>
                  </a:ext>
                </a:extLst>
              </a:tr>
              <a:tr h="113005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Arial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kern="1200" spc="-2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Tap into 70k pharmacy locations nationwide, including grocers, major and regional chains, PSAOs and independent pharmacies</a:t>
                      </a:r>
                    </a:p>
                  </a:txBody>
                  <a:tcPr marR="36576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2F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F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8054633"/>
                  </a:ext>
                </a:extLst>
              </a:tr>
              <a:tr h="113005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Arial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spc="-20" baseline="0" dirty="0">
                          <a:solidFill>
                            <a:schemeClr val="tx1"/>
                          </a:solidFill>
                        </a:rPr>
                        <a:t>Offer 99.9% access in urban and suburban areas and 99.7% access in rural areas</a:t>
                      </a:r>
                    </a:p>
                  </a:txBody>
                  <a:tcPr marR="36576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2F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9895456"/>
                  </a:ext>
                </a:extLst>
              </a:tr>
            </a:tbl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75013763-9E9D-8E25-69F1-D61FB400BD7C}"/>
              </a:ext>
            </a:extLst>
          </p:cNvPr>
          <p:cNvSpPr/>
          <p:nvPr/>
        </p:nvSpPr>
        <p:spPr>
          <a:xfrm>
            <a:off x="751432" y="1836229"/>
            <a:ext cx="3982614" cy="4025971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/>
            <a:r>
              <a:rPr lang="en-US" sz="2000" noProof="0" dirty="0">
                <a:solidFill>
                  <a:schemeClr val="tx1"/>
                </a:solidFill>
              </a:rPr>
              <a:t>Image Placeholder</a:t>
            </a:r>
          </a:p>
        </p:txBody>
      </p:sp>
    </p:spTree>
    <p:extLst>
      <p:ext uri="{BB962C8B-B14F-4D97-AF65-F5344CB8AC3E}">
        <p14:creationId xmlns:p14="http://schemas.microsoft.com/office/powerpoint/2010/main" val="27782500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3FD38880-883C-662C-D004-76844F783ECF}"/>
              </a:ext>
            </a:extLst>
          </p:cNvPr>
          <p:cNvSpPr/>
          <p:nvPr/>
        </p:nvSpPr>
        <p:spPr>
          <a:xfrm>
            <a:off x="5214938" y="1615749"/>
            <a:ext cx="3208540" cy="2063379"/>
          </a:xfrm>
          <a:prstGeom prst="rect">
            <a:avLst/>
          </a:prstGeom>
          <a:solidFill>
            <a:schemeClr val="tx2">
              <a:lumMod val="10000"/>
              <a:lumOff val="9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0" tIns="182880" rIns="182880" bIns="18288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400" b="0" strike="noStrike" kern="1200" spc="-2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93CEA1C2-DA22-9F9C-C236-F06F3F778D9C}"/>
              </a:ext>
            </a:extLst>
          </p:cNvPr>
          <p:cNvSpPr/>
          <p:nvPr/>
        </p:nvSpPr>
        <p:spPr>
          <a:xfrm>
            <a:off x="5214938" y="3904916"/>
            <a:ext cx="3208540" cy="2063379"/>
          </a:xfrm>
          <a:prstGeom prst="rect">
            <a:avLst/>
          </a:prstGeom>
          <a:solidFill>
            <a:schemeClr val="tx2">
              <a:lumMod val="10000"/>
              <a:lumOff val="9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0" tIns="182880" rIns="182880" bIns="182880" rtlCol="0" anchor="ctr"/>
          <a:lstStyle/>
          <a:p>
            <a:pPr>
              <a:lnSpc>
                <a:spcPct val="100000"/>
              </a:lnSpc>
              <a:spcAft>
                <a:spcPts val="600"/>
              </a:spcAft>
            </a:pPr>
            <a:endParaRPr lang="en-US" sz="1200" cap="all" spc="150" dirty="0">
              <a:solidFill>
                <a:srgbClr val="387ED8"/>
              </a:solidFill>
              <a:latin typeface="Consolas" panose="020B0609020204030204" pitchFamily="49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6F3524D0-BF0F-FEA0-92AF-2E507E0E4B60}"/>
              </a:ext>
            </a:extLst>
          </p:cNvPr>
          <p:cNvSpPr/>
          <p:nvPr/>
        </p:nvSpPr>
        <p:spPr>
          <a:xfrm>
            <a:off x="8613753" y="1615749"/>
            <a:ext cx="3208540" cy="2063379"/>
          </a:xfrm>
          <a:prstGeom prst="rect">
            <a:avLst/>
          </a:prstGeom>
          <a:solidFill>
            <a:schemeClr val="tx2">
              <a:lumMod val="10000"/>
              <a:lumOff val="9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0" tIns="182880" rIns="182880" bIns="18288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400" b="0" kern="1200" spc="-2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C2A7F9B1-1CFF-19A0-E323-7EEE60156CC9}"/>
              </a:ext>
            </a:extLst>
          </p:cNvPr>
          <p:cNvSpPr/>
          <p:nvPr/>
        </p:nvSpPr>
        <p:spPr>
          <a:xfrm>
            <a:off x="8613753" y="3904916"/>
            <a:ext cx="3208540" cy="2063379"/>
          </a:xfrm>
          <a:prstGeom prst="rect">
            <a:avLst/>
          </a:prstGeom>
          <a:solidFill>
            <a:schemeClr val="tx2">
              <a:lumMod val="10000"/>
              <a:lumOff val="9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0" tIns="182880" rIns="182880" bIns="182880" rtlCol="0" anchor="ctr"/>
          <a:lstStyle/>
          <a:p>
            <a:pPr>
              <a:spcAft>
                <a:spcPts val="600"/>
              </a:spcAft>
            </a:pPr>
            <a:endParaRPr lang="en-US" sz="1200" cap="all" spc="150" dirty="0">
              <a:solidFill>
                <a:srgbClr val="387ED8"/>
              </a:solidFill>
              <a:latin typeface="Consolas" panose="020B0609020204030204" pitchFamily="49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0C1B1EC-021B-4C76-834A-B1E1D95A1B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0" dirty="0">
                <a:solidFill>
                  <a:schemeClr val="tx1"/>
                </a:solidFill>
                <a:latin typeface="Aptos Display" panose="020B0004020202020204" pitchFamily="34" charset="0"/>
                <a:cs typeface="Arial" panose="020B0604020202020204" pitchFamily="34" charset="0"/>
              </a:rPr>
              <a:t>Retail Network Program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E2A04C0-07D6-4220-A287-D582377AEA7E}"/>
              </a:ext>
            </a:extLst>
          </p:cNvPr>
          <p:cNvSpPr txBox="1"/>
          <p:nvPr/>
        </p:nvSpPr>
        <p:spPr>
          <a:xfrm>
            <a:off x="357187" y="1092849"/>
            <a:ext cx="11473199" cy="338554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lang="en-US" sz="1600" dirty="0"/>
              <a:t>A pharmacy network strategy delivering on your savings and access targets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FA2DD9B-D6C5-BDF7-EE90-B382C0F613B5}"/>
              </a:ext>
            </a:extLst>
          </p:cNvPr>
          <p:cNvSpPr txBox="1"/>
          <p:nvPr/>
        </p:nvSpPr>
        <p:spPr>
          <a:xfrm>
            <a:off x="5494209" y="0"/>
            <a:ext cx="1203581" cy="411821"/>
          </a:xfrm>
          <a:prstGeom prst="rect">
            <a:avLst/>
          </a:prstGeom>
          <a:solidFill>
            <a:srgbClr val="FF0000"/>
          </a:solidFill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</a:rPr>
              <a:t>Option 2</a:t>
            </a:r>
          </a:p>
        </p:txBody>
      </p:sp>
      <p:sp>
        <p:nvSpPr>
          <p:cNvPr id="26" name="Text Placeholder 7">
            <a:extLst>
              <a:ext uri="{FF2B5EF4-FFF2-40B4-BE49-F238E27FC236}">
                <a16:creationId xmlns:a16="http://schemas.microsoft.com/office/drawing/2014/main" id="{19226BC8-6340-A5D2-7B70-7361616456C1}"/>
              </a:ext>
            </a:extLst>
          </p:cNvPr>
          <p:cNvSpPr txBox="1">
            <a:spLocks/>
          </p:cNvSpPr>
          <p:nvPr/>
        </p:nvSpPr>
        <p:spPr>
          <a:xfrm>
            <a:off x="5626116" y="2006704"/>
            <a:ext cx="2913062" cy="1920240"/>
          </a:xfrm>
          <a:prstGeom prst="rect">
            <a:avLst/>
          </a:prstGeom>
          <a:noFill/>
          <a:ln w="12700">
            <a:noFill/>
          </a:ln>
        </p:spPr>
        <p:txBody>
          <a:bodyPr vert="horz" lIns="274320" tIns="274320" rIns="457200" bIns="182880" rtlCol="0" anchor="t" anchorCtr="0">
            <a:noAutofit/>
          </a:bodyPr>
          <a:lstStyle>
            <a:lvl1pPr marL="0" indent="0" algn="l" defTabSz="914400" rtl="0" eaLnBrk="1" latinLnBrk="0" hangingPunct="1">
              <a:lnSpc>
                <a:spcPct val="8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None/>
              <a:defRPr lang="en-US" sz="1800" b="0" kern="1200" baseline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685800" indent="-228600" algn="l" defTabSz="914400" rtl="0" eaLnBrk="1" latinLnBrk="0" hangingPunct="1">
              <a:lnSpc>
                <a:spcPct val="8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8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8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8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00000"/>
              </a:lnSpc>
              <a:spcAft>
                <a:spcPts val="600"/>
              </a:spcAft>
            </a:pPr>
            <a:r>
              <a:rPr lang="en-US" sz="1200" dirty="0">
                <a:solidFill>
                  <a:schemeClr val="tx1"/>
                </a:solidFill>
              </a:rPr>
              <a:t>SAVINGS</a:t>
            </a:r>
            <a:endParaRPr lang="en-US" sz="1400" dirty="0">
              <a:solidFill>
                <a:schemeClr val="tx1"/>
              </a:solidFill>
            </a:endParaRPr>
          </a:p>
          <a:p>
            <a:pPr algn="r">
              <a:lnSpc>
                <a:spcPct val="100000"/>
              </a:lnSpc>
              <a:spcAft>
                <a:spcPts val="600"/>
              </a:spcAft>
            </a:pPr>
            <a:r>
              <a:rPr lang="en-US" sz="1600" kern="0" spc="-20" dirty="0">
                <a:solidFill>
                  <a:schemeClr val="tx1"/>
                </a:solidFill>
                <a:latin typeface="+mn-lt"/>
                <a:ea typeface="+mn-ea"/>
                <a:cs typeface="Arial"/>
              </a:rPr>
              <a:t>Achieve savings through deep discounts</a:t>
            </a:r>
          </a:p>
        </p:txBody>
      </p:sp>
      <p:sp>
        <p:nvSpPr>
          <p:cNvPr id="27" name="Text Placeholder 7">
            <a:extLst>
              <a:ext uri="{FF2B5EF4-FFF2-40B4-BE49-F238E27FC236}">
                <a16:creationId xmlns:a16="http://schemas.microsoft.com/office/drawing/2014/main" id="{F52EFE57-B49E-B358-3352-73223C82CBDE}"/>
              </a:ext>
            </a:extLst>
          </p:cNvPr>
          <p:cNvSpPr txBox="1">
            <a:spLocks/>
          </p:cNvSpPr>
          <p:nvPr/>
        </p:nvSpPr>
        <p:spPr>
          <a:xfrm>
            <a:off x="8554962" y="1911319"/>
            <a:ext cx="3276541" cy="1920240"/>
          </a:xfrm>
          <a:prstGeom prst="rect">
            <a:avLst/>
          </a:prstGeom>
          <a:noFill/>
          <a:ln w="12700">
            <a:noFill/>
          </a:ln>
        </p:spPr>
        <p:txBody>
          <a:bodyPr vert="horz" lIns="548640" tIns="274320" rIns="274320" bIns="182880" rtlCol="0" anchor="t" anchorCtr="0">
            <a:noAutofit/>
          </a:bodyPr>
          <a:lstStyle>
            <a:lvl1pPr marL="0" indent="0" algn="l" defTabSz="914400" rtl="0" eaLnBrk="1" latinLnBrk="0" hangingPunct="1">
              <a:lnSpc>
                <a:spcPct val="8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None/>
              <a:defRPr lang="en-US" sz="1800" b="0" kern="1200" baseline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685800" indent="-228600" algn="l" defTabSz="914400" rtl="0" eaLnBrk="1" latinLnBrk="0" hangingPunct="1">
              <a:lnSpc>
                <a:spcPct val="8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8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8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8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US" sz="1200" dirty="0">
                <a:solidFill>
                  <a:schemeClr val="tx1"/>
                </a:solidFill>
              </a:rPr>
              <a:t>30- AND 90-DAY</a:t>
            </a:r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US" sz="1600" kern="0" spc="-20" dirty="0">
                <a:solidFill>
                  <a:schemeClr val="tx1"/>
                </a:solidFill>
                <a:latin typeface="+mn-lt"/>
                <a:ea typeface="+mn-ea"/>
                <a:cs typeface="Arial"/>
              </a:rPr>
              <a:t>Acute + long-term pricing allows 30- or 90-day supplies of medication</a:t>
            </a:r>
          </a:p>
        </p:txBody>
      </p:sp>
      <p:sp>
        <p:nvSpPr>
          <p:cNvPr id="28" name="Text Placeholder 7">
            <a:extLst>
              <a:ext uri="{FF2B5EF4-FFF2-40B4-BE49-F238E27FC236}">
                <a16:creationId xmlns:a16="http://schemas.microsoft.com/office/drawing/2014/main" id="{9037BFEC-7385-83B2-3DED-F3203C915F0F}"/>
              </a:ext>
            </a:extLst>
          </p:cNvPr>
          <p:cNvSpPr txBox="1">
            <a:spLocks/>
          </p:cNvSpPr>
          <p:nvPr/>
        </p:nvSpPr>
        <p:spPr>
          <a:xfrm>
            <a:off x="5162593" y="4158022"/>
            <a:ext cx="3176718" cy="1920240"/>
          </a:xfrm>
          <a:prstGeom prst="rect">
            <a:avLst/>
          </a:prstGeom>
          <a:noFill/>
          <a:ln w="12700">
            <a:noFill/>
          </a:ln>
        </p:spPr>
        <p:txBody>
          <a:bodyPr vert="horz" lIns="274320" tIns="274320" rIns="457200" bIns="182880" rtlCol="0" anchor="t" anchorCtr="0">
            <a:noAutofit/>
          </a:bodyPr>
          <a:lstStyle>
            <a:lvl1pPr marL="0" indent="0" algn="l" defTabSz="914400" rtl="0" eaLnBrk="1" latinLnBrk="0" hangingPunct="1">
              <a:lnSpc>
                <a:spcPct val="8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None/>
              <a:defRPr lang="en-US" sz="1800" b="0" kern="1200" baseline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685800" indent="-228600" algn="l" defTabSz="914400" rtl="0" eaLnBrk="1" latinLnBrk="0" hangingPunct="1">
              <a:lnSpc>
                <a:spcPct val="8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8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8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8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00000"/>
              </a:lnSpc>
              <a:spcAft>
                <a:spcPts val="600"/>
              </a:spcAft>
            </a:pPr>
            <a:r>
              <a:rPr lang="en-US" sz="1200" dirty="0">
                <a:solidFill>
                  <a:schemeClr val="tx1"/>
                </a:solidFill>
              </a:rPr>
              <a:t>BUSINESS LINES</a:t>
            </a:r>
          </a:p>
          <a:p>
            <a:pPr algn="r">
              <a:lnSpc>
                <a:spcPct val="100000"/>
              </a:lnSpc>
              <a:spcAft>
                <a:spcPts val="600"/>
              </a:spcAft>
            </a:pPr>
            <a:r>
              <a:rPr lang="en-US" sz="1600" kern="0" spc="-20" dirty="0">
                <a:solidFill>
                  <a:schemeClr val="tx1"/>
                </a:solidFill>
                <a:latin typeface="+mn-lt"/>
                <a:ea typeface="+mn-ea"/>
                <a:cs typeface="Arial"/>
              </a:rPr>
              <a:t>Network complies with all commercial, Medicaid + Medicare lines of business</a:t>
            </a:r>
          </a:p>
        </p:txBody>
      </p:sp>
      <p:sp>
        <p:nvSpPr>
          <p:cNvPr id="30" name="Text Placeholder 7">
            <a:extLst>
              <a:ext uri="{FF2B5EF4-FFF2-40B4-BE49-F238E27FC236}">
                <a16:creationId xmlns:a16="http://schemas.microsoft.com/office/drawing/2014/main" id="{B927AB73-03BC-CDC9-963C-81A56E598931}"/>
              </a:ext>
            </a:extLst>
          </p:cNvPr>
          <p:cNvSpPr txBox="1">
            <a:spLocks/>
          </p:cNvSpPr>
          <p:nvPr/>
        </p:nvSpPr>
        <p:spPr>
          <a:xfrm>
            <a:off x="8440700" y="4158022"/>
            <a:ext cx="3086975" cy="1920240"/>
          </a:xfrm>
          <a:prstGeom prst="rect">
            <a:avLst/>
          </a:prstGeom>
          <a:noFill/>
          <a:ln w="12700">
            <a:noFill/>
          </a:ln>
        </p:spPr>
        <p:txBody>
          <a:bodyPr vert="horz" lIns="548640" tIns="274320" rIns="274320" bIns="182880" rtlCol="0" anchor="t" anchorCtr="0">
            <a:noAutofit/>
          </a:bodyPr>
          <a:lstStyle>
            <a:lvl1pPr marL="0" indent="0" algn="l" defTabSz="914400" rtl="0" eaLnBrk="1" latinLnBrk="0" hangingPunct="1">
              <a:lnSpc>
                <a:spcPct val="8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None/>
              <a:defRPr lang="en-US" sz="1800" b="0" kern="1200" baseline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685800" indent="-228600" algn="l" defTabSz="914400" rtl="0" eaLnBrk="1" latinLnBrk="0" hangingPunct="1">
              <a:lnSpc>
                <a:spcPct val="8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8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8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8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US" sz="1200" dirty="0">
                <a:solidFill>
                  <a:schemeClr val="tx1"/>
                </a:solidFill>
              </a:rPr>
              <a:t>CONTRACTING</a:t>
            </a:r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US" sz="1600" kern="0" dirty="0">
                <a:solidFill>
                  <a:schemeClr val="tx1"/>
                </a:solidFill>
                <a:latin typeface="+mn-lt"/>
                <a:ea typeface="+mn-ea"/>
                <a:cs typeface="Arial"/>
              </a:rPr>
              <a:t>We maintain contract responsibilities on your behalf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2E8620D-4BF8-6F06-A06D-BDB0DC697A3D}"/>
              </a:ext>
            </a:extLst>
          </p:cNvPr>
          <p:cNvSpPr/>
          <p:nvPr/>
        </p:nvSpPr>
        <p:spPr>
          <a:xfrm>
            <a:off x="565348" y="1634149"/>
            <a:ext cx="3971927" cy="4679576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/>
            <a:r>
              <a:rPr lang="en-US" sz="2000" noProof="0" dirty="0">
                <a:solidFill>
                  <a:schemeClr val="tx1"/>
                </a:solidFill>
              </a:rPr>
              <a:t>Image Placeholder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0506B4A4-0BFE-A2AB-6B9B-1CAF9849A5A7}"/>
              </a:ext>
            </a:extLst>
          </p:cNvPr>
          <p:cNvSpPr/>
          <p:nvPr/>
        </p:nvSpPr>
        <p:spPr>
          <a:xfrm>
            <a:off x="8250380" y="3556141"/>
            <a:ext cx="495345" cy="50120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/>
            <a:endParaRPr lang="en-US" sz="2000" noProof="0" dirty="0" err="1"/>
          </a:p>
        </p:txBody>
      </p:sp>
    </p:spTree>
    <p:extLst>
      <p:ext uri="{BB962C8B-B14F-4D97-AF65-F5344CB8AC3E}">
        <p14:creationId xmlns:p14="http://schemas.microsoft.com/office/powerpoint/2010/main" val="264827336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heme/theme1.xml><?xml version="1.0" encoding="utf-8"?>
<a:theme xmlns:a="http://schemas.openxmlformats.org/drawingml/2006/main" name="Evernorth 16:9">
  <a:themeElements>
    <a:clrScheme name="Custom 1">
      <a:dk1>
        <a:srgbClr val="000000"/>
      </a:dk1>
      <a:lt1>
        <a:srgbClr val="FFFFFF"/>
      </a:lt1>
      <a:dk2>
        <a:srgbClr val="2A2A2A"/>
      </a:dk2>
      <a:lt2>
        <a:srgbClr val="F4F4F4"/>
      </a:lt2>
      <a:accent1>
        <a:srgbClr val="3EFFC0"/>
      </a:accent1>
      <a:accent2>
        <a:srgbClr val="0033FF"/>
      </a:accent2>
      <a:accent3>
        <a:srgbClr val="8AE2FF"/>
      </a:accent3>
      <a:accent4>
        <a:srgbClr val="CCFF66"/>
      </a:accent4>
      <a:accent5>
        <a:srgbClr val="66CC33"/>
      </a:accent5>
      <a:accent6>
        <a:srgbClr val="D5D5D5"/>
      </a:accent6>
      <a:hlink>
        <a:srgbClr val="000000"/>
      </a:hlink>
      <a:folHlink>
        <a:srgbClr val="8AE2FF"/>
      </a:folHlink>
    </a:clrScheme>
    <a:fontScheme name="Cigna 2020">
      <a:majorFont>
        <a:latin typeface="Arial"/>
        <a:ea typeface="MS Gothic"/>
        <a:cs typeface=""/>
      </a:majorFont>
      <a:minorFont>
        <a:latin typeface="Arial"/>
        <a:ea typeface="MS 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solidFill>
            <a:schemeClr val="accent1"/>
          </a:solidFill>
        </a:ln>
      </a:spPr>
      <a:bodyPr lIns="72000" tIns="36000" rIns="72000" bIns="36000" rtlCol="0" anchor="ctr"/>
      <a:lstStyle>
        <a:defPPr algn="ctr">
          <a:defRPr sz="2000" noProof="0" dirty="0" err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6350"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custClrLst>
    <a:custClr name="Hypermint Green">
      <a:srgbClr val="3EFFC0"/>
    </a:custClr>
    <a:custClr name="Alternamint Green">
      <a:srgbClr val="00EDA0"/>
    </a:custClr>
    <a:custClr name="White">
      <a:srgbClr val="FFFFFF"/>
    </a:custClr>
    <a:custClr name="Light Grey">
      <a:srgbClr val="F7F7F7"/>
    </a:custClr>
    <a:custClr name="Medium Grey">
      <a:srgbClr val="D5D5D5"/>
    </a:custClr>
    <a:custClr name="Dark Grey">
      <a:srgbClr val="2A2A2A"/>
    </a:custClr>
    <a:custClr name="Black">
      <a:srgbClr val="000000"/>
    </a:custClr>
    <a:custClr name="Action Blue">
      <a:srgbClr val="0033FF"/>
    </a:custClr>
    <a:custClr name="Light Blue data">
      <a:srgbClr val="33CCFF"/>
    </a:custClr>
    <a:custClr name="Light Green data">
      <a:srgbClr val="CCFF66"/>
    </a:custClr>
    <a:custClr name="Green data">
      <a:srgbClr val="66CC33"/>
    </a:custClr>
  </a:custClrLst>
  <a:extLst>
    <a:ext uri="{05A4C25C-085E-4340-85A3-A5531E510DB2}">
      <thm15:themeFamily xmlns:thm15="http://schemas.microsoft.com/office/thememl/2012/main" name="Evernorth.potx" id="{CF99AB89-BA1D-443F-B964-59F6B3F98DD3}" vid="{9B147206-36C6-4C9B-A1BE-3863A2B43C27}"/>
    </a:ext>
  </a:extLst>
</a:theme>
</file>

<file path=ppt/theme/theme2.xml><?xml version="1.0" encoding="utf-8"?>
<a:theme xmlns:a="http://schemas.openxmlformats.org/drawingml/2006/main" name="Office-tema">
  <a:themeElements>
    <a:clrScheme name="Kontor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Skabelondesign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custClrLst>
    <a:custClr name="Hypermint Green">
      <a:srgbClr val="3EFFC0"/>
    </a:custClr>
    <a:custClr name="Alternamint Green">
      <a:srgbClr val="00EDA0"/>
    </a:custClr>
    <a:custClr name="White">
      <a:srgbClr val="FFFFFF"/>
    </a:custClr>
    <a:custClr name="Light Grey">
      <a:srgbClr val="F7F7F7"/>
    </a:custClr>
    <a:custClr name="Medium Grey">
      <a:srgbClr val="D5D5D5"/>
    </a:custClr>
    <a:custClr name="Dark Grey">
      <a:srgbClr val="2A2A2A"/>
    </a:custClr>
    <a:custClr name="Black">
      <a:srgbClr val="000000"/>
    </a:custClr>
    <a:custClr name="Action Blue">
      <a:srgbClr val="0033FF"/>
    </a:custClr>
    <a:custClr name="Light Blue data">
      <a:srgbClr val="33CCFF"/>
    </a:custClr>
    <a:custClr name="Light Green data">
      <a:srgbClr val="CCFF66"/>
    </a:custClr>
    <a:custClr name="Green data">
      <a:srgbClr val="66CC33"/>
    </a:custClr>
  </a:custClr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Skabelondesign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custClrLst>
    <a:custClr name="Hypermint Green">
      <a:srgbClr val="3EFFC0"/>
    </a:custClr>
    <a:custClr name="Alternamint Green">
      <a:srgbClr val="00EDA0"/>
    </a:custClr>
    <a:custClr name="White">
      <a:srgbClr val="FFFFFF"/>
    </a:custClr>
    <a:custClr name="Light Grey">
      <a:srgbClr val="F7F7F7"/>
    </a:custClr>
    <a:custClr name="Medium Grey">
      <a:srgbClr val="D5D5D5"/>
    </a:custClr>
    <a:custClr name="Dark Grey">
      <a:srgbClr val="2A2A2A"/>
    </a:custClr>
    <a:custClr name="Black">
      <a:srgbClr val="000000"/>
    </a:custClr>
    <a:custClr name="Action Blue">
      <a:srgbClr val="0033FF"/>
    </a:custClr>
    <a:custClr name="Light Blue data">
      <a:srgbClr val="33CCFF"/>
    </a:custClr>
    <a:custClr name="Light Green data">
      <a:srgbClr val="CCFF66"/>
    </a:custClr>
    <a:custClr name="Green data">
      <a:srgbClr val="66CC33"/>
    </a:custClr>
  </a:custClr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sisl xmlns:xsi="http://www.w3.org/2001/XMLSchema-instance" xmlns:xsd="http://www.w3.org/2001/XMLSchema" xmlns="http://www.boldonjames.com/2008/01/sie/internal/label" sislVersion="0" policy="06dbc50a-7c40-497c-8ead-392c4a2b388e" origin="userSelected">
  <element uid="3a0f620a-74f7-4504-a030-448d9ea0e08a" value=""/>
  <element uid="id_classification_nonbusiness" value=""/>
  <element uid="0bf5a77d-3f3a-4e58-9a8a-1570d5e8454d" value=""/>
</sisl>
</file>

<file path=customXml/item2.xml><?xml version="1.0" encoding="utf-8"?>
<TemplafyTemplateConfiguration>{"elementsMetadata":[],"transformationConfigurations":[],"enableDocumentContentUpdater":true,"version":"1.12"}</TemplafyTemplateConfiguration>
</file>

<file path=customXml/itemProps1.xml><?xml version="1.0" encoding="utf-8"?>
<ds:datastoreItem xmlns:ds="http://schemas.openxmlformats.org/officeDocument/2006/customXml" ds:itemID="{B17E4DD2-5333-458E-B708-484984E0D253}">
  <ds:schemaRefs>
    <ds:schemaRef ds:uri="http://www.w3.org/2001/XMLSchema"/>
    <ds:schemaRef ds:uri="http://www.boldonjames.com/2008/01/sie/internal/label"/>
  </ds:schemaRefs>
</ds:datastoreItem>
</file>

<file path=customXml/itemProps2.xml><?xml version="1.0" encoding="utf-8"?>
<ds:datastoreItem xmlns:ds="http://schemas.openxmlformats.org/officeDocument/2006/customXml" ds:itemID="{9E4D2E6F-FE49-4FFB-A5F2-EDA5AAB1D111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193</Words>
  <Application>Microsoft Office PowerPoint</Application>
  <PresentationFormat>Widescreen</PresentationFormat>
  <Paragraphs>28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Aptos</vt:lpstr>
      <vt:lpstr>Aptos Display</vt:lpstr>
      <vt:lpstr>Arial</vt:lpstr>
      <vt:lpstr>Arial Black</vt:lpstr>
      <vt:lpstr>Consolas</vt:lpstr>
      <vt:lpstr>Segoe UI</vt:lpstr>
      <vt:lpstr>Evernorth 16:9</vt:lpstr>
      <vt:lpstr>Helpful tips for using the slide(s) </vt:lpstr>
      <vt:lpstr>Retail Network Program</vt:lpstr>
      <vt:lpstr>Retail Network Program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2020-05-19T08:35:48Z</dcterms:created>
  <dcterms:modified xsi:type="dcterms:W3CDTF">2026-01-26T23:06:33Z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 by">
    <vt:lpwstr>www.skabelondesign.dk</vt:lpwstr>
  </property>
  <property fmtid="{D5CDD505-2E9C-101B-9397-08002B2CF9AE}" pid="3" name="docIndexRef">
    <vt:lpwstr>a43c77c1-d608-4d94-bad4-bbb8183cc808</vt:lpwstr>
  </property>
  <property fmtid="{D5CDD505-2E9C-101B-9397-08002B2CF9AE}" pid="4" name="bjSaver">
    <vt:lpwstr>XtZEeH6Shk5cVmJeIJrifdGI/F9WCHj4</vt:lpwstr>
  </property>
  <property fmtid="{D5CDD505-2E9C-101B-9397-08002B2CF9AE}" pid="5" name="bjDocumentLabelXML">
    <vt:lpwstr>&lt;?xml version="1.0" encoding="us-ascii"?&gt;&lt;sisl xmlns:xsi="http://www.w3.org/2001/XMLSchema-instance" xmlns:xsd="http://www.w3.org/2001/XMLSchema" sislVersion="0" policy="06dbc50a-7c40-497c-8ead-392c4a2b388e" origin="userSelected" xmlns="http://www.boldonj</vt:lpwstr>
  </property>
  <property fmtid="{D5CDD505-2E9C-101B-9397-08002B2CF9AE}" pid="6" name="bjDocumentLabelXML-0">
    <vt:lpwstr>ames.com/2008/01/sie/internal/label"&gt;&lt;element uid="3a0f620a-74f7-4504-a030-448d9ea0e08a" value="" /&gt;&lt;element uid="id_classification_nonbusiness" value="" /&gt;&lt;element uid="0bf5a77d-3f3a-4e58-9a8a-1570d5e8454d" value="" /&gt;&lt;/sisl&gt;</vt:lpwstr>
  </property>
  <property fmtid="{D5CDD505-2E9C-101B-9397-08002B2CF9AE}" pid="7" name="bjDocumentSecurityLabel">
    <vt:lpwstr>Public</vt:lpwstr>
  </property>
  <property fmtid="{D5CDD505-2E9C-101B-9397-08002B2CF9AE}" pid="8" name="bjESIDataClassification">
    <vt:lpwstr>XYZZYPublicfwo[qei34890ty@^C@#%^11dc45</vt:lpwstr>
  </property>
  <property fmtid="{D5CDD505-2E9C-101B-9397-08002B2CF9AE}" pid="9" name="bjClsUserRVM">
    <vt:lpwstr>[]</vt:lpwstr>
  </property>
  <property fmtid="{D5CDD505-2E9C-101B-9397-08002B2CF9AE}" pid="10" name="MSIP_Label_380a8334-8d79-4e2a-acf9-d055bd383803_Enabled">
    <vt:lpwstr>true</vt:lpwstr>
  </property>
  <property fmtid="{D5CDD505-2E9C-101B-9397-08002B2CF9AE}" pid="11" name="MSIP_Label_380a8334-8d79-4e2a-acf9-d055bd383803_SetDate">
    <vt:lpwstr>2025-03-27T17:54:20Z</vt:lpwstr>
  </property>
  <property fmtid="{D5CDD505-2E9C-101B-9397-08002B2CF9AE}" pid="12" name="MSIP_Label_380a8334-8d79-4e2a-acf9-d055bd383803_Method">
    <vt:lpwstr>Privileged</vt:lpwstr>
  </property>
  <property fmtid="{D5CDD505-2E9C-101B-9397-08002B2CF9AE}" pid="13" name="MSIP_Label_380a8334-8d79-4e2a-acf9-d055bd383803_Name">
    <vt:lpwstr>Internal</vt:lpwstr>
  </property>
  <property fmtid="{D5CDD505-2E9C-101B-9397-08002B2CF9AE}" pid="14" name="MSIP_Label_380a8334-8d79-4e2a-acf9-d055bd383803_SiteId">
    <vt:lpwstr>791b26cb-3fdf-47c3-b85d-bd9f037e3e7f</vt:lpwstr>
  </property>
  <property fmtid="{D5CDD505-2E9C-101B-9397-08002B2CF9AE}" pid="15" name="MSIP_Label_380a8334-8d79-4e2a-acf9-d055bd383803_ActionId">
    <vt:lpwstr>cfe36b2e-1ceb-4219-abec-2b838e0817f3</vt:lpwstr>
  </property>
  <property fmtid="{D5CDD505-2E9C-101B-9397-08002B2CF9AE}" pid="16" name="MSIP_Label_380a8334-8d79-4e2a-acf9-d055bd383803_ContentBits">
    <vt:lpwstr>0</vt:lpwstr>
  </property>
  <property fmtid="{D5CDD505-2E9C-101B-9397-08002B2CF9AE}" pid="17" name="MSIP_Label_380a8334-8d79-4e2a-acf9-d055bd383803_Tag">
    <vt:lpwstr>10, 0, 1, 1</vt:lpwstr>
  </property>
</Properties>
</file>