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"/>
  </p:notesMasterIdLst>
  <p:sldIdLst>
    <p:sldId id="279" r:id="rId3"/>
    <p:sldId id="54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A35870-0FEC-36DA-2EB0-376E95D74227}" name="Hartings, Julie" initials="JH" userId="S::P958JV@glbcore.com::9a3ed85b-b541-4fc6-88e2-635e0e00b3bc" providerId="AD"/>
  <p188:author id="{85D1307D-E35D-ACBA-C223-8F57483FECBF}" name="Lennon, Lexi J      HHHH" initials="LL" userId="S::H10959@glbcore.com::d2926d6b-424b-488d-8e84-264b725fbc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31" autoAdjust="0"/>
    <p:restoredTop sz="96622" autoAdjust="0"/>
  </p:normalViewPr>
  <p:slideViewPr>
    <p:cSldViewPr snapToGrid="0">
      <p:cViewPr varScale="1">
        <p:scale>
          <a:sx n="67" d="100"/>
          <a:sy n="67" d="100"/>
        </p:scale>
        <p:origin x="150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7A429-A309-4F5B-B272-A66C7B8D5C8A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83B02-5BBE-4199-87C7-5C7571749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351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861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4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3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9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493199"/>
            <a:ext cx="7589836" cy="1065519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noProof="0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558800"/>
            <a:ext cx="11473200" cy="419031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text                                                                                                                                          Enter &amp; TAB to view next text style                                                                                                  SHIFT+TAB to view previous text style</a:t>
            </a:r>
            <a:endParaRPr lang="en-US" dirty="0"/>
          </a:p>
          <a:p>
            <a:pPr lvl="1"/>
            <a:r>
              <a:rPr lang="en-US" noProof="0" dirty="0"/>
              <a:t>Second level</a:t>
            </a:r>
            <a:endParaRPr lang="en-US" dirty="0"/>
          </a:p>
          <a:p>
            <a:pPr lvl="2"/>
            <a:r>
              <a:rPr lang="en-US" noProof="0" dirty="0"/>
              <a:t>Third level</a:t>
            </a:r>
            <a:endParaRPr lang="en-US" dirty="0"/>
          </a:p>
          <a:p>
            <a:pPr lvl="3"/>
            <a:r>
              <a:rPr lang="en-US" noProof="0" dirty="0"/>
              <a:t>Fourth level</a:t>
            </a:r>
            <a:endParaRPr lang="en-US" dirty="0"/>
          </a:p>
          <a:p>
            <a:pPr lvl="4"/>
            <a:r>
              <a:rPr lang="en-US" noProof="0" dirty="0"/>
              <a:t>Fifth level</a:t>
            </a:r>
            <a:endParaRPr lang="en-US"/>
          </a:p>
          <a:p>
            <a:pPr lvl="5"/>
            <a:r>
              <a:rPr lang="en-US" noProof="0" dirty="0"/>
              <a:t>6 level</a:t>
            </a:r>
            <a:endParaRPr lang="en-US"/>
          </a:p>
          <a:p>
            <a:pPr lvl="6"/>
            <a:r>
              <a:rPr lang="en-US" noProof="0" dirty="0"/>
              <a:t>7 level</a:t>
            </a:r>
            <a:endParaRPr lang="en-US"/>
          </a:p>
          <a:p>
            <a:pPr lvl="7"/>
            <a:r>
              <a:rPr lang="en-US" noProof="0" dirty="0"/>
              <a:t>8 level</a:t>
            </a:r>
            <a:endParaRPr lang="en-US"/>
          </a:p>
          <a:p>
            <a:pPr lvl="8"/>
            <a:r>
              <a:rPr lang="en-US" noProof="0" dirty="0"/>
              <a:t>9 level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EBBE09B-35FB-4112-9ADF-BA0FEC378F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5749200"/>
            <a:ext cx="11473200" cy="370494"/>
          </a:xfrm>
        </p:spPr>
        <p:txBody>
          <a:bodyPr anchor="b"/>
          <a:lstStyle>
            <a:lvl1pPr marL="0" indent="0">
              <a:buNone/>
              <a:defRPr sz="9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notes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99B38F-58E3-4A4E-B317-D556CB4BD7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0000" y="287999"/>
            <a:ext cx="7588250" cy="204125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cap="all" spc="150" baseline="0">
                <a:solidFill>
                  <a:schemeClr val="accent3"/>
                </a:solidFill>
                <a:latin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Click to add title</a:t>
            </a:r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7CFCE50-9584-9DF3-1A6D-9DB843B2C10A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AD78F07B-10E2-4986-80B3-CB4C64A1CA0E}" type="datetime1">
              <a:rPr lang="en-US" smtClean="0"/>
              <a:t>2/12/2026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1EB77F1-4CE8-6D3E-4EBE-D5782485C18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639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>
          <p15:clr>
            <a:srgbClr val="F26B43"/>
          </p15:clr>
        </p15:guide>
        <p15:guide id="2" orient="horz" pos="310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A63ACE-2F21-4C6E-8E2B-F2CF74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6800" y="6344191"/>
            <a:ext cx="2664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08A0EB6-6EF6-4C48-A3C1-7BAD68A1AA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2450" y="6344191"/>
            <a:ext cx="7943850" cy="180000"/>
          </a:xfrm>
        </p:spPr>
        <p:txBody>
          <a:bodyPr anchor="b"/>
          <a:lstStyle>
            <a:lvl1pPr marL="0" indent="0">
              <a:buNone/>
              <a:defRPr sz="800" i="1"/>
            </a:lvl1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179306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5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8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3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1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8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6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8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7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10328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 (body)"/>
                <a:cs typeface="Arial" panose="020B0604020202020204" pitchFamily="34" charset="0"/>
              </a:rPr>
              <a:t>Feel free to </a:t>
            </a:r>
            <a:r>
              <a:rPr lang="en-US" sz="2000" b="1" dirty="0">
                <a:latin typeface="Aptos" panose="020B0004020202020204" pitchFamily="34" charset="0"/>
                <a:cs typeface="Arial" panose="020B0604020202020204" pitchFamily="34" charset="0"/>
              </a:rPr>
              <a:t>modify</a:t>
            </a:r>
            <a:r>
              <a:rPr lang="en-US" sz="2000" b="1" dirty="0">
                <a:latin typeface="Aptos (body)"/>
                <a:cs typeface="Arial" panose="020B0604020202020204" pitchFamily="34" charset="0"/>
              </a:rPr>
              <a:t> the slide(s) to align with your company's colors, fonts, branding and voice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 (body)"/>
                <a:cs typeface="Arial" panose="020B0604020202020204" pitchFamily="34" charset="0"/>
              </a:rPr>
              <a:t>Delete this slide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C8F96C3-0446-46A5-A789-DB7F1EF6A384}"/>
              </a:ext>
            </a:extLst>
          </p:cNvPr>
          <p:cNvSpPr/>
          <p:nvPr/>
        </p:nvSpPr>
        <p:spPr>
          <a:xfrm>
            <a:off x="6007101" y="358774"/>
            <a:ext cx="5990780" cy="56136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A69ED1-6F9D-4A0B-8D7A-92D6EC30A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33" y="78331"/>
            <a:ext cx="5411773" cy="1325563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Aptos Display" panose="020B0004020202020204" pitchFamily="34" charset="0"/>
                <a:cs typeface="Arial" panose="020B0604020202020204" pitchFamily="34" charset="0"/>
              </a:rPr>
              <a:t>Accredo</a:t>
            </a:r>
            <a:r>
              <a:rPr lang="en-US" sz="3600" baseline="30000" dirty="0">
                <a:latin typeface="Aptos Display" panose="020B0004020202020204" pitchFamily="34" charset="0"/>
                <a:cs typeface="Arial" panose="020B0604020202020204" pitchFamily="34" charset="0"/>
              </a:rPr>
              <a:t>®</a:t>
            </a:r>
            <a:r>
              <a:rPr lang="en-US" sz="3600" dirty="0">
                <a:latin typeface="Aptos Display" panose="020B0004020202020204" pitchFamily="34" charset="0"/>
                <a:cs typeface="Arial" panose="020B0604020202020204" pitchFamily="34" charset="0"/>
              </a:rPr>
              <a:t> Specialty Pharmacy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A6F1A69-375E-4B6E-9A42-5F533ADD338F}"/>
              </a:ext>
            </a:extLst>
          </p:cNvPr>
          <p:cNvSpPr/>
          <p:nvPr/>
        </p:nvSpPr>
        <p:spPr>
          <a:xfrm>
            <a:off x="6007100" y="358774"/>
            <a:ext cx="5990781" cy="13805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tIns="36000" rIns="72000" bIns="3600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specialized areas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3B9CB6-4FAE-49D7-877F-71A0C2F7B877}"/>
              </a:ext>
            </a:extLst>
          </p:cNvPr>
          <p:cNvSpPr txBox="1"/>
          <p:nvPr/>
        </p:nvSpPr>
        <p:spPr>
          <a:xfrm>
            <a:off x="357189" y="1307835"/>
            <a:ext cx="5659655" cy="20313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600" spc="-20" dirty="0" err="1">
                <a:latin typeface="Arial" panose="020B0604020202020204" pitchFamily="34" charset="0"/>
                <a:cs typeface="Arial" panose="020B0604020202020204" pitchFamily="34" charset="0"/>
              </a:rPr>
              <a:t>Accredo</a:t>
            </a:r>
            <a:r>
              <a:rPr lang="en-US" sz="1600" spc="-20" dirty="0">
                <a:latin typeface="Arial" panose="020B0604020202020204" pitchFamily="34" charset="0"/>
                <a:cs typeface="Arial" panose="020B0604020202020204" pitchFamily="34" charset="0"/>
              </a:rPr>
              <a:t> delivers care beyond the prescription and savings beyond the trend.</a:t>
            </a:r>
          </a:p>
          <a:p>
            <a:pPr>
              <a:spcAft>
                <a:spcPts val="1200"/>
              </a:spcAft>
            </a:pPr>
            <a:r>
              <a:rPr lang="en-US" sz="1600" spc="-20" dirty="0">
                <a:latin typeface="Arial" panose="020B0604020202020204" pitchFamily="34" charset="0"/>
                <a:cs typeface="Arial" panose="020B0604020202020204" pitchFamily="34" charset="0"/>
              </a:rPr>
              <a:t>The condition-focused Therapeutic Resource Center (TRC) model delivers additive financial value and better health for members.</a:t>
            </a:r>
          </a:p>
          <a:p>
            <a:pPr>
              <a:spcAft>
                <a:spcPts val="1200"/>
              </a:spcAft>
            </a:pPr>
            <a:r>
              <a:rPr lang="en-US" sz="16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Accredo</a:t>
            </a:r>
            <a:r>
              <a:rPr kumimoji="0" lang="en-US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®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Specialty Pharmacy is </a:t>
            </a:r>
            <a:r>
              <a:rPr lang="en-US" sz="1600" b="1" spc="-20" dirty="0">
                <a:latin typeface="Arial" panose="020B0604020202020204" pitchFamily="34" charset="0"/>
                <a:cs typeface="Arial" panose="020B0604020202020204" pitchFamily="34" charset="0"/>
              </a:rPr>
              <a:t>leading the way to healthier populations and lower overall costs for you.</a:t>
            </a:r>
          </a:p>
        </p:txBody>
      </p:sp>
      <p:graphicFrame>
        <p:nvGraphicFramePr>
          <p:cNvPr id="165" name="Table 165">
            <a:extLst>
              <a:ext uri="{FF2B5EF4-FFF2-40B4-BE49-F238E27FC236}">
                <a16:creationId xmlns:a16="http://schemas.microsoft.com/office/drawing/2014/main" id="{155C0433-789A-40C7-86F2-4AA1F1275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365156"/>
              </p:ext>
            </p:extLst>
          </p:nvPr>
        </p:nvGraphicFramePr>
        <p:xfrm>
          <a:off x="379691" y="3364080"/>
          <a:ext cx="5265759" cy="3088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5759">
                  <a:extLst>
                    <a:ext uri="{9D8B030D-6E8A-4147-A177-3AD203B41FA5}">
                      <a16:colId xmlns:a16="http://schemas.microsoft.com/office/drawing/2014/main" val="2444062693"/>
                    </a:ext>
                  </a:extLst>
                </a:gridCol>
              </a:tblGrid>
              <a:tr h="772089">
                <a:tc>
                  <a:txBody>
                    <a:bodyPr/>
                    <a:lstStyle/>
                    <a:p>
                      <a:pPr marL="0" lvl="1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COMPETITIVE SPECIALTY DRUG PRICING</a:t>
                      </a:r>
                      <a:br>
                        <a:rPr lang="en-US" sz="1600" b="1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Deep discounts and flexible pricing arrangements</a:t>
                      </a: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4054965"/>
                  </a:ext>
                </a:extLst>
              </a:tr>
              <a:tr h="772089">
                <a:tc>
                  <a:txBody>
                    <a:bodyPr/>
                    <a:lstStyle/>
                    <a:p>
                      <a:pPr marL="0" lvl="1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DEEPER SPECIALIZATION</a:t>
                      </a:r>
                      <a:b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Improved therapy appropriateness and savings from clinical expertise </a:t>
                      </a: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712972"/>
                  </a:ext>
                </a:extLst>
              </a:tr>
              <a:tr h="772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UNRIVALED ACCESS</a:t>
                      </a:r>
                      <a:b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Better continuity of care through industry-leading drug access </a:t>
                      </a: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090442"/>
                  </a:ext>
                </a:extLst>
              </a:tr>
              <a:tr h="772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CARE BEYOND THE PRESCRIPTION</a:t>
                      </a:r>
                      <a:b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600" b="0" kern="1200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Increased survival rate and quality of life for patients using digital oncology health trackers</a:t>
                      </a: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461032"/>
                  </a:ext>
                </a:extLst>
              </a:tr>
            </a:tbl>
          </a:graphicData>
        </a:graphic>
      </p:graphicFrame>
      <p:sp>
        <p:nvSpPr>
          <p:cNvPr id="138" name="Rectangle 137" hidden="1">
            <a:extLst>
              <a:ext uri="{FF2B5EF4-FFF2-40B4-BE49-F238E27FC236}">
                <a16:creationId xmlns:a16="http://schemas.microsoft.com/office/drawing/2014/main" id="{FD13649D-5E0B-42F1-BB19-144C5B9C61C0}"/>
              </a:ext>
            </a:extLst>
          </p:cNvPr>
          <p:cNvSpPr/>
          <p:nvPr/>
        </p:nvSpPr>
        <p:spPr>
          <a:xfrm>
            <a:off x="10093892" y="0"/>
            <a:ext cx="2098108" cy="61829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accent2"/>
                </a:solidFill>
              </a:rPr>
              <a:t>Option 1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4521F3E-470A-8C93-7F04-8E640CCE2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295866"/>
              </p:ext>
            </p:extLst>
          </p:nvPr>
        </p:nvGraphicFramePr>
        <p:xfrm>
          <a:off x="5991499" y="2717443"/>
          <a:ext cx="6095998" cy="320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974901">
                  <a:extLst>
                    <a:ext uri="{9D8B030D-6E8A-4147-A177-3AD203B41FA5}">
                      <a16:colId xmlns:a16="http://schemas.microsoft.com/office/drawing/2014/main" val="2422232853"/>
                    </a:ext>
                  </a:extLst>
                </a:gridCol>
                <a:gridCol w="272674">
                  <a:extLst>
                    <a:ext uri="{9D8B030D-6E8A-4147-A177-3AD203B41FA5}">
                      <a16:colId xmlns:a16="http://schemas.microsoft.com/office/drawing/2014/main" val="2886363657"/>
                    </a:ext>
                  </a:extLst>
                </a:gridCol>
                <a:gridCol w="996092">
                  <a:extLst>
                    <a:ext uri="{9D8B030D-6E8A-4147-A177-3AD203B41FA5}">
                      <a16:colId xmlns:a16="http://schemas.microsoft.com/office/drawing/2014/main" val="2716687154"/>
                    </a:ext>
                  </a:extLst>
                </a:gridCol>
                <a:gridCol w="1582503">
                  <a:extLst>
                    <a:ext uri="{9D8B030D-6E8A-4147-A177-3AD203B41FA5}">
                      <a16:colId xmlns:a16="http://schemas.microsoft.com/office/drawing/2014/main" val="4160826621"/>
                    </a:ext>
                  </a:extLst>
                </a:gridCol>
                <a:gridCol w="1235054">
                  <a:extLst>
                    <a:ext uri="{9D8B030D-6E8A-4147-A177-3AD203B41FA5}">
                      <a16:colId xmlns:a16="http://schemas.microsoft.com/office/drawing/2014/main" val="1285433961"/>
                    </a:ext>
                  </a:extLst>
                </a:gridCol>
                <a:gridCol w="1034774">
                  <a:extLst>
                    <a:ext uri="{9D8B030D-6E8A-4147-A177-3AD203B41FA5}">
                      <a16:colId xmlns:a16="http://schemas.microsoft.com/office/drawing/2014/main" val="2006481011"/>
                    </a:ext>
                  </a:extLst>
                </a:gridCol>
              </a:tblGrid>
              <a:tr h="311457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Asthma and allergy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Cystic fibrosis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Endocrine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Hepatology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HIV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81070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350739-0D86-73F6-36D4-EADE2B648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486687"/>
              </p:ext>
            </p:extLst>
          </p:nvPr>
        </p:nvGraphicFramePr>
        <p:xfrm>
          <a:off x="5902599" y="4040746"/>
          <a:ext cx="6184900" cy="320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14967">
                  <a:extLst>
                    <a:ext uri="{9D8B030D-6E8A-4147-A177-3AD203B41FA5}">
                      <a16:colId xmlns:a16="http://schemas.microsoft.com/office/drawing/2014/main" val="2422232853"/>
                    </a:ext>
                  </a:extLst>
                </a:gridCol>
                <a:gridCol w="1303866">
                  <a:extLst>
                    <a:ext uri="{9D8B030D-6E8A-4147-A177-3AD203B41FA5}">
                      <a16:colId xmlns:a16="http://schemas.microsoft.com/office/drawing/2014/main" val="2716687154"/>
                    </a:ext>
                  </a:extLst>
                </a:gridCol>
                <a:gridCol w="1253067">
                  <a:extLst>
                    <a:ext uri="{9D8B030D-6E8A-4147-A177-3AD203B41FA5}">
                      <a16:colId xmlns:a16="http://schemas.microsoft.com/office/drawing/2014/main" val="416082662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8543396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6481011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Transplant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 specialty</a:t>
                      </a:r>
                      <a:b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conditions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 and</a:t>
                      </a:r>
                      <a:b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inflammatory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Neurology and </a:t>
                      </a:r>
                      <a:b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multiple sclerosis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Rare </a:t>
                      </a:r>
                      <a:b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disease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8107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8984294-BCBA-A894-B244-A93DB8840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938897"/>
              </p:ext>
            </p:extLst>
          </p:nvPr>
        </p:nvGraphicFramePr>
        <p:xfrm>
          <a:off x="5892853" y="5176091"/>
          <a:ext cx="6184901" cy="320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07779">
                  <a:extLst>
                    <a:ext uri="{9D8B030D-6E8A-4147-A177-3AD203B41FA5}">
                      <a16:colId xmlns:a16="http://schemas.microsoft.com/office/drawing/2014/main" val="2422232853"/>
                    </a:ext>
                  </a:extLst>
                </a:gridCol>
                <a:gridCol w="1202267">
                  <a:extLst>
                    <a:ext uri="{9D8B030D-6E8A-4147-A177-3AD203B41FA5}">
                      <a16:colId xmlns:a16="http://schemas.microsoft.com/office/drawing/2014/main" val="2716687154"/>
                    </a:ext>
                  </a:extLst>
                </a:gridCol>
                <a:gridCol w="135467">
                  <a:extLst>
                    <a:ext uri="{9D8B030D-6E8A-4147-A177-3AD203B41FA5}">
                      <a16:colId xmlns:a16="http://schemas.microsoft.com/office/drawing/2014/main" val="1500479657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4160826621"/>
                    </a:ext>
                  </a:extLst>
                </a:gridCol>
                <a:gridCol w="1718733">
                  <a:extLst>
                    <a:ext uri="{9D8B030D-6E8A-4147-A177-3AD203B41FA5}">
                      <a16:colId xmlns:a16="http://schemas.microsoft.com/office/drawing/2014/main" val="1285433961"/>
                    </a:ext>
                  </a:extLst>
                </a:gridCol>
                <a:gridCol w="879255">
                  <a:extLst>
                    <a:ext uri="{9D8B030D-6E8A-4147-A177-3AD203B41FA5}">
                      <a16:colId xmlns:a16="http://schemas.microsoft.com/office/drawing/2014/main" val="2006481011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disorders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Immune and complex conditions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Fertility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Advanced pulmonary conditions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Oncology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810702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A2FB5D77-B103-977D-393F-4C5C9BE2AA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56976" y="2033808"/>
            <a:ext cx="548640" cy="548640"/>
          </a:xfrm>
          <a:prstGeom prst="rect">
            <a:avLst/>
          </a:prstGeom>
        </p:spPr>
      </p:pic>
      <p:sp>
        <p:nvSpPr>
          <p:cNvPr id="8" name="Freeform 55">
            <a:extLst>
              <a:ext uri="{FF2B5EF4-FFF2-40B4-BE49-F238E27FC236}">
                <a16:creationId xmlns:a16="http://schemas.microsoft.com/office/drawing/2014/main" id="{CA32921F-D3C1-B443-C89B-3FF586A317BA}"/>
              </a:ext>
            </a:extLst>
          </p:cNvPr>
          <p:cNvSpPr>
            <a:spLocks noChangeAspect="1"/>
          </p:cNvSpPr>
          <p:nvPr/>
        </p:nvSpPr>
        <p:spPr>
          <a:xfrm>
            <a:off x="7466758" y="2033808"/>
            <a:ext cx="548461" cy="548640"/>
          </a:xfrm>
          <a:custGeom>
            <a:avLst/>
            <a:gdLst>
              <a:gd name="connsiteX0" fmla="*/ 459980 w 493546"/>
              <a:gd name="connsiteY0" fmla="*/ 151768 h 493707"/>
              <a:gd name="connsiteX1" fmla="*/ 441258 w 493546"/>
              <a:gd name="connsiteY1" fmla="*/ 107876 h 493707"/>
              <a:gd name="connsiteX2" fmla="*/ 395789 w 493546"/>
              <a:gd name="connsiteY2" fmla="*/ 89154 h 493707"/>
              <a:gd name="connsiteX3" fmla="*/ 395172 w 493546"/>
              <a:gd name="connsiteY3" fmla="*/ 89154 h 493707"/>
              <a:gd name="connsiteX4" fmla="*/ 332559 w 493546"/>
              <a:gd name="connsiteY4" fmla="*/ 139629 h 493707"/>
              <a:gd name="connsiteX5" fmla="*/ 302178 w 493546"/>
              <a:gd name="connsiteY5" fmla="*/ 116586 h 493707"/>
              <a:gd name="connsiteX6" fmla="*/ 302178 w 493546"/>
              <a:gd name="connsiteY6" fmla="*/ 13716 h 493707"/>
              <a:gd name="connsiteX7" fmla="*/ 288393 w 493546"/>
              <a:gd name="connsiteY7" fmla="*/ 0 h 493707"/>
              <a:gd name="connsiteX8" fmla="*/ 288393 w 493546"/>
              <a:gd name="connsiteY8" fmla="*/ 0 h 493707"/>
              <a:gd name="connsiteX9" fmla="*/ 274677 w 493546"/>
              <a:gd name="connsiteY9" fmla="*/ 13716 h 493707"/>
              <a:gd name="connsiteX10" fmla="*/ 274677 w 493546"/>
              <a:gd name="connsiteY10" fmla="*/ 123444 h 493707"/>
              <a:gd name="connsiteX11" fmla="*/ 280163 w 493546"/>
              <a:gd name="connsiteY11" fmla="*/ 134348 h 493707"/>
              <a:gd name="connsiteX12" fmla="*/ 329952 w 493546"/>
              <a:gd name="connsiteY12" fmla="*/ 171999 h 493707"/>
              <a:gd name="connsiteX13" fmla="*/ 297994 w 493546"/>
              <a:gd name="connsiteY13" fmla="*/ 205946 h 493707"/>
              <a:gd name="connsiteX14" fmla="*/ 247039 w 493546"/>
              <a:gd name="connsiteY14" fmla="*/ 239961 h 493707"/>
              <a:gd name="connsiteX15" fmla="*/ 196427 w 493546"/>
              <a:gd name="connsiteY15" fmla="*/ 206151 h 493707"/>
              <a:gd name="connsiteX16" fmla="*/ 164126 w 493546"/>
              <a:gd name="connsiteY16" fmla="*/ 171999 h 493707"/>
              <a:gd name="connsiteX17" fmla="*/ 213847 w 493546"/>
              <a:gd name="connsiteY17" fmla="*/ 134348 h 493707"/>
              <a:gd name="connsiteX18" fmla="*/ 219264 w 493546"/>
              <a:gd name="connsiteY18" fmla="*/ 123444 h 493707"/>
              <a:gd name="connsiteX19" fmla="*/ 219402 w 493546"/>
              <a:gd name="connsiteY19" fmla="*/ 13716 h 493707"/>
              <a:gd name="connsiteX20" fmla="*/ 205686 w 493546"/>
              <a:gd name="connsiteY20" fmla="*/ 0 h 493707"/>
              <a:gd name="connsiteX21" fmla="*/ 205686 w 493546"/>
              <a:gd name="connsiteY21" fmla="*/ 0 h 493707"/>
              <a:gd name="connsiteX22" fmla="*/ 191970 w 493546"/>
              <a:gd name="connsiteY22" fmla="*/ 13716 h 493707"/>
              <a:gd name="connsiteX23" fmla="*/ 191832 w 493546"/>
              <a:gd name="connsiteY23" fmla="*/ 116655 h 493707"/>
              <a:gd name="connsiteX24" fmla="*/ 161520 w 493546"/>
              <a:gd name="connsiteY24" fmla="*/ 139629 h 493707"/>
              <a:gd name="connsiteX25" fmla="*/ 98975 w 493546"/>
              <a:gd name="connsiteY25" fmla="*/ 89154 h 493707"/>
              <a:gd name="connsiteX26" fmla="*/ 98426 w 493546"/>
              <a:gd name="connsiteY26" fmla="*/ 89154 h 493707"/>
              <a:gd name="connsiteX27" fmla="*/ 52821 w 493546"/>
              <a:gd name="connsiteY27" fmla="*/ 107739 h 493707"/>
              <a:gd name="connsiteX28" fmla="*/ 33687 w 493546"/>
              <a:gd name="connsiteY28" fmla="*/ 151699 h 493707"/>
              <a:gd name="connsiteX29" fmla="*/ 1111 w 493546"/>
              <a:gd name="connsiteY29" fmla="*/ 393306 h 493707"/>
              <a:gd name="connsiteX30" fmla="*/ 21617 w 493546"/>
              <a:gd name="connsiteY30" fmla="*/ 458457 h 493707"/>
              <a:gd name="connsiteX31" fmla="*/ 22097 w 493546"/>
              <a:gd name="connsiteY31" fmla="*/ 458732 h 493707"/>
              <a:gd name="connsiteX32" fmla="*/ 48432 w 493546"/>
              <a:gd name="connsiteY32" fmla="*/ 466275 h 493707"/>
              <a:gd name="connsiteX33" fmla="*/ 58787 w 493546"/>
              <a:gd name="connsiteY33" fmla="*/ 465521 h 493707"/>
              <a:gd name="connsiteX34" fmla="*/ 61873 w 493546"/>
              <a:gd name="connsiteY34" fmla="*/ 464972 h 493707"/>
              <a:gd name="connsiteX35" fmla="*/ 62765 w 493546"/>
              <a:gd name="connsiteY35" fmla="*/ 464767 h 493707"/>
              <a:gd name="connsiteX36" fmla="*/ 119000 w 493546"/>
              <a:gd name="connsiteY36" fmla="*/ 444604 h 493707"/>
              <a:gd name="connsiteX37" fmla="*/ 162069 w 493546"/>
              <a:gd name="connsiteY37" fmla="*/ 384734 h 493707"/>
              <a:gd name="connsiteX38" fmla="*/ 148353 w 493546"/>
              <a:gd name="connsiteY38" fmla="*/ 371018 h 493707"/>
              <a:gd name="connsiteX39" fmla="*/ 148353 w 493546"/>
              <a:gd name="connsiteY39" fmla="*/ 371018 h 493707"/>
              <a:gd name="connsiteX40" fmla="*/ 134637 w 493546"/>
              <a:gd name="connsiteY40" fmla="*/ 384734 h 493707"/>
              <a:gd name="connsiteX41" fmla="*/ 109811 w 493546"/>
              <a:gd name="connsiteY41" fmla="*/ 418818 h 493707"/>
              <a:gd name="connsiteX42" fmla="*/ 56455 w 493546"/>
              <a:gd name="connsiteY42" fmla="*/ 438089 h 493707"/>
              <a:gd name="connsiteX43" fmla="*/ 54535 w 493546"/>
              <a:gd name="connsiteY43" fmla="*/ 438432 h 493707"/>
              <a:gd name="connsiteX44" fmla="*/ 47883 w 493546"/>
              <a:gd name="connsiteY44" fmla="*/ 438843 h 493707"/>
              <a:gd name="connsiteX45" fmla="*/ 36979 w 493546"/>
              <a:gd name="connsiteY45" fmla="*/ 435689 h 493707"/>
              <a:gd name="connsiteX46" fmla="*/ 36430 w 493546"/>
              <a:gd name="connsiteY46" fmla="*/ 435346 h 493707"/>
              <a:gd name="connsiteX47" fmla="*/ 27926 w 493546"/>
              <a:gd name="connsiteY47" fmla="*/ 398793 h 493707"/>
              <a:gd name="connsiteX48" fmla="*/ 28200 w 493546"/>
              <a:gd name="connsiteY48" fmla="*/ 397421 h 493707"/>
              <a:gd name="connsiteX49" fmla="*/ 60913 w 493546"/>
              <a:gd name="connsiteY49" fmla="*/ 154511 h 493707"/>
              <a:gd name="connsiteX50" fmla="*/ 61050 w 493546"/>
              <a:gd name="connsiteY50" fmla="*/ 152728 h 493707"/>
              <a:gd name="connsiteX51" fmla="*/ 71886 w 493546"/>
              <a:gd name="connsiteY51" fmla="*/ 127353 h 493707"/>
              <a:gd name="connsiteX52" fmla="*/ 98701 w 493546"/>
              <a:gd name="connsiteY52" fmla="*/ 116517 h 493707"/>
              <a:gd name="connsiteX53" fmla="*/ 135322 w 493546"/>
              <a:gd name="connsiteY53" fmla="*/ 151836 h 493707"/>
              <a:gd name="connsiteX54" fmla="*/ 135322 w 493546"/>
              <a:gd name="connsiteY54" fmla="*/ 169118 h 493707"/>
              <a:gd name="connsiteX55" fmla="*/ 135460 w 493546"/>
              <a:gd name="connsiteY55" fmla="*/ 171039 h 493707"/>
              <a:gd name="connsiteX56" fmla="*/ 180448 w 493546"/>
              <a:gd name="connsiteY56" fmla="*/ 228509 h 493707"/>
              <a:gd name="connsiteX57" fmla="*/ 222145 w 493546"/>
              <a:gd name="connsiteY57" fmla="*/ 256352 h 493707"/>
              <a:gd name="connsiteX58" fmla="*/ 179282 w 493546"/>
              <a:gd name="connsiteY58" fmla="*/ 284950 h 493707"/>
              <a:gd name="connsiteX59" fmla="*/ 177431 w 493546"/>
              <a:gd name="connsiteY59" fmla="*/ 286390 h 493707"/>
              <a:gd name="connsiteX60" fmla="*/ 153633 w 493546"/>
              <a:gd name="connsiteY60" fmla="*/ 330213 h 493707"/>
              <a:gd name="connsiteX61" fmla="*/ 225231 w 493546"/>
              <a:gd name="connsiteY61" fmla="*/ 422453 h 493707"/>
              <a:gd name="connsiteX62" fmla="*/ 180517 w 493546"/>
              <a:gd name="connsiteY62" fmla="*/ 474779 h 493707"/>
              <a:gd name="connsiteX63" fmla="*/ 188060 w 493546"/>
              <a:gd name="connsiteY63" fmla="*/ 492679 h 493707"/>
              <a:gd name="connsiteX64" fmla="*/ 193204 w 493546"/>
              <a:gd name="connsiteY64" fmla="*/ 493707 h 493707"/>
              <a:gd name="connsiteX65" fmla="*/ 205891 w 493546"/>
              <a:gd name="connsiteY65" fmla="*/ 485135 h 493707"/>
              <a:gd name="connsiteX66" fmla="*/ 246834 w 493546"/>
              <a:gd name="connsiteY66" fmla="*/ 440215 h 493707"/>
              <a:gd name="connsiteX67" fmla="*/ 287776 w 493546"/>
              <a:gd name="connsiteY67" fmla="*/ 485135 h 493707"/>
              <a:gd name="connsiteX68" fmla="*/ 300463 w 493546"/>
              <a:gd name="connsiteY68" fmla="*/ 493707 h 493707"/>
              <a:gd name="connsiteX69" fmla="*/ 305607 w 493546"/>
              <a:gd name="connsiteY69" fmla="*/ 492679 h 493707"/>
              <a:gd name="connsiteX70" fmla="*/ 313150 w 493546"/>
              <a:gd name="connsiteY70" fmla="*/ 474779 h 493707"/>
              <a:gd name="connsiteX71" fmla="*/ 268436 w 493546"/>
              <a:gd name="connsiteY71" fmla="*/ 422453 h 493707"/>
              <a:gd name="connsiteX72" fmla="*/ 339965 w 493546"/>
              <a:gd name="connsiteY72" fmla="*/ 330213 h 493707"/>
              <a:gd name="connsiteX73" fmla="*/ 316168 w 493546"/>
              <a:gd name="connsiteY73" fmla="*/ 286390 h 493707"/>
              <a:gd name="connsiteX74" fmla="*/ 314316 w 493546"/>
              <a:gd name="connsiteY74" fmla="*/ 284950 h 493707"/>
              <a:gd name="connsiteX75" fmla="*/ 271454 w 493546"/>
              <a:gd name="connsiteY75" fmla="*/ 256352 h 493707"/>
              <a:gd name="connsiteX76" fmla="*/ 313219 w 493546"/>
              <a:gd name="connsiteY76" fmla="*/ 228509 h 493707"/>
              <a:gd name="connsiteX77" fmla="*/ 313768 w 493546"/>
              <a:gd name="connsiteY77" fmla="*/ 228097 h 493707"/>
              <a:gd name="connsiteX78" fmla="*/ 358070 w 493546"/>
              <a:gd name="connsiteY78" fmla="*/ 171039 h 493707"/>
              <a:gd name="connsiteX79" fmla="*/ 358207 w 493546"/>
              <a:gd name="connsiteY79" fmla="*/ 169118 h 493707"/>
              <a:gd name="connsiteX80" fmla="*/ 358207 w 493546"/>
              <a:gd name="connsiteY80" fmla="*/ 152110 h 493707"/>
              <a:gd name="connsiteX81" fmla="*/ 394966 w 493546"/>
              <a:gd name="connsiteY81" fmla="*/ 116517 h 493707"/>
              <a:gd name="connsiteX82" fmla="*/ 395309 w 493546"/>
              <a:gd name="connsiteY82" fmla="*/ 116517 h 493707"/>
              <a:gd name="connsiteX83" fmla="*/ 421644 w 493546"/>
              <a:gd name="connsiteY83" fmla="*/ 127353 h 493707"/>
              <a:gd name="connsiteX84" fmla="*/ 432205 w 493546"/>
              <a:gd name="connsiteY84" fmla="*/ 152659 h 493707"/>
              <a:gd name="connsiteX85" fmla="*/ 432342 w 493546"/>
              <a:gd name="connsiteY85" fmla="*/ 154511 h 493707"/>
              <a:gd name="connsiteX86" fmla="*/ 465329 w 493546"/>
              <a:gd name="connsiteY86" fmla="*/ 397421 h 493707"/>
              <a:gd name="connsiteX87" fmla="*/ 465535 w 493546"/>
              <a:gd name="connsiteY87" fmla="*/ 398518 h 493707"/>
              <a:gd name="connsiteX88" fmla="*/ 457374 w 493546"/>
              <a:gd name="connsiteY88" fmla="*/ 435140 h 493707"/>
              <a:gd name="connsiteX89" fmla="*/ 456894 w 493546"/>
              <a:gd name="connsiteY89" fmla="*/ 435414 h 493707"/>
              <a:gd name="connsiteX90" fmla="*/ 456208 w 493546"/>
              <a:gd name="connsiteY90" fmla="*/ 435826 h 493707"/>
              <a:gd name="connsiteX91" fmla="*/ 445098 w 493546"/>
              <a:gd name="connsiteY91" fmla="*/ 438775 h 493707"/>
              <a:gd name="connsiteX92" fmla="*/ 439475 w 493546"/>
              <a:gd name="connsiteY92" fmla="*/ 438432 h 493707"/>
              <a:gd name="connsiteX93" fmla="*/ 437006 w 493546"/>
              <a:gd name="connsiteY93" fmla="*/ 438020 h 493707"/>
              <a:gd name="connsiteX94" fmla="*/ 383308 w 493546"/>
              <a:gd name="connsiteY94" fmla="*/ 418612 h 493707"/>
              <a:gd name="connsiteX95" fmla="*/ 358825 w 493546"/>
              <a:gd name="connsiteY95" fmla="*/ 384665 h 493707"/>
              <a:gd name="connsiteX96" fmla="*/ 345109 w 493546"/>
              <a:gd name="connsiteY96" fmla="*/ 370949 h 493707"/>
              <a:gd name="connsiteX97" fmla="*/ 345109 w 493546"/>
              <a:gd name="connsiteY97" fmla="*/ 370949 h 493707"/>
              <a:gd name="connsiteX98" fmla="*/ 331393 w 493546"/>
              <a:gd name="connsiteY98" fmla="*/ 384665 h 493707"/>
              <a:gd name="connsiteX99" fmla="*/ 374118 w 493546"/>
              <a:gd name="connsiteY99" fmla="*/ 444398 h 493707"/>
              <a:gd name="connsiteX100" fmla="*/ 430696 w 493546"/>
              <a:gd name="connsiteY100" fmla="*/ 464698 h 493707"/>
              <a:gd name="connsiteX101" fmla="*/ 431588 w 493546"/>
              <a:gd name="connsiteY101" fmla="*/ 464904 h 493707"/>
              <a:gd name="connsiteX102" fmla="*/ 435291 w 493546"/>
              <a:gd name="connsiteY102" fmla="*/ 465521 h 493707"/>
              <a:gd name="connsiteX103" fmla="*/ 444550 w 493546"/>
              <a:gd name="connsiteY103" fmla="*/ 466207 h 493707"/>
              <a:gd name="connsiteX104" fmla="*/ 444550 w 493546"/>
              <a:gd name="connsiteY104" fmla="*/ 466207 h 493707"/>
              <a:gd name="connsiteX105" fmla="*/ 471090 w 493546"/>
              <a:gd name="connsiteY105" fmla="*/ 458869 h 493707"/>
              <a:gd name="connsiteX106" fmla="*/ 471570 w 493546"/>
              <a:gd name="connsiteY106" fmla="*/ 458594 h 493707"/>
              <a:gd name="connsiteX107" fmla="*/ 472119 w 493546"/>
              <a:gd name="connsiteY107" fmla="*/ 458252 h 493707"/>
              <a:gd name="connsiteX108" fmla="*/ 492418 w 493546"/>
              <a:gd name="connsiteY108" fmla="*/ 393238 h 493707"/>
              <a:gd name="connsiteX109" fmla="*/ 459569 w 493546"/>
              <a:gd name="connsiteY109" fmla="*/ 151699 h 493707"/>
              <a:gd name="connsiteX110" fmla="*/ 298337 w 493546"/>
              <a:gd name="connsiteY110" fmla="*/ 307238 h 493707"/>
              <a:gd name="connsiteX111" fmla="*/ 312739 w 493546"/>
              <a:gd name="connsiteY111" fmla="*/ 330418 h 493707"/>
              <a:gd name="connsiteX112" fmla="*/ 247999 w 493546"/>
              <a:gd name="connsiteY112" fmla="*/ 404073 h 493707"/>
              <a:gd name="connsiteX113" fmla="*/ 251840 w 493546"/>
              <a:gd name="connsiteY113" fmla="*/ 408805 h 493707"/>
              <a:gd name="connsiteX114" fmla="*/ 249851 w 493546"/>
              <a:gd name="connsiteY114" fmla="*/ 407228 h 493707"/>
              <a:gd name="connsiteX115" fmla="*/ 247382 w 493546"/>
              <a:gd name="connsiteY115" fmla="*/ 404553 h 493707"/>
              <a:gd name="connsiteX116" fmla="*/ 246902 w 493546"/>
              <a:gd name="connsiteY116" fmla="*/ 404896 h 493707"/>
              <a:gd name="connsiteX117" fmla="*/ 246422 w 493546"/>
              <a:gd name="connsiteY117" fmla="*/ 404553 h 493707"/>
              <a:gd name="connsiteX118" fmla="*/ 244708 w 493546"/>
              <a:gd name="connsiteY118" fmla="*/ 406679 h 493707"/>
              <a:gd name="connsiteX119" fmla="*/ 243062 w 493546"/>
              <a:gd name="connsiteY119" fmla="*/ 408051 h 493707"/>
              <a:gd name="connsiteX120" fmla="*/ 245942 w 493546"/>
              <a:gd name="connsiteY120" fmla="*/ 404142 h 493707"/>
              <a:gd name="connsiteX121" fmla="*/ 181202 w 493546"/>
              <a:gd name="connsiteY121" fmla="*/ 330487 h 493707"/>
              <a:gd name="connsiteX122" fmla="*/ 195604 w 493546"/>
              <a:gd name="connsiteY122" fmla="*/ 307376 h 493707"/>
              <a:gd name="connsiteX123" fmla="*/ 246971 w 493546"/>
              <a:gd name="connsiteY123" fmla="*/ 273086 h 493707"/>
              <a:gd name="connsiteX124" fmla="*/ 298269 w 493546"/>
              <a:gd name="connsiteY124" fmla="*/ 307376 h 493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493546" h="493707">
                <a:moveTo>
                  <a:pt x="459980" y="151768"/>
                </a:moveTo>
                <a:cubicBezTo>
                  <a:pt x="459774" y="135377"/>
                  <a:pt x="452916" y="119398"/>
                  <a:pt x="441258" y="107876"/>
                </a:cubicBezTo>
                <a:cubicBezTo>
                  <a:pt x="429051" y="95806"/>
                  <a:pt x="412866" y="89154"/>
                  <a:pt x="395789" y="89154"/>
                </a:cubicBezTo>
                <a:cubicBezTo>
                  <a:pt x="395584" y="89154"/>
                  <a:pt x="395378" y="89154"/>
                  <a:pt x="395172" y="89154"/>
                </a:cubicBezTo>
                <a:cubicBezTo>
                  <a:pt x="364723" y="89154"/>
                  <a:pt x="338868" y="110757"/>
                  <a:pt x="332559" y="139629"/>
                </a:cubicBezTo>
                <a:lnTo>
                  <a:pt x="302178" y="116586"/>
                </a:lnTo>
                <a:lnTo>
                  <a:pt x="302178" y="13716"/>
                </a:lnTo>
                <a:cubicBezTo>
                  <a:pt x="302178" y="6172"/>
                  <a:pt x="296005" y="0"/>
                  <a:pt x="288393" y="0"/>
                </a:cubicBezTo>
                <a:lnTo>
                  <a:pt x="288393" y="0"/>
                </a:lnTo>
                <a:cubicBezTo>
                  <a:pt x="280849" y="0"/>
                  <a:pt x="274677" y="6172"/>
                  <a:pt x="274677" y="13716"/>
                </a:cubicBezTo>
                <a:lnTo>
                  <a:pt x="274677" y="123444"/>
                </a:lnTo>
                <a:cubicBezTo>
                  <a:pt x="274677" y="127765"/>
                  <a:pt x="276734" y="131811"/>
                  <a:pt x="280163" y="134348"/>
                </a:cubicBezTo>
                <a:lnTo>
                  <a:pt x="329952" y="171999"/>
                </a:lnTo>
                <a:cubicBezTo>
                  <a:pt x="326249" y="181531"/>
                  <a:pt x="315551" y="192916"/>
                  <a:pt x="297994" y="205946"/>
                </a:cubicBezTo>
                <a:lnTo>
                  <a:pt x="247039" y="239961"/>
                </a:lnTo>
                <a:lnTo>
                  <a:pt x="196427" y="206151"/>
                </a:lnTo>
                <a:cubicBezTo>
                  <a:pt x="178665" y="193053"/>
                  <a:pt x="167898" y="181600"/>
                  <a:pt x="164126" y="171999"/>
                </a:cubicBezTo>
                <a:lnTo>
                  <a:pt x="213847" y="134348"/>
                </a:lnTo>
                <a:cubicBezTo>
                  <a:pt x="217276" y="131742"/>
                  <a:pt x="219264" y="127696"/>
                  <a:pt x="219264" y="123444"/>
                </a:cubicBezTo>
                <a:lnTo>
                  <a:pt x="219402" y="13716"/>
                </a:lnTo>
                <a:cubicBezTo>
                  <a:pt x="219402" y="6172"/>
                  <a:pt x="213298" y="0"/>
                  <a:pt x="205686" y="0"/>
                </a:cubicBezTo>
                <a:lnTo>
                  <a:pt x="205686" y="0"/>
                </a:lnTo>
                <a:cubicBezTo>
                  <a:pt x="198142" y="0"/>
                  <a:pt x="191970" y="6104"/>
                  <a:pt x="191970" y="13716"/>
                </a:cubicBezTo>
                <a:lnTo>
                  <a:pt x="191832" y="116655"/>
                </a:lnTo>
                <a:lnTo>
                  <a:pt x="161520" y="139629"/>
                </a:lnTo>
                <a:cubicBezTo>
                  <a:pt x="155279" y="110825"/>
                  <a:pt x="129425" y="89154"/>
                  <a:pt x="98975" y="89154"/>
                </a:cubicBezTo>
                <a:lnTo>
                  <a:pt x="98426" y="89154"/>
                </a:lnTo>
                <a:cubicBezTo>
                  <a:pt x="81213" y="89154"/>
                  <a:pt x="65028" y="95806"/>
                  <a:pt x="52821" y="107739"/>
                </a:cubicBezTo>
                <a:cubicBezTo>
                  <a:pt x="40956" y="119261"/>
                  <a:pt x="34030" y="135240"/>
                  <a:pt x="33687" y="151699"/>
                </a:cubicBezTo>
                <a:lnTo>
                  <a:pt x="1111" y="393306"/>
                </a:lnTo>
                <a:cubicBezTo>
                  <a:pt x="-740" y="402770"/>
                  <a:pt x="-3346" y="442067"/>
                  <a:pt x="21617" y="458457"/>
                </a:cubicBezTo>
                <a:lnTo>
                  <a:pt x="22097" y="458732"/>
                </a:lnTo>
                <a:cubicBezTo>
                  <a:pt x="30052" y="464012"/>
                  <a:pt x="39310" y="466618"/>
                  <a:pt x="48432" y="466275"/>
                </a:cubicBezTo>
                <a:cubicBezTo>
                  <a:pt x="51655" y="466275"/>
                  <a:pt x="54947" y="466070"/>
                  <a:pt x="58787" y="465521"/>
                </a:cubicBezTo>
                <a:lnTo>
                  <a:pt x="61873" y="464972"/>
                </a:lnTo>
                <a:cubicBezTo>
                  <a:pt x="61873" y="464972"/>
                  <a:pt x="62490" y="464835"/>
                  <a:pt x="62765" y="464767"/>
                </a:cubicBezTo>
                <a:cubicBezTo>
                  <a:pt x="68800" y="463258"/>
                  <a:pt x="107616" y="448856"/>
                  <a:pt x="119000" y="444604"/>
                </a:cubicBezTo>
                <a:cubicBezTo>
                  <a:pt x="144718" y="435894"/>
                  <a:pt x="162000" y="411823"/>
                  <a:pt x="162069" y="384734"/>
                </a:cubicBezTo>
                <a:cubicBezTo>
                  <a:pt x="162069" y="377190"/>
                  <a:pt x="155965" y="371018"/>
                  <a:pt x="148353" y="371018"/>
                </a:cubicBezTo>
                <a:lnTo>
                  <a:pt x="148353" y="371018"/>
                </a:lnTo>
                <a:cubicBezTo>
                  <a:pt x="140809" y="371018"/>
                  <a:pt x="134637" y="377121"/>
                  <a:pt x="134637" y="384734"/>
                </a:cubicBezTo>
                <a:cubicBezTo>
                  <a:pt x="134637" y="400096"/>
                  <a:pt x="124761" y="413743"/>
                  <a:pt x="109811" y="418818"/>
                </a:cubicBezTo>
                <a:cubicBezTo>
                  <a:pt x="86836" y="427391"/>
                  <a:pt x="61050" y="436786"/>
                  <a:pt x="56455" y="438089"/>
                </a:cubicBezTo>
                <a:lnTo>
                  <a:pt x="54535" y="438432"/>
                </a:lnTo>
                <a:cubicBezTo>
                  <a:pt x="52478" y="438706"/>
                  <a:pt x="50352" y="438843"/>
                  <a:pt x="47883" y="438843"/>
                </a:cubicBezTo>
                <a:cubicBezTo>
                  <a:pt x="43974" y="439049"/>
                  <a:pt x="40408" y="437952"/>
                  <a:pt x="36979" y="435689"/>
                </a:cubicBezTo>
                <a:lnTo>
                  <a:pt x="36430" y="435346"/>
                </a:lnTo>
                <a:cubicBezTo>
                  <a:pt x="26349" y="428694"/>
                  <a:pt x="26897" y="404211"/>
                  <a:pt x="27926" y="398793"/>
                </a:cubicBezTo>
                <a:cubicBezTo>
                  <a:pt x="28063" y="398313"/>
                  <a:pt x="28132" y="397901"/>
                  <a:pt x="28200" y="397421"/>
                </a:cubicBezTo>
                <a:lnTo>
                  <a:pt x="60913" y="154511"/>
                </a:lnTo>
                <a:cubicBezTo>
                  <a:pt x="60982" y="153894"/>
                  <a:pt x="61050" y="153345"/>
                  <a:pt x="61050" y="152728"/>
                </a:cubicBezTo>
                <a:cubicBezTo>
                  <a:pt x="61050" y="143264"/>
                  <a:pt x="65028" y="134005"/>
                  <a:pt x="71886" y="127353"/>
                </a:cubicBezTo>
                <a:cubicBezTo>
                  <a:pt x="79018" y="120289"/>
                  <a:pt x="88208" y="116449"/>
                  <a:pt x="98701" y="116517"/>
                </a:cubicBezTo>
                <a:cubicBezTo>
                  <a:pt x="118520" y="116517"/>
                  <a:pt x="134911" y="132428"/>
                  <a:pt x="135322" y="151836"/>
                </a:cubicBezTo>
                <a:lnTo>
                  <a:pt x="135322" y="169118"/>
                </a:lnTo>
                <a:cubicBezTo>
                  <a:pt x="135322" y="169736"/>
                  <a:pt x="135322" y="170421"/>
                  <a:pt x="135460" y="171039"/>
                </a:cubicBezTo>
                <a:cubicBezTo>
                  <a:pt x="138066" y="189487"/>
                  <a:pt x="152193" y="207660"/>
                  <a:pt x="180448" y="228509"/>
                </a:cubicBezTo>
                <a:lnTo>
                  <a:pt x="222145" y="256352"/>
                </a:lnTo>
                <a:lnTo>
                  <a:pt x="179282" y="284950"/>
                </a:lnTo>
                <a:cubicBezTo>
                  <a:pt x="178665" y="285361"/>
                  <a:pt x="178048" y="285841"/>
                  <a:pt x="177431" y="286390"/>
                </a:cubicBezTo>
                <a:cubicBezTo>
                  <a:pt x="161177" y="301821"/>
                  <a:pt x="153633" y="315742"/>
                  <a:pt x="153633" y="330213"/>
                </a:cubicBezTo>
                <a:cubicBezTo>
                  <a:pt x="153633" y="363405"/>
                  <a:pt x="189432" y="393443"/>
                  <a:pt x="225231" y="422453"/>
                </a:cubicBezTo>
                <a:cubicBezTo>
                  <a:pt x="204931" y="439735"/>
                  <a:pt x="187855" y="456674"/>
                  <a:pt x="180517" y="474779"/>
                </a:cubicBezTo>
                <a:cubicBezTo>
                  <a:pt x="177636" y="481775"/>
                  <a:pt x="181065" y="489798"/>
                  <a:pt x="188060" y="492679"/>
                </a:cubicBezTo>
                <a:cubicBezTo>
                  <a:pt x="189775" y="493365"/>
                  <a:pt x="191489" y="493707"/>
                  <a:pt x="193204" y="493707"/>
                </a:cubicBezTo>
                <a:cubicBezTo>
                  <a:pt x="198622" y="493707"/>
                  <a:pt x="203765" y="490484"/>
                  <a:pt x="205891" y="485135"/>
                </a:cubicBezTo>
                <a:cubicBezTo>
                  <a:pt x="211446" y="471488"/>
                  <a:pt x="228043" y="455920"/>
                  <a:pt x="246834" y="440215"/>
                </a:cubicBezTo>
                <a:cubicBezTo>
                  <a:pt x="265624" y="455988"/>
                  <a:pt x="282221" y="471556"/>
                  <a:pt x="287776" y="485135"/>
                </a:cubicBezTo>
                <a:cubicBezTo>
                  <a:pt x="289970" y="490484"/>
                  <a:pt x="295045" y="493707"/>
                  <a:pt x="300463" y="493707"/>
                </a:cubicBezTo>
                <a:cubicBezTo>
                  <a:pt x="302178" y="493707"/>
                  <a:pt x="303892" y="493365"/>
                  <a:pt x="305607" y="492679"/>
                </a:cubicBezTo>
                <a:cubicBezTo>
                  <a:pt x="312602" y="489798"/>
                  <a:pt x="316031" y="481843"/>
                  <a:pt x="313150" y="474779"/>
                </a:cubicBezTo>
                <a:cubicBezTo>
                  <a:pt x="305812" y="456743"/>
                  <a:pt x="288736" y="439735"/>
                  <a:pt x="268436" y="422453"/>
                </a:cubicBezTo>
                <a:cubicBezTo>
                  <a:pt x="304166" y="393443"/>
                  <a:pt x="339965" y="363405"/>
                  <a:pt x="339965" y="330213"/>
                </a:cubicBezTo>
                <a:cubicBezTo>
                  <a:pt x="339965" y="315674"/>
                  <a:pt x="332421" y="301752"/>
                  <a:pt x="316168" y="286390"/>
                </a:cubicBezTo>
                <a:cubicBezTo>
                  <a:pt x="315619" y="285841"/>
                  <a:pt x="315002" y="285361"/>
                  <a:pt x="314316" y="284950"/>
                </a:cubicBezTo>
                <a:lnTo>
                  <a:pt x="271454" y="256352"/>
                </a:lnTo>
                <a:lnTo>
                  <a:pt x="313219" y="228509"/>
                </a:lnTo>
                <a:cubicBezTo>
                  <a:pt x="313219" y="228509"/>
                  <a:pt x="313562" y="228234"/>
                  <a:pt x="313768" y="228097"/>
                </a:cubicBezTo>
                <a:cubicBezTo>
                  <a:pt x="341405" y="207592"/>
                  <a:pt x="355464" y="189487"/>
                  <a:pt x="358070" y="171039"/>
                </a:cubicBezTo>
                <a:cubicBezTo>
                  <a:pt x="358139" y="170421"/>
                  <a:pt x="358207" y="169736"/>
                  <a:pt x="358207" y="169118"/>
                </a:cubicBezTo>
                <a:lnTo>
                  <a:pt x="358207" y="152110"/>
                </a:lnTo>
                <a:cubicBezTo>
                  <a:pt x="358619" y="132428"/>
                  <a:pt x="375078" y="116517"/>
                  <a:pt x="394966" y="116517"/>
                </a:cubicBezTo>
                <a:cubicBezTo>
                  <a:pt x="395103" y="116517"/>
                  <a:pt x="395172" y="116517"/>
                  <a:pt x="395309" y="116517"/>
                </a:cubicBezTo>
                <a:cubicBezTo>
                  <a:pt x="405253" y="116517"/>
                  <a:pt x="414580" y="120358"/>
                  <a:pt x="421644" y="127353"/>
                </a:cubicBezTo>
                <a:cubicBezTo>
                  <a:pt x="428365" y="134005"/>
                  <a:pt x="432274" y="143195"/>
                  <a:pt x="432205" y="152659"/>
                </a:cubicBezTo>
                <a:cubicBezTo>
                  <a:pt x="432205" y="153276"/>
                  <a:pt x="432205" y="153894"/>
                  <a:pt x="432342" y="154511"/>
                </a:cubicBezTo>
                <a:lnTo>
                  <a:pt x="465329" y="397421"/>
                </a:lnTo>
                <a:cubicBezTo>
                  <a:pt x="465329" y="397901"/>
                  <a:pt x="465398" y="398107"/>
                  <a:pt x="465535" y="398518"/>
                </a:cubicBezTo>
                <a:cubicBezTo>
                  <a:pt x="466632" y="404142"/>
                  <a:pt x="467250" y="428351"/>
                  <a:pt x="457374" y="435140"/>
                </a:cubicBezTo>
                <a:lnTo>
                  <a:pt x="456894" y="435414"/>
                </a:lnTo>
                <a:cubicBezTo>
                  <a:pt x="456894" y="435414"/>
                  <a:pt x="456414" y="435689"/>
                  <a:pt x="456208" y="435826"/>
                </a:cubicBezTo>
                <a:cubicBezTo>
                  <a:pt x="453054" y="437952"/>
                  <a:pt x="449419" y="438981"/>
                  <a:pt x="445098" y="438775"/>
                </a:cubicBezTo>
                <a:cubicBezTo>
                  <a:pt x="443041" y="438775"/>
                  <a:pt x="440983" y="438638"/>
                  <a:pt x="439475" y="438432"/>
                </a:cubicBezTo>
                <a:lnTo>
                  <a:pt x="437006" y="438020"/>
                </a:lnTo>
                <a:cubicBezTo>
                  <a:pt x="432274" y="436649"/>
                  <a:pt x="406556" y="427253"/>
                  <a:pt x="383308" y="418612"/>
                </a:cubicBezTo>
                <a:cubicBezTo>
                  <a:pt x="368700" y="413675"/>
                  <a:pt x="358893" y="400027"/>
                  <a:pt x="358825" y="384665"/>
                </a:cubicBezTo>
                <a:cubicBezTo>
                  <a:pt x="358825" y="377121"/>
                  <a:pt x="352652" y="370949"/>
                  <a:pt x="345109" y="370949"/>
                </a:cubicBezTo>
                <a:lnTo>
                  <a:pt x="345109" y="370949"/>
                </a:lnTo>
                <a:cubicBezTo>
                  <a:pt x="337565" y="370949"/>
                  <a:pt x="331393" y="377121"/>
                  <a:pt x="331393" y="384665"/>
                </a:cubicBezTo>
                <a:cubicBezTo>
                  <a:pt x="331393" y="411754"/>
                  <a:pt x="348743" y="435826"/>
                  <a:pt x="374118" y="444398"/>
                </a:cubicBezTo>
                <a:cubicBezTo>
                  <a:pt x="385845" y="448788"/>
                  <a:pt x="424661" y="463189"/>
                  <a:pt x="430696" y="464698"/>
                </a:cubicBezTo>
                <a:cubicBezTo>
                  <a:pt x="430971" y="464767"/>
                  <a:pt x="431314" y="464835"/>
                  <a:pt x="431588" y="464904"/>
                </a:cubicBezTo>
                <a:lnTo>
                  <a:pt x="435291" y="465521"/>
                </a:lnTo>
                <a:cubicBezTo>
                  <a:pt x="438515" y="465933"/>
                  <a:pt x="441806" y="466207"/>
                  <a:pt x="444550" y="466207"/>
                </a:cubicBezTo>
                <a:lnTo>
                  <a:pt x="444550" y="466207"/>
                </a:lnTo>
                <a:cubicBezTo>
                  <a:pt x="453945" y="466550"/>
                  <a:pt x="463135" y="464012"/>
                  <a:pt x="471090" y="458869"/>
                </a:cubicBezTo>
                <a:lnTo>
                  <a:pt x="471570" y="458594"/>
                </a:lnTo>
                <a:cubicBezTo>
                  <a:pt x="471570" y="458594"/>
                  <a:pt x="471982" y="458389"/>
                  <a:pt x="472119" y="458252"/>
                </a:cubicBezTo>
                <a:cubicBezTo>
                  <a:pt x="496945" y="441998"/>
                  <a:pt x="494270" y="402702"/>
                  <a:pt x="492418" y="393238"/>
                </a:cubicBezTo>
                <a:lnTo>
                  <a:pt x="459569" y="151699"/>
                </a:lnTo>
                <a:close/>
                <a:moveTo>
                  <a:pt x="298337" y="307238"/>
                </a:moveTo>
                <a:cubicBezTo>
                  <a:pt x="307870" y="316497"/>
                  <a:pt x="312739" y="324246"/>
                  <a:pt x="312739" y="330418"/>
                </a:cubicBezTo>
                <a:cubicBezTo>
                  <a:pt x="312739" y="351541"/>
                  <a:pt x="276872" y="380688"/>
                  <a:pt x="247999" y="404073"/>
                </a:cubicBezTo>
                <a:lnTo>
                  <a:pt x="251840" y="408805"/>
                </a:lnTo>
                <a:cubicBezTo>
                  <a:pt x="251154" y="408257"/>
                  <a:pt x="250537" y="407777"/>
                  <a:pt x="249851" y="407228"/>
                </a:cubicBezTo>
                <a:lnTo>
                  <a:pt x="247382" y="404553"/>
                </a:lnTo>
                <a:cubicBezTo>
                  <a:pt x="247382" y="404553"/>
                  <a:pt x="247108" y="404828"/>
                  <a:pt x="246902" y="404896"/>
                </a:cubicBezTo>
                <a:cubicBezTo>
                  <a:pt x="246765" y="404759"/>
                  <a:pt x="246628" y="404622"/>
                  <a:pt x="246422" y="404553"/>
                </a:cubicBezTo>
                <a:lnTo>
                  <a:pt x="244708" y="406679"/>
                </a:lnTo>
                <a:cubicBezTo>
                  <a:pt x="244159" y="407159"/>
                  <a:pt x="243610" y="407571"/>
                  <a:pt x="243062" y="408051"/>
                </a:cubicBezTo>
                <a:lnTo>
                  <a:pt x="245942" y="404142"/>
                </a:lnTo>
                <a:cubicBezTo>
                  <a:pt x="217070" y="380756"/>
                  <a:pt x="181202" y="351610"/>
                  <a:pt x="181202" y="330487"/>
                </a:cubicBezTo>
                <a:cubicBezTo>
                  <a:pt x="181202" y="324383"/>
                  <a:pt x="186072" y="316565"/>
                  <a:pt x="195604" y="307376"/>
                </a:cubicBezTo>
                <a:lnTo>
                  <a:pt x="246971" y="273086"/>
                </a:lnTo>
                <a:lnTo>
                  <a:pt x="298269" y="307376"/>
                </a:lnTo>
                <a:close/>
              </a:path>
            </a:pathLst>
          </a:custGeom>
          <a:solidFill>
            <a:schemeClr val="tx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" name="Graphic 25">
            <a:extLst>
              <a:ext uri="{FF2B5EF4-FFF2-40B4-BE49-F238E27FC236}">
                <a16:creationId xmlns:a16="http://schemas.microsoft.com/office/drawing/2014/main" id="{9DB44D17-85D2-0138-37CE-7B9807655E47}"/>
              </a:ext>
            </a:extLst>
          </p:cNvPr>
          <p:cNvGrpSpPr>
            <a:grpSpLocks noChangeAspect="1"/>
          </p:cNvGrpSpPr>
          <p:nvPr/>
        </p:nvGrpSpPr>
        <p:grpSpPr>
          <a:xfrm>
            <a:off x="8776361" y="2153823"/>
            <a:ext cx="585378" cy="365760"/>
            <a:chOff x="5522832" y="1841211"/>
            <a:chExt cx="493913" cy="308610"/>
          </a:xfrm>
          <a:solidFill>
            <a:schemeClr val="tx1"/>
          </a:solidFill>
        </p:grpSpPr>
        <p:sp>
          <p:nvSpPr>
            <p:cNvPr id="10" name="Freeform 59">
              <a:extLst>
                <a:ext uri="{FF2B5EF4-FFF2-40B4-BE49-F238E27FC236}">
                  <a16:creationId xmlns:a16="http://schemas.microsoft.com/office/drawing/2014/main" id="{1CD7EB0A-E72B-1F96-DCBA-18715AA4BAD8}"/>
                </a:ext>
              </a:extLst>
            </p:cNvPr>
            <p:cNvSpPr/>
            <p:nvPr/>
          </p:nvSpPr>
          <p:spPr>
            <a:xfrm>
              <a:off x="5714856" y="2033235"/>
              <a:ext cx="109728" cy="68580"/>
            </a:xfrm>
            <a:custGeom>
              <a:avLst/>
              <a:gdLst>
                <a:gd name="connsiteX0" fmla="*/ 27432 w 109728"/>
                <a:gd name="connsiteY0" fmla="*/ 54864 h 68580"/>
                <a:gd name="connsiteX1" fmla="*/ 54864 w 109728"/>
                <a:gd name="connsiteY1" fmla="*/ 27432 h 68580"/>
                <a:gd name="connsiteX2" fmla="*/ 82296 w 109728"/>
                <a:gd name="connsiteY2" fmla="*/ 54864 h 68580"/>
                <a:gd name="connsiteX3" fmla="*/ 96012 w 109728"/>
                <a:gd name="connsiteY3" fmla="*/ 68580 h 68580"/>
                <a:gd name="connsiteX4" fmla="*/ 109728 w 109728"/>
                <a:gd name="connsiteY4" fmla="*/ 54864 h 68580"/>
                <a:gd name="connsiteX5" fmla="*/ 54864 w 109728"/>
                <a:gd name="connsiteY5" fmla="*/ 0 h 68580"/>
                <a:gd name="connsiteX6" fmla="*/ 0 w 109728"/>
                <a:gd name="connsiteY6" fmla="*/ 54864 h 68580"/>
                <a:gd name="connsiteX7" fmla="*/ 13716 w 109728"/>
                <a:gd name="connsiteY7" fmla="*/ 68580 h 68580"/>
                <a:gd name="connsiteX8" fmla="*/ 27432 w 109728"/>
                <a:gd name="connsiteY8" fmla="*/ 54864 h 68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728" h="68580">
                  <a:moveTo>
                    <a:pt x="27432" y="54864"/>
                  </a:moveTo>
                  <a:cubicBezTo>
                    <a:pt x="27432" y="39708"/>
                    <a:pt x="39708" y="27432"/>
                    <a:pt x="54864" y="27432"/>
                  </a:cubicBezTo>
                  <a:cubicBezTo>
                    <a:pt x="70020" y="27432"/>
                    <a:pt x="82296" y="39708"/>
                    <a:pt x="82296" y="54864"/>
                  </a:cubicBezTo>
                  <a:cubicBezTo>
                    <a:pt x="82296" y="62408"/>
                    <a:pt x="88468" y="68580"/>
                    <a:pt x="96012" y="68580"/>
                  </a:cubicBezTo>
                  <a:cubicBezTo>
                    <a:pt x="103556" y="68580"/>
                    <a:pt x="109728" y="62408"/>
                    <a:pt x="109728" y="54864"/>
                  </a:cubicBezTo>
                  <a:cubicBezTo>
                    <a:pt x="109728" y="24620"/>
                    <a:pt x="85108" y="0"/>
                    <a:pt x="54864" y="0"/>
                  </a:cubicBezTo>
                  <a:cubicBezTo>
                    <a:pt x="24620" y="0"/>
                    <a:pt x="0" y="24620"/>
                    <a:pt x="0" y="54864"/>
                  </a:cubicBezTo>
                  <a:cubicBezTo>
                    <a:pt x="0" y="62408"/>
                    <a:pt x="6172" y="68580"/>
                    <a:pt x="13716" y="68580"/>
                  </a:cubicBezTo>
                  <a:cubicBezTo>
                    <a:pt x="21260" y="68580"/>
                    <a:pt x="27432" y="62408"/>
                    <a:pt x="27432" y="5486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60">
              <a:extLst>
                <a:ext uri="{FF2B5EF4-FFF2-40B4-BE49-F238E27FC236}">
                  <a16:creationId xmlns:a16="http://schemas.microsoft.com/office/drawing/2014/main" id="{EC862F27-B344-B85A-A3FF-F7CD51757FF0}"/>
                </a:ext>
              </a:extLst>
            </p:cNvPr>
            <p:cNvSpPr/>
            <p:nvPr/>
          </p:nvSpPr>
          <p:spPr>
            <a:xfrm>
              <a:off x="5522832" y="1841211"/>
              <a:ext cx="493913" cy="308610"/>
            </a:xfrm>
            <a:custGeom>
              <a:avLst/>
              <a:gdLst>
                <a:gd name="connsiteX0" fmla="*/ 13716 w 493913"/>
                <a:gd name="connsiteY0" fmla="*/ 260604 h 308610"/>
                <a:gd name="connsiteX1" fmla="*/ 27432 w 493913"/>
                <a:gd name="connsiteY1" fmla="*/ 246888 h 308610"/>
                <a:gd name="connsiteX2" fmla="*/ 246888 w 493913"/>
                <a:gd name="connsiteY2" fmla="*/ 27432 h 308610"/>
                <a:gd name="connsiteX3" fmla="*/ 466344 w 493913"/>
                <a:gd name="connsiteY3" fmla="*/ 246888 h 308610"/>
                <a:gd name="connsiteX4" fmla="*/ 432054 w 493913"/>
                <a:gd name="connsiteY4" fmla="*/ 281178 h 308610"/>
                <a:gd name="connsiteX5" fmla="*/ 397764 w 493913"/>
                <a:gd name="connsiteY5" fmla="*/ 246888 h 308610"/>
                <a:gd name="connsiteX6" fmla="*/ 246888 w 493913"/>
                <a:gd name="connsiteY6" fmla="*/ 96012 h 308610"/>
                <a:gd name="connsiteX7" fmla="*/ 216507 w 493913"/>
                <a:gd name="connsiteY7" fmla="*/ 99098 h 308610"/>
                <a:gd name="connsiteX8" fmla="*/ 188184 w 493913"/>
                <a:gd name="connsiteY8" fmla="*/ 107876 h 308610"/>
                <a:gd name="connsiteX9" fmla="*/ 162535 w 493913"/>
                <a:gd name="connsiteY9" fmla="*/ 121798 h 308610"/>
                <a:gd name="connsiteX10" fmla="*/ 140246 w 493913"/>
                <a:gd name="connsiteY10" fmla="*/ 140246 h 308610"/>
                <a:gd name="connsiteX11" fmla="*/ 140246 w 493913"/>
                <a:gd name="connsiteY11" fmla="*/ 159654 h 308610"/>
                <a:gd name="connsiteX12" fmla="*/ 159654 w 493913"/>
                <a:gd name="connsiteY12" fmla="*/ 159654 h 308610"/>
                <a:gd name="connsiteX13" fmla="*/ 177965 w 493913"/>
                <a:gd name="connsiteY13" fmla="*/ 144567 h 308610"/>
                <a:gd name="connsiteX14" fmla="*/ 198951 w 493913"/>
                <a:gd name="connsiteY14" fmla="*/ 133182 h 308610"/>
                <a:gd name="connsiteX15" fmla="*/ 222131 w 493913"/>
                <a:gd name="connsiteY15" fmla="*/ 125981 h 308610"/>
                <a:gd name="connsiteX16" fmla="*/ 247025 w 493913"/>
                <a:gd name="connsiteY16" fmla="*/ 123444 h 308610"/>
                <a:gd name="connsiteX17" fmla="*/ 370469 w 493913"/>
                <a:gd name="connsiteY17" fmla="*/ 246888 h 308610"/>
                <a:gd name="connsiteX18" fmla="*/ 432191 w 493913"/>
                <a:gd name="connsiteY18" fmla="*/ 308610 h 308610"/>
                <a:gd name="connsiteX19" fmla="*/ 493913 w 493913"/>
                <a:gd name="connsiteY19" fmla="*/ 246888 h 308610"/>
                <a:gd name="connsiteX20" fmla="*/ 247025 w 493913"/>
                <a:gd name="connsiteY20" fmla="*/ 0 h 308610"/>
                <a:gd name="connsiteX21" fmla="*/ 0 w 493913"/>
                <a:gd name="connsiteY21" fmla="*/ 246888 h 308610"/>
                <a:gd name="connsiteX22" fmla="*/ 13716 w 493913"/>
                <a:gd name="connsiteY22" fmla="*/ 260604 h 308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93913" h="308610">
                  <a:moveTo>
                    <a:pt x="13716" y="260604"/>
                  </a:moveTo>
                  <a:cubicBezTo>
                    <a:pt x="21260" y="260604"/>
                    <a:pt x="27432" y="254432"/>
                    <a:pt x="27432" y="246888"/>
                  </a:cubicBezTo>
                  <a:cubicBezTo>
                    <a:pt x="27432" y="125913"/>
                    <a:pt x="125913" y="27432"/>
                    <a:pt x="246888" y="27432"/>
                  </a:cubicBezTo>
                  <a:cubicBezTo>
                    <a:pt x="367863" y="27432"/>
                    <a:pt x="466344" y="125913"/>
                    <a:pt x="466344" y="246888"/>
                  </a:cubicBezTo>
                  <a:cubicBezTo>
                    <a:pt x="466344" y="265816"/>
                    <a:pt x="450982" y="281178"/>
                    <a:pt x="432054" y="281178"/>
                  </a:cubicBezTo>
                  <a:cubicBezTo>
                    <a:pt x="413126" y="281178"/>
                    <a:pt x="397764" y="265816"/>
                    <a:pt x="397764" y="246888"/>
                  </a:cubicBezTo>
                  <a:cubicBezTo>
                    <a:pt x="397764" y="163700"/>
                    <a:pt x="330076" y="96012"/>
                    <a:pt x="246888" y="96012"/>
                  </a:cubicBezTo>
                  <a:cubicBezTo>
                    <a:pt x="236670" y="96012"/>
                    <a:pt x="226451" y="97041"/>
                    <a:pt x="216507" y="99098"/>
                  </a:cubicBezTo>
                  <a:cubicBezTo>
                    <a:pt x="206837" y="101087"/>
                    <a:pt x="197305" y="104036"/>
                    <a:pt x="188184" y="107876"/>
                  </a:cubicBezTo>
                  <a:cubicBezTo>
                    <a:pt x="179268" y="111648"/>
                    <a:pt x="170627" y="116312"/>
                    <a:pt x="162535" y="121798"/>
                  </a:cubicBezTo>
                  <a:cubicBezTo>
                    <a:pt x="154511" y="127216"/>
                    <a:pt x="147036" y="133388"/>
                    <a:pt x="140246" y="140246"/>
                  </a:cubicBezTo>
                  <a:cubicBezTo>
                    <a:pt x="134897" y="145595"/>
                    <a:pt x="134897" y="154305"/>
                    <a:pt x="140246" y="159654"/>
                  </a:cubicBezTo>
                  <a:cubicBezTo>
                    <a:pt x="145595" y="165003"/>
                    <a:pt x="154305" y="165003"/>
                    <a:pt x="159654" y="159654"/>
                  </a:cubicBezTo>
                  <a:cubicBezTo>
                    <a:pt x="165003" y="154305"/>
                    <a:pt x="171381" y="149024"/>
                    <a:pt x="177965" y="144567"/>
                  </a:cubicBezTo>
                  <a:cubicBezTo>
                    <a:pt x="184549" y="140109"/>
                    <a:pt x="191613" y="136268"/>
                    <a:pt x="198951" y="133182"/>
                  </a:cubicBezTo>
                  <a:cubicBezTo>
                    <a:pt x="206426" y="130028"/>
                    <a:pt x="214175" y="127627"/>
                    <a:pt x="222131" y="125981"/>
                  </a:cubicBezTo>
                  <a:cubicBezTo>
                    <a:pt x="230223" y="124336"/>
                    <a:pt x="238658" y="123444"/>
                    <a:pt x="247025" y="123444"/>
                  </a:cubicBezTo>
                  <a:cubicBezTo>
                    <a:pt x="315057" y="123444"/>
                    <a:pt x="370469" y="178857"/>
                    <a:pt x="370469" y="246888"/>
                  </a:cubicBezTo>
                  <a:cubicBezTo>
                    <a:pt x="370469" y="280904"/>
                    <a:pt x="398176" y="308610"/>
                    <a:pt x="432191" y="308610"/>
                  </a:cubicBezTo>
                  <a:cubicBezTo>
                    <a:pt x="466207" y="308610"/>
                    <a:pt x="493913" y="280904"/>
                    <a:pt x="493913" y="246888"/>
                  </a:cubicBezTo>
                  <a:cubicBezTo>
                    <a:pt x="493913" y="110757"/>
                    <a:pt x="383156" y="0"/>
                    <a:pt x="247025" y="0"/>
                  </a:cubicBezTo>
                  <a:cubicBezTo>
                    <a:pt x="110894" y="0"/>
                    <a:pt x="0" y="110757"/>
                    <a:pt x="0" y="246888"/>
                  </a:cubicBezTo>
                  <a:cubicBezTo>
                    <a:pt x="0" y="254432"/>
                    <a:pt x="6172" y="260604"/>
                    <a:pt x="13716" y="26060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61">
              <a:extLst>
                <a:ext uri="{FF2B5EF4-FFF2-40B4-BE49-F238E27FC236}">
                  <a16:creationId xmlns:a16="http://schemas.microsoft.com/office/drawing/2014/main" id="{6A7EB317-0FF9-1EFB-1691-DDCAB4E48F04}"/>
                </a:ext>
              </a:extLst>
            </p:cNvPr>
            <p:cNvSpPr/>
            <p:nvPr/>
          </p:nvSpPr>
          <p:spPr>
            <a:xfrm>
              <a:off x="5618844" y="2046722"/>
              <a:ext cx="30246" cy="55092"/>
            </a:xfrm>
            <a:custGeom>
              <a:avLst/>
              <a:gdLst>
                <a:gd name="connsiteX0" fmla="*/ 27432 w 30246"/>
                <a:gd name="connsiteY0" fmla="*/ 41376 h 55092"/>
                <a:gd name="connsiteX1" fmla="*/ 29969 w 30246"/>
                <a:gd name="connsiteY1" fmla="*/ 16482 h 55092"/>
                <a:gd name="connsiteX2" fmla="*/ 19271 w 30246"/>
                <a:gd name="connsiteY2" fmla="*/ 297 h 55092"/>
                <a:gd name="connsiteX3" fmla="*/ 3086 w 30246"/>
                <a:gd name="connsiteY3" fmla="*/ 10996 h 55092"/>
                <a:gd name="connsiteX4" fmla="*/ 0 w 30246"/>
                <a:gd name="connsiteY4" fmla="*/ 41376 h 55092"/>
                <a:gd name="connsiteX5" fmla="*/ 13716 w 30246"/>
                <a:gd name="connsiteY5" fmla="*/ 55092 h 55092"/>
                <a:gd name="connsiteX6" fmla="*/ 27432 w 30246"/>
                <a:gd name="connsiteY6" fmla="*/ 41376 h 55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46" h="55092">
                  <a:moveTo>
                    <a:pt x="27432" y="41376"/>
                  </a:moveTo>
                  <a:cubicBezTo>
                    <a:pt x="27432" y="33010"/>
                    <a:pt x="28255" y="24574"/>
                    <a:pt x="29969" y="16482"/>
                  </a:cubicBezTo>
                  <a:cubicBezTo>
                    <a:pt x="31478" y="9075"/>
                    <a:pt x="26678" y="1806"/>
                    <a:pt x="19271" y="297"/>
                  </a:cubicBezTo>
                  <a:cubicBezTo>
                    <a:pt x="11796" y="-1280"/>
                    <a:pt x="4595" y="3589"/>
                    <a:pt x="3086" y="10996"/>
                  </a:cubicBezTo>
                  <a:cubicBezTo>
                    <a:pt x="1029" y="20940"/>
                    <a:pt x="0" y="31158"/>
                    <a:pt x="0" y="41376"/>
                  </a:cubicBezTo>
                  <a:cubicBezTo>
                    <a:pt x="0" y="48920"/>
                    <a:pt x="6172" y="55092"/>
                    <a:pt x="13716" y="55092"/>
                  </a:cubicBezTo>
                  <a:cubicBezTo>
                    <a:pt x="21260" y="55092"/>
                    <a:pt x="27432" y="48920"/>
                    <a:pt x="27432" y="41376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Freeform 64">
            <a:extLst>
              <a:ext uri="{FF2B5EF4-FFF2-40B4-BE49-F238E27FC236}">
                <a16:creationId xmlns:a16="http://schemas.microsoft.com/office/drawing/2014/main" id="{E6AB6864-6862-4BC6-9099-2C7784C18F07}"/>
              </a:ext>
            </a:extLst>
          </p:cNvPr>
          <p:cNvSpPr>
            <a:spLocks noChangeAspect="1"/>
          </p:cNvSpPr>
          <p:nvPr/>
        </p:nvSpPr>
        <p:spPr>
          <a:xfrm>
            <a:off x="10122881" y="2129820"/>
            <a:ext cx="506437" cy="365760"/>
          </a:xfrm>
          <a:custGeom>
            <a:avLst/>
            <a:gdLst>
              <a:gd name="connsiteX0" fmla="*/ 452628 w 493776"/>
              <a:gd name="connsiteY0" fmla="*/ 0 h 356616"/>
              <a:gd name="connsiteX1" fmla="*/ 411480 w 493776"/>
              <a:gd name="connsiteY1" fmla="*/ 41148 h 356616"/>
              <a:gd name="connsiteX2" fmla="*/ 411480 w 493776"/>
              <a:gd name="connsiteY2" fmla="*/ 54864 h 356616"/>
              <a:gd name="connsiteX3" fmla="*/ 342900 w 493776"/>
              <a:gd name="connsiteY3" fmla="*/ 54864 h 356616"/>
              <a:gd name="connsiteX4" fmla="*/ 288036 w 493776"/>
              <a:gd name="connsiteY4" fmla="*/ 82502 h 356616"/>
              <a:gd name="connsiteX5" fmla="*/ 233172 w 493776"/>
              <a:gd name="connsiteY5" fmla="*/ 54864 h 356616"/>
              <a:gd name="connsiteX6" fmla="*/ 68580 w 493776"/>
              <a:gd name="connsiteY6" fmla="*/ 54864 h 356616"/>
              <a:gd name="connsiteX7" fmla="*/ 0 w 493776"/>
              <a:gd name="connsiteY7" fmla="*/ 123444 h 356616"/>
              <a:gd name="connsiteX8" fmla="*/ 0 w 493776"/>
              <a:gd name="connsiteY8" fmla="*/ 315468 h 356616"/>
              <a:gd name="connsiteX9" fmla="*/ 41148 w 493776"/>
              <a:gd name="connsiteY9" fmla="*/ 356616 h 356616"/>
              <a:gd name="connsiteX10" fmla="*/ 82296 w 493776"/>
              <a:gd name="connsiteY10" fmla="*/ 315468 h 356616"/>
              <a:gd name="connsiteX11" fmla="*/ 82296 w 493776"/>
              <a:gd name="connsiteY11" fmla="*/ 301752 h 356616"/>
              <a:gd name="connsiteX12" fmla="*/ 233172 w 493776"/>
              <a:gd name="connsiteY12" fmla="*/ 301752 h 356616"/>
              <a:gd name="connsiteX13" fmla="*/ 301752 w 493776"/>
              <a:gd name="connsiteY13" fmla="*/ 233172 h 356616"/>
              <a:gd name="connsiteX14" fmla="*/ 301752 w 493776"/>
              <a:gd name="connsiteY14" fmla="*/ 233035 h 356616"/>
              <a:gd name="connsiteX15" fmla="*/ 342900 w 493776"/>
              <a:gd name="connsiteY15" fmla="*/ 246888 h 356616"/>
              <a:gd name="connsiteX16" fmla="*/ 425196 w 493776"/>
              <a:gd name="connsiteY16" fmla="*/ 246888 h 356616"/>
              <a:gd name="connsiteX17" fmla="*/ 493776 w 493776"/>
              <a:gd name="connsiteY17" fmla="*/ 178308 h 356616"/>
              <a:gd name="connsiteX18" fmla="*/ 493776 w 493776"/>
              <a:gd name="connsiteY18" fmla="*/ 41148 h 356616"/>
              <a:gd name="connsiteX19" fmla="*/ 452628 w 493776"/>
              <a:gd name="connsiteY19" fmla="*/ 0 h 356616"/>
              <a:gd name="connsiteX20" fmla="*/ 274320 w 493776"/>
              <a:gd name="connsiteY20" fmla="*/ 233172 h 356616"/>
              <a:gd name="connsiteX21" fmla="*/ 233172 w 493776"/>
              <a:gd name="connsiteY21" fmla="*/ 274320 h 356616"/>
              <a:gd name="connsiteX22" fmla="*/ 68580 w 493776"/>
              <a:gd name="connsiteY22" fmla="*/ 274320 h 356616"/>
              <a:gd name="connsiteX23" fmla="*/ 54864 w 493776"/>
              <a:gd name="connsiteY23" fmla="*/ 288036 h 356616"/>
              <a:gd name="connsiteX24" fmla="*/ 54864 w 493776"/>
              <a:gd name="connsiteY24" fmla="*/ 315468 h 356616"/>
              <a:gd name="connsiteX25" fmla="*/ 41148 w 493776"/>
              <a:gd name="connsiteY25" fmla="*/ 329184 h 356616"/>
              <a:gd name="connsiteX26" fmla="*/ 27432 w 493776"/>
              <a:gd name="connsiteY26" fmla="*/ 315468 h 356616"/>
              <a:gd name="connsiteX27" fmla="*/ 27432 w 493776"/>
              <a:gd name="connsiteY27" fmla="*/ 123444 h 356616"/>
              <a:gd name="connsiteX28" fmla="*/ 68580 w 493776"/>
              <a:gd name="connsiteY28" fmla="*/ 82296 h 356616"/>
              <a:gd name="connsiteX29" fmla="*/ 233172 w 493776"/>
              <a:gd name="connsiteY29" fmla="*/ 82296 h 356616"/>
              <a:gd name="connsiteX30" fmla="*/ 274320 w 493776"/>
              <a:gd name="connsiteY30" fmla="*/ 123444 h 356616"/>
              <a:gd name="connsiteX31" fmla="*/ 274320 w 493776"/>
              <a:gd name="connsiteY31" fmla="*/ 233172 h 356616"/>
              <a:gd name="connsiteX32" fmla="*/ 466344 w 493776"/>
              <a:gd name="connsiteY32" fmla="*/ 178308 h 356616"/>
              <a:gd name="connsiteX33" fmla="*/ 425196 w 493776"/>
              <a:gd name="connsiteY33" fmla="*/ 219456 h 356616"/>
              <a:gd name="connsiteX34" fmla="*/ 342900 w 493776"/>
              <a:gd name="connsiteY34" fmla="*/ 219456 h 356616"/>
              <a:gd name="connsiteX35" fmla="*/ 301752 w 493776"/>
              <a:gd name="connsiteY35" fmla="*/ 178308 h 356616"/>
              <a:gd name="connsiteX36" fmla="*/ 301752 w 493776"/>
              <a:gd name="connsiteY36" fmla="*/ 123444 h 356616"/>
              <a:gd name="connsiteX37" fmla="*/ 342900 w 493776"/>
              <a:gd name="connsiteY37" fmla="*/ 82296 h 356616"/>
              <a:gd name="connsiteX38" fmla="*/ 425196 w 493776"/>
              <a:gd name="connsiteY38" fmla="*/ 82296 h 356616"/>
              <a:gd name="connsiteX39" fmla="*/ 438912 w 493776"/>
              <a:gd name="connsiteY39" fmla="*/ 68580 h 356616"/>
              <a:gd name="connsiteX40" fmla="*/ 438912 w 493776"/>
              <a:gd name="connsiteY40" fmla="*/ 41148 h 356616"/>
              <a:gd name="connsiteX41" fmla="*/ 452628 w 493776"/>
              <a:gd name="connsiteY41" fmla="*/ 27432 h 356616"/>
              <a:gd name="connsiteX42" fmla="*/ 466344 w 493776"/>
              <a:gd name="connsiteY42" fmla="*/ 41148 h 356616"/>
              <a:gd name="connsiteX43" fmla="*/ 466344 w 493776"/>
              <a:gd name="connsiteY43" fmla="*/ 178308 h 356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93776" h="356616">
                <a:moveTo>
                  <a:pt x="452628" y="0"/>
                </a:moveTo>
                <a:cubicBezTo>
                  <a:pt x="429928" y="0"/>
                  <a:pt x="411480" y="18448"/>
                  <a:pt x="411480" y="41148"/>
                </a:cubicBezTo>
                <a:lnTo>
                  <a:pt x="411480" y="54864"/>
                </a:lnTo>
                <a:lnTo>
                  <a:pt x="342900" y="54864"/>
                </a:lnTo>
                <a:cubicBezTo>
                  <a:pt x="320474" y="54864"/>
                  <a:pt x="300586" y="65768"/>
                  <a:pt x="288036" y="82502"/>
                </a:cubicBezTo>
                <a:cubicBezTo>
                  <a:pt x="275486" y="65768"/>
                  <a:pt x="255598" y="54864"/>
                  <a:pt x="233172" y="54864"/>
                </a:cubicBezTo>
                <a:lnTo>
                  <a:pt x="68580" y="54864"/>
                </a:lnTo>
                <a:cubicBezTo>
                  <a:pt x="30792" y="54864"/>
                  <a:pt x="0" y="85656"/>
                  <a:pt x="0" y="123444"/>
                </a:cubicBezTo>
                <a:lnTo>
                  <a:pt x="0" y="315468"/>
                </a:lnTo>
                <a:cubicBezTo>
                  <a:pt x="0" y="338168"/>
                  <a:pt x="18448" y="356616"/>
                  <a:pt x="41148" y="356616"/>
                </a:cubicBezTo>
                <a:cubicBezTo>
                  <a:pt x="63848" y="356616"/>
                  <a:pt x="82296" y="338168"/>
                  <a:pt x="82296" y="315468"/>
                </a:cubicBezTo>
                <a:lnTo>
                  <a:pt x="82296" y="301752"/>
                </a:lnTo>
                <a:lnTo>
                  <a:pt x="233172" y="301752"/>
                </a:lnTo>
                <a:cubicBezTo>
                  <a:pt x="270960" y="301752"/>
                  <a:pt x="301752" y="270960"/>
                  <a:pt x="301752" y="233172"/>
                </a:cubicBezTo>
                <a:lnTo>
                  <a:pt x="301752" y="233035"/>
                </a:lnTo>
                <a:cubicBezTo>
                  <a:pt x="313205" y="241676"/>
                  <a:pt x="327470" y="246888"/>
                  <a:pt x="342900" y="246888"/>
                </a:cubicBezTo>
                <a:lnTo>
                  <a:pt x="425196" y="246888"/>
                </a:lnTo>
                <a:cubicBezTo>
                  <a:pt x="462984" y="246888"/>
                  <a:pt x="493776" y="216096"/>
                  <a:pt x="493776" y="178308"/>
                </a:cubicBezTo>
                <a:lnTo>
                  <a:pt x="493776" y="41148"/>
                </a:lnTo>
                <a:cubicBezTo>
                  <a:pt x="493776" y="18448"/>
                  <a:pt x="475328" y="0"/>
                  <a:pt x="452628" y="0"/>
                </a:cubicBezTo>
                <a:close/>
                <a:moveTo>
                  <a:pt x="274320" y="233172"/>
                </a:moveTo>
                <a:cubicBezTo>
                  <a:pt x="274320" y="255872"/>
                  <a:pt x="255872" y="274320"/>
                  <a:pt x="233172" y="274320"/>
                </a:cubicBezTo>
                <a:lnTo>
                  <a:pt x="68580" y="274320"/>
                </a:lnTo>
                <a:cubicBezTo>
                  <a:pt x="61036" y="274320"/>
                  <a:pt x="54864" y="280492"/>
                  <a:pt x="54864" y="288036"/>
                </a:cubicBezTo>
                <a:lnTo>
                  <a:pt x="54864" y="315468"/>
                </a:lnTo>
                <a:cubicBezTo>
                  <a:pt x="54864" y="323012"/>
                  <a:pt x="48692" y="329184"/>
                  <a:pt x="41148" y="329184"/>
                </a:cubicBezTo>
                <a:cubicBezTo>
                  <a:pt x="33604" y="329184"/>
                  <a:pt x="27432" y="323012"/>
                  <a:pt x="27432" y="315468"/>
                </a:cubicBezTo>
                <a:lnTo>
                  <a:pt x="27432" y="123444"/>
                </a:lnTo>
                <a:cubicBezTo>
                  <a:pt x="27432" y="100744"/>
                  <a:pt x="45880" y="82296"/>
                  <a:pt x="68580" y="82296"/>
                </a:cubicBezTo>
                <a:lnTo>
                  <a:pt x="233172" y="82296"/>
                </a:lnTo>
                <a:cubicBezTo>
                  <a:pt x="255872" y="82296"/>
                  <a:pt x="274320" y="100744"/>
                  <a:pt x="274320" y="123444"/>
                </a:cubicBezTo>
                <a:lnTo>
                  <a:pt x="274320" y="233172"/>
                </a:lnTo>
                <a:close/>
                <a:moveTo>
                  <a:pt x="466344" y="178308"/>
                </a:moveTo>
                <a:cubicBezTo>
                  <a:pt x="466344" y="201008"/>
                  <a:pt x="447896" y="219456"/>
                  <a:pt x="425196" y="219456"/>
                </a:cubicBezTo>
                <a:lnTo>
                  <a:pt x="342900" y="219456"/>
                </a:lnTo>
                <a:cubicBezTo>
                  <a:pt x="320200" y="219456"/>
                  <a:pt x="301752" y="201008"/>
                  <a:pt x="301752" y="178308"/>
                </a:cubicBezTo>
                <a:lnTo>
                  <a:pt x="301752" y="123444"/>
                </a:lnTo>
                <a:cubicBezTo>
                  <a:pt x="301752" y="100744"/>
                  <a:pt x="320200" y="82296"/>
                  <a:pt x="342900" y="82296"/>
                </a:cubicBezTo>
                <a:lnTo>
                  <a:pt x="425196" y="82296"/>
                </a:lnTo>
                <a:cubicBezTo>
                  <a:pt x="432740" y="82296"/>
                  <a:pt x="438912" y="76124"/>
                  <a:pt x="438912" y="68580"/>
                </a:cubicBezTo>
                <a:lnTo>
                  <a:pt x="438912" y="41148"/>
                </a:lnTo>
                <a:cubicBezTo>
                  <a:pt x="438912" y="33604"/>
                  <a:pt x="445084" y="27432"/>
                  <a:pt x="452628" y="27432"/>
                </a:cubicBezTo>
                <a:cubicBezTo>
                  <a:pt x="460172" y="27432"/>
                  <a:pt x="466344" y="33604"/>
                  <a:pt x="466344" y="41148"/>
                </a:cubicBezTo>
                <a:lnTo>
                  <a:pt x="466344" y="178308"/>
                </a:lnTo>
                <a:close/>
              </a:path>
            </a:pathLst>
          </a:custGeom>
          <a:solidFill>
            <a:schemeClr val="tx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" name="Graphic 30">
            <a:extLst>
              <a:ext uri="{FF2B5EF4-FFF2-40B4-BE49-F238E27FC236}">
                <a16:creationId xmlns:a16="http://schemas.microsoft.com/office/drawing/2014/main" id="{E1573D65-A729-4C83-1332-FAFE6956135D}"/>
              </a:ext>
            </a:extLst>
          </p:cNvPr>
          <p:cNvGrpSpPr>
            <a:grpSpLocks noChangeAspect="1"/>
          </p:cNvGrpSpPr>
          <p:nvPr/>
        </p:nvGrpSpPr>
        <p:grpSpPr>
          <a:xfrm>
            <a:off x="11390460" y="2043564"/>
            <a:ext cx="502920" cy="502920"/>
            <a:chOff x="10061928" y="1879030"/>
            <a:chExt cx="647890" cy="647890"/>
          </a:xfrm>
          <a:solidFill>
            <a:schemeClr val="tx1"/>
          </a:solidFill>
        </p:grpSpPr>
        <p:sp>
          <p:nvSpPr>
            <p:cNvPr id="15" name="Freeform 68">
              <a:extLst>
                <a:ext uri="{FF2B5EF4-FFF2-40B4-BE49-F238E27FC236}">
                  <a16:creationId xmlns:a16="http://schemas.microsoft.com/office/drawing/2014/main" id="{B5308B67-6E33-BB0E-4348-4D662EB91FA6}"/>
                </a:ext>
              </a:extLst>
            </p:cNvPr>
            <p:cNvSpPr/>
            <p:nvPr/>
          </p:nvSpPr>
          <p:spPr>
            <a:xfrm>
              <a:off x="10061928" y="1879030"/>
              <a:ext cx="647890" cy="647890"/>
            </a:xfrm>
            <a:custGeom>
              <a:avLst/>
              <a:gdLst>
                <a:gd name="connsiteX0" fmla="*/ 647700 w 647890"/>
                <a:gd name="connsiteY0" fmla="*/ 323945 h 647890"/>
                <a:gd name="connsiteX1" fmla="*/ 590550 w 647890"/>
                <a:gd name="connsiteY1" fmla="*/ 266795 h 647890"/>
                <a:gd name="connsiteX2" fmla="*/ 536734 w 647890"/>
                <a:gd name="connsiteY2" fmla="*/ 304895 h 647890"/>
                <a:gd name="connsiteX3" fmla="*/ 474917 w 647890"/>
                <a:gd name="connsiteY3" fmla="*/ 304895 h 647890"/>
                <a:gd name="connsiteX4" fmla="*/ 444056 w 647890"/>
                <a:gd name="connsiteY4" fmla="*/ 230600 h 647890"/>
                <a:gd name="connsiteX5" fmla="*/ 487871 w 647890"/>
                <a:gd name="connsiteY5" fmla="*/ 186785 h 647890"/>
                <a:gd name="connsiteX6" fmla="*/ 512445 w 647890"/>
                <a:gd name="connsiteY6" fmla="*/ 192405 h 647890"/>
                <a:gd name="connsiteX7" fmla="*/ 569595 w 647890"/>
                <a:gd name="connsiteY7" fmla="*/ 135255 h 647890"/>
                <a:gd name="connsiteX8" fmla="*/ 512445 w 647890"/>
                <a:gd name="connsiteY8" fmla="*/ 78105 h 647890"/>
                <a:gd name="connsiteX9" fmla="*/ 455295 w 647890"/>
                <a:gd name="connsiteY9" fmla="*/ 135255 h 647890"/>
                <a:gd name="connsiteX10" fmla="*/ 460915 w 647890"/>
                <a:gd name="connsiteY10" fmla="*/ 159830 h 647890"/>
                <a:gd name="connsiteX11" fmla="*/ 417100 w 647890"/>
                <a:gd name="connsiteY11" fmla="*/ 203645 h 647890"/>
                <a:gd name="connsiteX12" fmla="*/ 342900 w 647890"/>
                <a:gd name="connsiteY12" fmla="*/ 172784 h 647890"/>
                <a:gd name="connsiteX13" fmla="*/ 342900 w 647890"/>
                <a:gd name="connsiteY13" fmla="*/ 110966 h 647890"/>
                <a:gd name="connsiteX14" fmla="*/ 381000 w 647890"/>
                <a:gd name="connsiteY14" fmla="*/ 57150 h 647890"/>
                <a:gd name="connsiteX15" fmla="*/ 323850 w 647890"/>
                <a:gd name="connsiteY15" fmla="*/ 0 h 647890"/>
                <a:gd name="connsiteX16" fmla="*/ 266700 w 647890"/>
                <a:gd name="connsiteY16" fmla="*/ 57150 h 647890"/>
                <a:gd name="connsiteX17" fmla="*/ 304800 w 647890"/>
                <a:gd name="connsiteY17" fmla="*/ 110966 h 647890"/>
                <a:gd name="connsiteX18" fmla="*/ 304800 w 647890"/>
                <a:gd name="connsiteY18" fmla="*/ 172784 h 647890"/>
                <a:gd name="connsiteX19" fmla="*/ 230600 w 647890"/>
                <a:gd name="connsiteY19" fmla="*/ 203645 h 647890"/>
                <a:gd name="connsiteX20" fmla="*/ 186785 w 647890"/>
                <a:gd name="connsiteY20" fmla="*/ 159830 h 647890"/>
                <a:gd name="connsiteX21" fmla="*/ 192405 w 647890"/>
                <a:gd name="connsiteY21" fmla="*/ 135255 h 647890"/>
                <a:gd name="connsiteX22" fmla="*/ 135255 w 647890"/>
                <a:gd name="connsiteY22" fmla="*/ 78105 h 647890"/>
                <a:gd name="connsiteX23" fmla="*/ 78105 w 647890"/>
                <a:gd name="connsiteY23" fmla="*/ 135255 h 647890"/>
                <a:gd name="connsiteX24" fmla="*/ 135255 w 647890"/>
                <a:gd name="connsiteY24" fmla="*/ 192405 h 647890"/>
                <a:gd name="connsiteX25" fmla="*/ 159830 w 647890"/>
                <a:gd name="connsiteY25" fmla="*/ 186785 h 647890"/>
                <a:gd name="connsiteX26" fmla="*/ 203644 w 647890"/>
                <a:gd name="connsiteY26" fmla="*/ 230600 h 647890"/>
                <a:gd name="connsiteX27" fmla="*/ 172784 w 647890"/>
                <a:gd name="connsiteY27" fmla="*/ 304895 h 647890"/>
                <a:gd name="connsiteX28" fmla="*/ 110966 w 647890"/>
                <a:gd name="connsiteY28" fmla="*/ 304895 h 647890"/>
                <a:gd name="connsiteX29" fmla="*/ 57150 w 647890"/>
                <a:gd name="connsiteY29" fmla="*/ 266795 h 647890"/>
                <a:gd name="connsiteX30" fmla="*/ 0 w 647890"/>
                <a:gd name="connsiteY30" fmla="*/ 323945 h 647890"/>
                <a:gd name="connsiteX31" fmla="*/ 57150 w 647890"/>
                <a:gd name="connsiteY31" fmla="*/ 381095 h 647890"/>
                <a:gd name="connsiteX32" fmla="*/ 110966 w 647890"/>
                <a:gd name="connsiteY32" fmla="*/ 342995 h 647890"/>
                <a:gd name="connsiteX33" fmla="*/ 172784 w 647890"/>
                <a:gd name="connsiteY33" fmla="*/ 342995 h 647890"/>
                <a:gd name="connsiteX34" fmla="*/ 203644 w 647890"/>
                <a:gd name="connsiteY34" fmla="*/ 417290 h 647890"/>
                <a:gd name="connsiteX35" fmla="*/ 159830 w 647890"/>
                <a:gd name="connsiteY35" fmla="*/ 461105 h 647890"/>
                <a:gd name="connsiteX36" fmla="*/ 135255 w 647890"/>
                <a:gd name="connsiteY36" fmla="*/ 455486 h 647890"/>
                <a:gd name="connsiteX37" fmla="*/ 78105 w 647890"/>
                <a:gd name="connsiteY37" fmla="*/ 512636 h 647890"/>
                <a:gd name="connsiteX38" fmla="*/ 135255 w 647890"/>
                <a:gd name="connsiteY38" fmla="*/ 569786 h 647890"/>
                <a:gd name="connsiteX39" fmla="*/ 192405 w 647890"/>
                <a:gd name="connsiteY39" fmla="*/ 512636 h 647890"/>
                <a:gd name="connsiteX40" fmla="*/ 186785 w 647890"/>
                <a:gd name="connsiteY40" fmla="*/ 488061 h 647890"/>
                <a:gd name="connsiteX41" fmla="*/ 230600 w 647890"/>
                <a:gd name="connsiteY41" fmla="*/ 444246 h 647890"/>
                <a:gd name="connsiteX42" fmla="*/ 304895 w 647890"/>
                <a:gd name="connsiteY42" fmla="*/ 475107 h 647890"/>
                <a:gd name="connsiteX43" fmla="*/ 304895 w 647890"/>
                <a:gd name="connsiteY43" fmla="*/ 536924 h 647890"/>
                <a:gd name="connsiteX44" fmla="*/ 266795 w 647890"/>
                <a:gd name="connsiteY44" fmla="*/ 590741 h 647890"/>
                <a:gd name="connsiteX45" fmla="*/ 323945 w 647890"/>
                <a:gd name="connsiteY45" fmla="*/ 647891 h 647890"/>
                <a:gd name="connsiteX46" fmla="*/ 381095 w 647890"/>
                <a:gd name="connsiteY46" fmla="*/ 590741 h 647890"/>
                <a:gd name="connsiteX47" fmla="*/ 342995 w 647890"/>
                <a:gd name="connsiteY47" fmla="*/ 536924 h 647890"/>
                <a:gd name="connsiteX48" fmla="*/ 342995 w 647890"/>
                <a:gd name="connsiteY48" fmla="*/ 475107 h 647890"/>
                <a:gd name="connsiteX49" fmla="*/ 417290 w 647890"/>
                <a:gd name="connsiteY49" fmla="*/ 444246 h 647890"/>
                <a:gd name="connsiteX50" fmla="*/ 461105 w 647890"/>
                <a:gd name="connsiteY50" fmla="*/ 488061 h 647890"/>
                <a:gd name="connsiteX51" fmla="*/ 455486 w 647890"/>
                <a:gd name="connsiteY51" fmla="*/ 512636 h 647890"/>
                <a:gd name="connsiteX52" fmla="*/ 512636 w 647890"/>
                <a:gd name="connsiteY52" fmla="*/ 569786 h 647890"/>
                <a:gd name="connsiteX53" fmla="*/ 569786 w 647890"/>
                <a:gd name="connsiteY53" fmla="*/ 512636 h 647890"/>
                <a:gd name="connsiteX54" fmla="*/ 512636 w 647890"/>
                <a:gd name="connsiteY54" fmla="*/ 455486 h 647890"/>
                <a:gd name="connsiteX55" fmla="*/ 488061 w 647890"/>
                <a:gd name="connsiteY55" fmla="*/ 461105 h 647890"/>
                <a:gd name="connsiteX56" fmla="*/ 444246 w 647890"/>
                <a:gd name="connsiteY56" fmla="*/ 417290 h 647890"/>
                <a:gd name="connsiteX57" fmla="*/ 475107 w 647890"/>
                <a:gd name="connsiteY57" fmla="*/ 342995 h 647890"/>
                <a:gd name="connsiteX58" fmla="*/ 536924 w 647890"/>
                <a:gd name="connsiteY58" fmla="*/ 342995 h 647890"/>
                <a:gd name="connsiteX59" fmla="*/ 590740 w 647890"/>
                <a:gd name="connsiteY59" fmla="*/ 381095 h 647890"/>
                <a:gd name="connsiteX60" fmla="*/ 647890 w 647890"/>
                <a:gd name="connsiteY60" fmla="*/ 323945 h 647890"/>
                <a:gd name="connsiteX61" fmla="*/ 323850 w 647890"/>
                <a:gd name="connsiteY61" fmla="*/ 438245 h 647890"/>
                <a:gd name="connsiteX62" fmla="*/ 209550 w 647890"/>
                <a:gd name="connsiteY62" fmla="*/ 323945 h 647890"/>
                <a:gd name="connsiteX63" fmla="*/ 323850 w 647890"/>
                <a:gd name="connsiteY63" fmla="*/ 209645 h 647890"/>
                <a:gd name="connsiteX64" fmla="*/ 438150 w 647890"/>
                <a:gd name="connsiteY64" fmla="*/ 323945 h 647890"/>
                <a:gd name="connsiteX65" fmla="*/ 323850 w 647890"/>
                <a:gd name="connsiteY65" fmla="*/ 438245 h 647890"/>
                <a:gd name="connsiteX66" fmla="*/ 512445 w 647890"/>
                <a:gd name="connsiteY66" fmla="*/ 116300 h 647890"/>
                <a:gd name="connsiteX67" fmla="*/ 531495 w 647890"/>
                <a:gd name="connsiteY67" fmla="*/ 135350 h 647890"/>
                <a:gd name="connsiteX68" fmla="*/ 512445 w 647890"/>
                <a:gd name="connsiteY68" fmla="*/ 154400 h 647890"/>
                <a:gd name="connsiteX69" fmla="*/ 493395 w 647890"/>
                <a:gd name="connsiteY69" fmla="*/ 135350 h 647890"/>
                <a:gd name="connsiteX70" fmla="*/ 512445 w 647890"/>
                <a:gd name="connsiteY70" fmla="*/ 116300 h 647890"/>
                <a:gd name="connsiteX71" fmla="*/ 323850 w 647890"/>
                <a:gd name="connsiteY71" fmla="*/ 38195 h 647890"/>
                <a:gd name="connsiteX72" fmla="*/ 342900 w 647890"/>
                <a:gd name="connsiteY72" fmla="*/ 57245 h 647890"/>
                <a:gd name="connsiteX73" fmla="*/ 323850 w 647890"/>
                <a:gd name="connsiteY73" fmla="*/ 76295 h 647890"/>
                <a:gd name="connsiteX74" fmla="*/ 304800 w 647890"/>
                <a:gd name="connsiteY74" fmla="*/ 57245 h 647890"/>
                <a:gd name="connsiteX75" fmla="*/ 323850 w 647890"/>
                <a:gd name="connsiteY75" fmla="*/ 38195 h 647890"/>
                <a:gd name="connsiteX76" fmla="*/ 116205 w 647890"/>
                <a:gd name="connsiteY76" fmla="*/ 135350 h 647890"/>
                <a:gd name="connsiteX77" fmla="*/ 135255 w 647890"/>
                <a:gd name="connsiteY77" fmla="*/ 116300 h 647890"/>
                <a:gd name="connsiteX78" fmla="*/ 154305 w 647890"/>
                <a:gd name="connsiteY78" fmla="*/ 135350 h 647890"/>
                <a:gd name="connsiteX79" fmla="*/ 135255 w 647890"/>
                <a:gd name="connsiteY79" fmla="*/ 154400 h 647890"/>
                <a:gd name="connsiteX80" fmla="*/ 116205 w 647890"/>
                <a:gd name="connsiteY80" fmla="*/ 135350 h 647890"/>
                <a:gd name="connsiteX81" fmla="*/ 57150 w 647890"/>
                <a:gd name="connsiteY81" fmla="*/ 342995 h 647890"/>
                <a:gd name="connsiteX82" fmla="*/ 38100 w 647890"/>
                <a:gd name="connsiteY82" fmla="*/ 323945 h 647890"/>
                <a:gd name="connsiteX83" fmla="*/ 57150 w 647890"/>
                <a:gd name="connsiteY83" fmla="*/ 304895 h 647890"/>
                <a:gd name="connsiteX84" fmla="*/ 76200 w 647890"/>
                <a:gd name="connsiteY84" fmla="*/ 323945 h 647890"/>
                <a:gd name="connsiteX85" fmla="*/ 57150 w 647890"/>
                <a:gd name="connsiteY85" fmla="*/ 342995 h 647890"/>
                <a:gd name="connsiteX86" fmla="*/ 135255 w 647890"/>
                <a:gd name="connsiteY86" fmla="*/ 531590 h 647890"/>
                <a:gd name="connsiteX87" fmla="*/ 116205 w 647890"/>
                <a:gd name="connsiteY87" fmla="*/ 512540 h 647890"/>
                <a:gd name="connsiteX88" fmla="*/ 135255 w 647890"/>
                <a:gd name="connsiteY88" fmla="*/ 493490 h 647890"/>
                <a:gd name="connsiteX89" fmla="*/ 154305 w 647890"/>
                <a:gd name="connsiteY89" fmla="*/ 512540 h 647890"/>
                <a:gd name="connsiteX90" fmla="*/ 135255 w 647890"/>
                <a:gd name="connsiteY90" fmla="*/ 531590 h 647890"/>
                <a:gd name="connsiteX91" fmla="*/ 323850 w 647890"/>
                <a:gd name="connsiteY91" fmla="*/ 609695 h 647890"/>
                <a:gd name="connsiteX92" fmla="*/ 304800 w 647890"/>
                <a:gd name="connsiteY92" fmla="*/ 590645 h 647890"/>
                <a:gd name="connsiteX93" fmla="*/ 323850 w 647890"/>
                <a:gd name="connsiteY93" fmla="*/ 571595 h 647890"/>
                <a:gd name="connsiteX94" fmla="*/ 342900 w 647890"/>
                <a:gd name="connsiteY94" fmla="*/ 590645 h 647890"/>
                <a:gd name="connsiteX95" fmla="*/ 323850 w 647890"/>
                <a:gd name="connsiteY95" fmla="*/ 609695 h 647890"/>
                <a:gd name="connsiteX96" fmla="*/ 531495 w 647890"/>
                <a:gd name="connsiteY96" fmla="*/ 512540 h 647890"/>
                <a:gd name="connsiteX97" fmla="*/ 512445 w 647890"/>
                <a:gd name="connsiteY97" fmla="*/ 531590 h 647890"/>
                <a:gd name="connsiteX98" fmla="*/ 493395 w 647890"/>
                <a:gd name="connsiteY98" fmla="*/ 512540 h 647890"/>
                <a:gd name="connsiteX99" fmla="*/ 512445 w 647890"/>
                <a:gd name="connsiteY99" fmla="*/ 493490 h 647890"/>
                <a:gd name="connsiteX100" fmla="*/ 531495 w 647890"/>
                <a:gd name="connsiteY100" fmla="*/ 512540 h 647890"/>
                <a:gd name="connsiteX101" fmla="*/ 571500 w 647890"/>
                <a:gd name="connsiteY101" fmla="*/ 323945 h 647890"/>
                <a:gd name="connsiteX102" fmla="*/ 590550 w 647890"/>
                <a:gd name="connsiteY102" fmla="*/ 304895 h 647890"/>
                <a:gd name="connsiteX103" fmla="*/ 609600 w 647890"/>
                <a:gd name="connsiteY103" fmla="*/ 323945 h 647890"/>
                <a:gd name="connsiteX104" fmla="*/ 590550 w 647890"/>
                <a:gd name="connsiteY104" fmla="*/ 342995 h 647890"/>
                <a:gd name="connsiteX105" fmla="*/ 571500 w 647890"/>
                <a:gd name="connsiteY105" fmla="*/ 323945 h 647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</a:cxnLst>
              <a:rect l="l" t="t" r="r" b="b"/>
              <a:pathLst>
                <a:path w="647890" h="647890">
                  <a:moveTo>
                    <a:pt x="647700" y="323945"/>
                  </a:moveTo>
                  <a:cubicBezTo>
                    <a:pt x="647700" y="292418"/>
                    <a:pt x="622078" y="266795"/>
                    <a:pt x="590550" y="266795"/>
                  </a:cubicBezTo>
                  <a:cubicBezTo>
                    <a:pt x="565690" y="266795"/>
                    <a:pt x="544640" y="282702"/>
                    <a:pt x="536734" y="304895"/>
                  </a:cubicBezTo>
                  <a:lnTo>
                    <a:pt x="474917" y="304895"/>
                  </a:lnTo>
                  <a:cubicBezTo>
                    <a:pt x="471392" y="277082"/>
                    <a:pt x="460439" y="251746"/>
                    <a:pt x="444056" y="230600"/>
                  </a:cubicBezTo>
                  <a:lnTo>
                    <a:pt x="487871" y="186785"/>
                  </a:lnTo>
                  <a:cubicBezTo>
                    <a:pt x="495300" y="190405"/>
                    <a:pt x="503682" y="192405"/>
                    <a:pt x="512445" y="192405"/>
                  </a:cubicBezTo>
                  <a:cubicBezTo>
                    <a:pt x="543973" y="192405"/>
                    <a:pt x="569595" y="166783"/>
                    <a:pt x="569595" y="135255"/>
                  </a:cubicBezTo>
                  <a:cubicBezTo>
                    <a:pt x="569595" y="103727"/>
                    <a:pt x="543973" y="78105"/>
                    <a:pt x="512445" y="78105"/>
                  </a:cubicBezTo>
                  <a:cubicBezTo>
                    <a:pt x="480917" y="78105"/>
                    <a:pt x="455295" y="103727"/>
                    <a:pt x="455295" y="135255"/>
                  </a:cubicBezTo>
                  <a:cubicBezTo>
                    <a:pt x="455295" y="144018"/>
                    <a:pt x="457391" y="152400"/>
                    <a:pt x="460915" y="159830"/>
                  </a:cubicBezTo>
                  <a:lnTo>
                    <a:pt x="417100" y="203645"/>
                  </a:lnTo>
                  <a:cubicBezTo>
                    <a:pt x="396050" y="187261"/>
                    <a:pt x="370618" y="176308"/>
                    <a:pt x="342900" y="172784"/>
                  </a:cubicBezTo>
                  <a:lnTo>
                    <a:pt x="342900" y="110966"/>
                  </a:lnTo>
                  <a:cubicBezTo>
                    <a:pt x="365093" y="103061"/>
                    <a:pt x="381000" y="82010"/>
                    <a:pt x="381000" y="57150"/>
                  </a:cubicBezTo>
                  <a:cubicBezTo>
                    <a:pt x="381000" y="25622"/>
                    <a:pt x="355378" y="0"/>
                    <a:pt x="323850" y="0"/>
                  </a:cubicBezTo>
                  <a:cubicBezTo>
                    <a:pt x="292322" y="0"/>
                    <a:pt x="266700" y="25622"/>
                    <a:pt x="266700" y="57150"/>
                  </a:cubicBezTo>
                  <a:cubicBezTo>
                    <a:pt x="266700" y="82010"/>
                    <a:pt x="282607" y="103061"/>
                    <a:pt x="304800" y="110966"/>
                  </a:cubicBezTo>
                  <a:lnTo>
                    <a:pt x="304800" y="172784"/>
                  </a:lnTo>
                  <a:cubicBezTo>
                    <a:pt x="277082" y="176308"/>
                    <a:pt x="251650" y="187261"/>
                    <a:pt x="230600" y="203645"/>
                  </a:cubicBezTo>
                  <a:lnTo>
                    <a:pt x="186785" y="159830"/>
                  </a:lnTo>
                  <a:cubicBezTo>
                    <a:pt x="190405" y="152400"/>
                    <a:pt x="192405" y="144018"/>
                    <a:pt x="192405" y="135255"/>
                  </a:cubicBezTo>
                  <a:cubicBezTo>
                    <a:pt x="192405" y="103727"/>
                    <a:pt x="166783" y="78105"/>
                    <a:pt x="135255" y="78105"/>
                  </a:cubicBezTo>
                  <a:cubicBezTo>
                    <a:pt x="103727" y="78105"/>
                    <a:pt x="78105" y="103727"/>
                    <a:pt x="78105" y="135255"/>
                  </a:cubicBezTo>
                  <a:cubicBezTo>
                    <a:pt x="78105" y="166783"/>
                    <a:pt x="103727" y="192405"/>
                    <a:pt x="135255" y="192405"/>
                  </a:cubicBezTo>
                  <a:cubicBezTo>
                    <a:pt x="144018" y="192405"/>
                    <a:pt x="152400" y="190310"/>
                    <a:pt x="159830" y="186785"/>
                  </a:cubicBezTo>
                  <a:lnTo>
                    <a:pt x="203644" y="230600"/>
                  </a:lnTo>
                  <a:cubicBezTo>
                    <a:pt x="187262" y="251651"/>
                    <a:pt x="176308" y="277082"/>
                    <a:pt x="172784" y="304895"/>
                  </a:cubicBezTo>
                  <a:lnTo>
                    <a:pt x="110966" y="304895"/>
                  </a:lnTo>
                  <a:cubicBezTo>
                    <a:pt x="103061" y="282702"/>
                    <a:pt x="82010" y="266795"/>
                    <a:pt x="57150" y="266795"/>
                  </a:cubicBezTo>
                  <a:cubicBezTo>
                    <a:pt x="25622" y="266795"/>
                    <a:pt x="0" y="292418"/>
                    <a:pt x="0" y="323945"/>
                  </a:cubicBezTo>
                  <a:cubicBezTo>
                    <a:pt x="0" y="355473"/>
                    <a:pt x="25622" y="381095"/>
                    <a:pt x="57150" y="381095"/>
                  </a:cubicBezTo>
                  <a:cubicBezTo>
                    <a:pt x="82010" y="381095"/>
                    <a:pt x="103061" y="365189"/>
                    <a:pt x="110966" y="342995"/>
                  </a:cubicBezTo>
                  <a:lnTo>
                    <a:pt x="172784" y="342995"/>
                  </a:lnTo>
                  <a:cubicBezTo>
                    <a:pt x="176308" y="370808"/>
                    <a:pt x="187262" y="396145"/>
                    <a:pt x="203644" y="417290"/>
                  </a:cubicBezTo>
                  <a:lnTo>
                    <a:pt x="159830" y="461105"/>
                  </a:lnTo>
                  <a:cubicBezTo>
                    <a:pt x="152400" y="457486"/>
                    <a:pt x="144018" y="455486"/>
                    <a:pt x="135255" y="455486"/>
                  </a:cubicBezTo>
                  <a:cubicBezTo>
                    <a:pt x="103727" y="455486"/>
                    <a:pt x="78105" y="481108"/>
                    <a:pt x="78105" y="512636"/>
                  </a:cubicBezTo>
                  <a:cubicBezTo>
                    <a:pt x="78105" y="544163"/>
                    <a:pt x="103727" y="569786"/>
                    <a:pt x="135255" y="569786"/>
                  </a:cubicBezTo>
                  <a:cubicBezTo>
                    <a:pt x="166783" y="569786"/>
                    <a:pt x="192405" y="544163"/>
                    <a:pt x="192405" y="512636"/>
                  </a:cubicBezTo>
                  <a:cubicBezTo>
                    <a:pt x="192405" y="503873"/>
                    <a:pt x="190310" y="495491"/>
                    <a:pt x="186785" y="488061"/>
                  </a:cubicBezTo>
                  <a:lnTo>
                    <a:pt x="230600" y="444246"/>
                  </a:lnTo>
                  <a:cubicBezTo>
                    <a:pt x="251650" y="460629"/>
                    <a:pt x="277082" y="471583"/>
                    <a:pt x="304895" y="475107"/>
                  </a:cubicBezTo>
                  <a:lnTo>
                    <a:pt x="304895" y="536924"/>
                  </a:lnTo>
                  <a:cubicBezTo>
                    <a:pt x="282702" y="544830"/>
                    <a:pt x="266795" y="565880"/>
                    <a:pt x="266795" y="590741"/>
                  </a:cubicBezTo>
                  <a:cubicBezTo>
                    <a:pt x="266795" y="622268"/>
                    <a:pt x="292418" y="647891"/>
                    <a:pt x="323945" y="647891"/>
                  </a:cubicBezTo>
                  <a:cubicBezTo>
                    <a:pt x="355473" y="647891"/>
                    <a:pt x="381095" y="622268"/>
                    <a:pt x="381095" y="590741"/>
                  </a:cubicBezTo>
                  <a:cubicBezTo>
                    <a:pt x="381095" y="565880"/>
                    <a:pt x="365189" y="544830"/>
                    <a:pt x="342995" y="536924"/>
                  </a:cubicBezTo>
                  <a:lnTo>
                    <a:pt x="342995" y="475107"/>
                  </a:lnTo>
                  <a:cubicBezTo>
                    <a:pt x="370808" y="471583"/>
                    <a:pt x="396145" y="460629"/>
                    <a:pt x="417290" y="444246"/>
                  </a:cubicBezTo>
                  <a:lnTo>
                    <a:pt x="461105" y="488061"/>
                  </a:lnTo>
                  <a:cubicBezTo>
                    <a:pt x="457486" y="495491"/>
                    <a:pt x="455486" y="503873"/>
                    <a:pt x="455486" y="512636"/>
                  </a:cubicBezTo>
                  <a:cubicBezTo>
                    <a:pt x="455486" y="544163"/>
                    <a:pt x="481108" y="569786"/>
                    <a:pt x="512636" y="569786"/>
                  </a:cubicBezTo>
                  <a:cubicBezTo>
                    <a:pt x="544163" y="569786"/>
                    <a:pt x="569786" y="544163"/>
                    <a:pt x="569786" y="512636"/>
                  </a:cubicBezTo>
                  <a:cubicBezTo>
                    <a:pt x="569786" y="481108"/>
                    <a:pt x="544163" y="455486"/>
                    <a:pt x="512636" y="455486"/>
                  </a:cubicBezTo>
                  <a:cubicBezTo>
                    <a:pt x="503873" y="455486"/>
                    <a:pt x="495491" y="457581"/>
                    <a:pt x="488061" y="461105"/>
                  </a:cubicBezTo>
                  <a:lnTo>
                    <a:pt x="444246" y="417290"/>
                  </a:lnTo>
                  <a:cubicBezTo>
                    <a:pt x="460629" y="396240"/>
                    <a:pt x="471583" y="370808"/>
                    <a:pt x="475107" y="342995"/>
                  </a:cubicBezTo>
                  <a:lnTo>
                    <a:pt x="536924" y="342995"/>
                  </a:lnTo>
                  <a:cubicBezTo>
                    <a:pt x="544830" y="365189"/>
                    <a:pt x="565880" y="381095"/>
                    <a:pt x="590740" y="381095"/>
                  </a:cubicBezTo>
                  <a:cubicBezTo>
                    <a:pt x="622268" y="381095"/>
                    <a:pt x="647890" y="355473"/>
                    <a:pt x="647890" y="323945"/>
                  </a:cubicBezTo>
                  <a:close/>
                  <a:moveTo>
                    <a:pt x="323850" y="438245"/>
                  </a:moveTo>
                  <a:cubicBezTo>
                    <a:pt x="260795" y="438245"/>
                    <a:pt x="209550" y="387001"/>
                    <a:pt x="209550" y="323945"/>
                  </a:cubicBezTo>
                  <a:cubicBezTo>
                    <a:pt x="209550" y="260890"/>
                    <a:pt x="260795" y="209645"/>
                    <a:pt x="323850" y="209645"/>
                  </a:cubicBezTo>
                  <a:cubicBezTo>
                    <a:pt x="386906" y="209645"/>
                    <a:pt x="438150" y="260890"/>
                    <a:pt x="438150" y="323945"/>
                  </a:cubicBezTo>
                  <a:cubicBezTo>
                    <a:pt x="438150" y="387001"/>
                    <a:pt x="386906" y="438245"/>
                    <a:pt x="323850" y="438245"/>
                  </a:cubicBezTo>
                  <a:close/>
                  <a:moveTo>
                    <a:pt x="512445" y="116300"/>
                  </a:moveTo>
                  <a:cubicBezTo>
                    <a:pt x="522923" y="116300"/>
                    <a:pt x="531495" y="124873"/>
                    <a:pt x="531495" y="135350"/>
                  </a:cubicBezTo>
                  <a:cubicBezTo>
                    <a:pt x="531495" y="145828"/>
                    <a:pt x="522923" y="154400"/>
                    <a:pt x="512445" y="154400"/>
                  </a:cubicBezTo>
                  <a:cubicBezTo>
                    <a:pt x="501968" y="154400"/>
                    <a:pt x="493395" y="145828"/>
                    <a:pt x="493395" y="135350"/>
                  </a:cubicBezTo>
                  <a:cubicBezTo>
                    <a:pt x="493395" y="124873"/>
                    <a:pt x="501968" y="116300"/>
                    <a:pt x="512445" y="116300"/>
                  </a:cubicBezTo>
                  <a:close/>
                  <a:moveTo>
                    <a:pt x="323850" y="38195"/>
                  </a:moveTo>
                  <a:cubicBezTo>
                    <a:pt x="334328" y="38195"/>
                    <a:pt x="342900" y="46768"/>
                    <a:pt x="342900" y="57245"/>
                  </a:cubicBezTo>
                  <a:cubicBezTo>
                    <a:pt x="342900" y="67723"/>
                    <a:pt x="334328" y="76295"/>
                    <a:pt x="323850" y="76295"/>
                  </a:cubicBezTo>
                  <a:cubicBezTo>
                    <a:pt x="313373" y="76295"/>
                    <a:pt x="304800" y="67723"/>
                    <a:pt x="304800" y="57245"/>
                  </a:cubicBezTo>
                  <a:cubicBezTo>
                    <a:pt x="304800" y="46768"/>
                    <a:pt x="313373" y="38195"/>
                    <a:pt x="323850" y="38195"/>
                  </a:cubicBezTo>
                  <a:close/>
                  <a:moveTo>
                    <a:pt x="116205" y="135350"/>
                  </a:moveTo>
                  <a:cubicBezTo>
                    <a:pt x="116205" y="124873"/>
                    <a:pt x="124778" y="116300"/>
                    <a:pt x="135255" y="116300"/>
                  </a:cubicBezTo>
                  <a:cubicBezTo>
                    <a:pt x="145733" y="116300"/>
                    <a:pt x="154305" y="124873"/>
                    <a:pt x="154305" y="135350"/>
                  </a:cubicBezTo>
                  <a:cubicBezTo>
                    <a:pt x="154305" y="145828"/>
                    <a:pt x="145733" y="154400"/>
                    <a:pt x="135255" y="154400"/>
                  </a:cubicBezTo>
                  <a:cubicBezTo>
                    <a:pt x="124778" y="154400"/>
                    <a:pt x="116205" y="145828"/>
                    <a:pt x="116205" y="135350"/>
                  </a:cubicBezTo>
                  <a:close/>
                  <a:moveTo>
                    <a:pt x="57150" y="342995"/>
                  </a:moveTo>
                  <a:cubicBezTo>
                    <a:pt x="46672" y="342995"/>
                    <a:pt x="38100" y="334423"/>
                    <a:pt x="38100" y="323945"/>
                  </a:cubicBezTo>
                  <a:cubicBezTo>
                    <a:pt x="38100" y="313468"/>
                    <a:pt x="46672" y="304895"/>
                    <a:pt x="57150" y="304895"/>
                  </a:cubicBezTo>
                  <a:cubicBezTo>
                    <a:pt x="67628" y="304895"/>
                    <a:pt x="76200" y="313468"/>
                    <a:pt x="76200" y="323945"/>
                  </a:cubicBezTo>
                  <a:cubicBezTo>
                    <a:pt x="76200" y="334423"/>
                    <a:pt x="67628" y="342995"/>
                    <a:pt x="57150" y="342995"/>
                  </a:cubicBezTo>
                  <a:close/>
                  <a:moveTo>
                    <a:pt x="135255" y="531590"/>
                  </a:moveTo>
                  <a:cubicBezTo>
                    <a:pt x="124778" y="531590"/>
                    <a:pt x="116205" y="523018"/>
                    <a:pt x="116205" y="512540"/>
                  </a:cubicBezTo>
                  <a:cubicBezTo>
                    <a:pt x="116205" y="502063"/>
                    <a:pt x="124778" y="493490"/>
                    <a:pt x="135255" y="493490"/>
                  </a:cubicBezTo>
                  <a:cubicBezTo>
                    <a:pt x="145733" y="493490"/>
                    <a:pt x="154305" y="502063"/>
                    <a:pt x="154305" y="512540"/>
                  </a:cubicBezTo>
                  <a:cubicBezTo>
                    <a:pt x="154305" y="523018"/>
                    <a:pt x="145733" y="531590"/>
                    <a:pt x="135255" y="531590"/>
                  </a:cubicBezTo>
                  <a:close/>
                  <a:moveTo>
                    <a:pt x="323850" y="609695"/>
                  </a:moveTo>
                  <a:cubicBezTo>
                    <a:pt x="313373" y="609695"/>
                    <a:pt x="304800" y="601123"/>
                    <a:pt x="304800" y="590645"/>
                  </a:cubicBezTo>
                  <a:cubicBezTo>
                    <a:pt x="304800" y="580168"/>
                    <a:pt x="313373" y="571595"/>
                    <a:pt x="323850" y="571595"/>
                  </a:cubicBezTo>
                  <a:cubicBezTo>
                    <a:pt x="334328" y="571595"/>
                    <a:pt x="342900" y="580168"/>
                    <a:pt x="342900" y="590645"/>
                  </a:cubicBezTo>
                  <a:cubicBezTo>
                    <a:pt x="342900" y="601123"/>
                    <a:pt x="334328" y="609695"/>
                    <a:pt x="323850" y="609695"/>
                  </a:cubicBezTo>
                  <a:close/>
                  <a:moveTo>
                    <a:pt x="531495" y="512540"/>
                  </a:moveTo>
                  <a:cubicBezTo>
                    <a:pt x="531495" y="523018"/>
                    <a:pt x="522923" y="531590"/>
                    <a:pt x="512445" y="531590"/>
                  </a:cubicBezTo>
                  <a:cubicBezTo>
                    <a:pt x="501968" y="531590"/>
                    <a:pt x="493395" y="523018"/>
                    <a:pt x="493395" y="512540"/>
                  </a:cubicBezTo>
                  <a:cubicBezTo>
                    <a:pt x="493395" y="502063"/>
                    <a:pt x="501968" y="493490"/>
                    <a:pt x="512445" y="493490"/>
                  </a:cubicBezTo>
                  <a:cubicBezTo>
                    <a:pt x="522923" y="493490"/>
                    <a:pt x="531495" y="502063"/>
                    <a:pt x="531495" y="512540"/>
                  </a:cubicBezTo>
                  <a:close/>
                  <a:moveTo>
                    <a:pt x="571500" y="323945"/>
                  </a:moveTo>
                  <a:cubicBezTo>
                    <a:pt x="571500" y="313468"/>
                    <a:pt x="580073" y="304895"/>
                    <a:pt x="590550" y="304895"/>
                  </a:cubicBezTo>
                  <a:cubicBezTo>
                    <a:pt x="601028" y="304895"/>
                    <a:pt x="609600" y="313468"/>
                    <a:pt x="609600" y="323945"/>
                  </a:cubicBezTo>
                  <a:cubicBezTo>
                    <a:pt x="609600" y="334423"/>
                    <a:pt x="601028" y="342995"/>
                    <a:pt x="590550" y="342995"/>
                  </a:cubicBezTo>
                  <a:cubicBezTo>
                    <a:pt x="580073" y="342995"/>
                    <a:pt x="571500" y="334423"/>
                    <a:pt x="571500" y="32394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69">
              <a:extLst>
                <a:ext uri="{FF2B5EF4-FFF2-40B4-BE49-F238E27FC236}">
                  <a16:creationId xmlns:a16="http://schemas.microsoft.com/office/drawing/2014/main" id="{7FE764F0-0D70-2863-2A38-30807FDDE5B7}"/>
                </a:ext>
              </a:extLst>
            </p:cNvPr>
            <p:cNvSpPr/>
            <p:nvPr/>
          </p:nvSpPr>
          <p:spPr>
            <a:xfrm>
              <a:off x="10468836" y="1937776"/>
              <a:ext cx="38004" cy="37838"/>
            </a:xfrm>
            <a:custGeom>
              <a:avLst/>
              <a:gdLst>
                <a:gd name="connsiteX0" fmla="*/ 11716 w 38004"/>
                <a:gd name="connsiteY0" fmla="*/ 36409 h 37838"/>
                <a:gd name="connsiteX1" fmla="*/ 15240 w 38004"/>
                <a:gd name="connsiteY1" fmla="*/ 37457 h 37838"/>
                <a:gd name="connsiteX2" fmla="*/ 19050 w 38004"/>
                <a:gd name="connsiteY2" fmla="*/ 37838 h 37838"/>
                <a:gd name="connsiteX3" fmla="*/ 32480 w 38004"/>
                <a:gd name="connsiteY3" fmla="*/ 32314 h 37838"/>
                <a:gd name="connsiteX4" fmla="*/ 38005 w 38004"/>
                <a:gd name="connsiteY4" fmla="*/ 18788 h 37838"/>
                <a:gd name="connsiteX5" fmla="*/ 37719 w 38004"/>
                <a:gd name="connsiteY5" fmla="*/ 15073 h 37838"/>
                <a:gd name="connsiteX6" fmla="*/ 36576 w 38004"/>
                <a:gd name="connsiteY6" fmla="*/ 11549 h 37838"/>
                <a:gd name="connsiteX7" fmla="*/ 34862 w 38004"/>
                <a:gd name="connsiteY7" fmla="*/ 8215 h 37838"/>
                <a:gd name="connsiteX8" fmla="*/ 32480 w 38004"/>
                <a:gd name="connsiteY8" fmla="*/ 5358 h 37838"/>
                <a:gd name="connsiteX9" fmla="*/ 5524 w 38004"/>
                <a:gd name="connsiteY9" fmla="*/ 5358 h 37838"/>
                <a:gd name="connsiteX10" fmla="*/ 3143 w 38004"/>
                <a:gd name="connsiteY10" fmla="*/ 8215 h 37838"/>
                <a:gd name="connsiteX11" fmla="*/ 1429 w 38004"/>
                <a:gd name="connsiteY11" fmla="*/ 11549 h 37838"/>
                <a:gd name="connsiteX12" fmla="*/ 286 w 38004"/>
                <a:gd name="connsiteY12" fmla="*/ 15073 h 37838"/>
                <a:gd name="connsiteX13" fmla="*/ 0 w 38004"/>
                <a:gd name="connsiteY13" fmla="*/ 18788 h 37838"/>
                <a:gd name="connsiteX14" fmla="*/ 5524 w 38004"/>
                <a:gd name="connsiteY14" fmla="*/ 32314 h 37838"/>
                <a:gd name="connsiteX15" fmla="*/ 8477 w 38004"/>
                <a:gd name="connsiteY15" fmla="*/ 34695 h 37838"/>
                <a:gd name="connsiteX16" fmla="*/ 11716 w 38004"/>
                <a:gd name="connsiteY16" fmla="*/ 36409 h 37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004" h="37838">
                  <a:moveTo>
                    <a:pt x="11716" y="36409"/>
                  </a:moveTo>
                  <a:cubicBezTo>
                    <a:pt x="12859" y="36886"/>
                    <a:pt x="14002" y="37267"/>
                    <a:pt x="15240" y="37457"/>
                  </a:cubicBezTo>
                  <a:cubicBezTo>
                    <a:pt x="16478" y="37743"/>
                    <a:pt x="17717" y="37838"/>
                    <a:pt x="19050" y="37838"/>
                  </a:cubicBezTo>
                  <a:cubicBezTo>
                    <a:pt x="24098" y="37838"/>
                    <a:pt x="28861" y="35838"/>
                    <a:pt x="32480" y="32314"/>
                  </a:cubicBezTo>
                  <a:cubicBezTo>
                    <a:pt x="36100" y="28694"/>
                    <a:pt x="38005" y="23836"/>
                    <a:pt x="38005" y="18788"/>
                  </a:cubicBezTo>
                  <a:cubicBezTo>
                    <a:pt x="38005" y="17550"/>
                    <a:pt x="38005" y="16312"/>
                    <a:pt x="37719" y="15073"/>
                  </a:cubicBezTo>
                  <a:cubicBezTo>
                    <a:pt x="37433" y="13835"/>
                    <a:pt x="37052" y="12692"/>
                    <a:pt x="36576" y="11549"/>
                  </a:cubicBezTo>
                  <a:cubicBezTo>
                    <a:pt x="36100" y="10406"/>
                    <a:pt x="35528" y="9263"/>
                    <a:pt x="34862" y="8215"/>
                  </a:cubicBezTo>
                  <a:cubicBezTo>
                    <a:pt x="34195" y="7168"/>
                    <a:pt x="33338" y="6215"/>
                    <a:pt x="32480" y="5358"/>
                  </a:cubicBezTo>
                  <a:cubicBezTo>
                    <a:pt x="25336" y="-1786"/>
                    <a:pt x="12573" y="-1786"/>
                    <a:pt x="5524" y="5358"/>
                  </a:cubicBezTo>
                  <a:cubicBezTo>
                    <a:pt x="4667" y="6215"/>
                    <a:pt x="3810" y="7168"/>
                    <a:pt x="3143" y="8215"/>
                  </a:cubicBezTo>
                  <a:cubicBezTo>
                    <a:pt x="2476" y="9263"/>
                    <a:pt x="1905" y="10406"/>
                    <a:pt x="1429" y="11549"/>
                  </a:cubicBezTo>
                  <a:cubicBezTo>
                    <a:pt x="952" y="12692"/>
                    <a:pt x="571" y="13835"/>
                    <a:pt x="286" y="15073"/>
                  </a:cubicBezTo>
                  <a:cubicBezTo>
                    <a:pt x="95" y="16312"/>
                    <a:pt x="0" y="17550"/>
                    <a:pt x="0" y="18788"/>
                  </a:cubicBezTo>
                  <a:cubicBezTo>
                    <a:pt x="0" y="23932"/>
                    <a:pt x="1905" y="28694"/>
                    <a:pt x="5524" y="32314"/>
                  </a:cubicBezTo>
                  <a:cubicBezTo>
                    <a:pt x="6382" y="33171"/>
                    <a:pt x="7429" y="33933"/>
                    <a:pt x="8477" y="34695"/>
                  </a:cubicBezTo>
                  <a:cubicBezTo>
                    <a:pt x="9430" y="35362"/>
                    <a:pt x="10573" y="35933"/>
                    <a:pt x="11716" y="36409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70">
              <a:extLst>
                <a:ext uri="{FF2B5EF4-FFF2-40B4-BE49-F238E27FC236}">
                  <a16:creationId xmlns:a16="http://schemas.microsoft.com/office/drawing/2014/main" id="{F5220895-A80C-560B-E706-277D0CFCAAAC}"/>
                </a:ext>
              </a:extLst>
            </p:cNvPr>
            <p:cNvSpPr/>
            <p:nvPr/>
          </p:nvSpPr>
          <p:spPr>
            <a:xfrm>
              <a:off x="10613139" y="2081841"/>
              <a:ext cx="38100" cy="38171"/>
            </a:xfrm>
            <a:custGeom>
              <a:avLst/>
              <a:gdLst>
                <a:gd name="connsiteX0" fmla="*/ 8477 w 38100"/>
                <a:gd name="connsiteY0" fmla="*/ 3215 h 38171"/>
                <a:gd name="connsiteX1" fmla="*/ 5524 w 38100"/>
                <a:gd name="connsiteY1" fmla="*/ 5596 h 38171"/>
                <a:gd name="connsiteX2" fmla="*/ 3143 w 38100"/>
                <a:gd name="connsiteY2" fmla="*/ 8453 h 38171"/>
                <a:gd name="connsiteX3" fmla="*/ 1429 w 38100"/>
                <a:gd name="connsiteY3" fmla="*/ 11787 h 38171"/>
                <a:gd name="connsiteX4" fmla="*/ 381 w 38100"/>
                <a:gd name="connsiteY4" fmla="*/ 15311 h 38171"/>
                <a:gd name="connsiteX5" fmla="*/ 0 w 38100"/>
                <a:gd name="connsiteY5" fmla="*/ 19026 h 38171"/>
                <a:gd name="connsiteX6" fmla="*/ 286 w 38100"/>
                <a:gd name="connsiteY6" fmla="*/ 22836 h 38171"/>
                <a:gd name="connsiteX7" fmla="*/ 1429 w 38100"/>
                <a:gd name="connsiteY7" fmla="*/ 26360 h 38171"/>
                <a:gd name="connsiteX8" fmla="*/ 3143 w 38100"/>
                <a:gd name="connsiteY8" fmla="*/ 29599 h 38171"/>
                <a:gd name="connsiteX9" fmla="*/ 5524 w 38100"/>
                <a:gd name="connsiteY9" fmla="*/ 32552 h 38171"/>
                <a:gd name="connsiteX10" fmla="*/ 11716 w 38100"/>
                <a:gd name="connsiteY10" fmla="*/ 36647 h 38171"/>
                <a:gd name="connsiteX11" fmla="*/ 19050 w 38100"/>
                <a:gd name="connsiteY11" fmla="*/ 38171 h 38171"/>
                <a:gd name="connsiteX12" fmla="*/ 32480 w 38100"/>
                <a:gd name="connsiteY12" fmla="*/ 32552 h 38171"/>
                <a:gd name="connsiteX13" fmla="*/ 34862 w 38100"/>
                <a:gd name="connsiteY13" fmla="*/ 29599 h 38171"/>
                <a:gd name="connsiteX14" fmla="*/ 36671 w 38100"/>
                <a:gd name="connsiteY14" fmla="*/ 26360 h 38171"/>
                <a:gd name="connsiteX15" fmla="*/ 37719 w 38100"/>
                <a:gd name="connsiteY15" fmla="*/ 22836 h 38171"/>
                <a:gd name="connsiteX16" fmla="*/ 38100 w 38100"/>
                <a:gd name="connsiteY16" fmla="*/ 19026 h 38171"/>
                <a:gd name="connsiteX17" fmla="*/ 37719 w 38100"/>
                <a:gd name="connsiteY17" fmla="*/ 15311 h 38171"/>
                <a:gd name="connsiteX18" fmla="*/ 36576 w 38100"/>
                <a:gd name="connsiteY18" fmla="*/ 11787 h 38171"/>
                <a:gd name="connsiteX19" fmla="*/ 34862 w 38100"/>
                <a:gd name="connsiteY19" fmla="*/ 8453 h 38171"/>
                <a:gd name="connsiteX20" fmla="*/ 32480 w 38100"/>
                <a:gd name="connsiteY20" fmla="*/ 5596 h 38171"/>
                <a:gd name="connsiteX21" fmla="*/ 29623 w 38100"/>
                <a:gd name="connsiteY21" fmla="*/ 3215 h 38171"/>
                <a:gd name="connsiteX22" fmla="*/ 26289 w 38100"/>
                <a:gd name="connsiteY22" fmla="*/ 1500 h 38171"/>
                <a:gd name="connsiteX23" fmla="*/ 22765 w 38100"/>
                <a:gd name="connsiteY23" fmla="*/ 357 h 38171"/>
                <a:gd name="connsiteX24" fmla="*/ 15335 w 38100"/>
                <a:gd name="connsiteY24" fmla="*/ 357 h 38171"/>
                <a:gd name="connsiteX25" fmla="*/ 11716 w 38100"/>
                <a:gd name="connsiteY25" fmla="*/ 1500 h 38171"/>
                <a:gd name="connsiteX26" fmla="*/ 8477 w 38100"/>
                <a:gd name="connsiteY26" fmla="*/ 3215 h 3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8100" h="38171">
                  <a:moveTo>
                    <a:pt x="8477" y="3215"/>
                  </a:moveTo>
                  <a:cubicBezTo>
                    <a:pt x="7430" y="3881"/>
                    <a:pt x="6477" y="4739"/>
                    <a:pt x="5524" y="5596"/>
                  </a:cubicBezTo>
                  <a:cubicBezTo>
                    <a:pt x="4667" y="6453"/>
                    <a:pt x="3905" y="7501"/>
                    <a:pt x="3143" y="8453"/>
                  </a:cubicBezTo>
                  <a:cubicBezTo>
                    <a:pt x="2476" y="9501"/>
                    <a:pt x="1905" y="10644"/>
                    <a:pt x="1429" y="11787"/>
                  </a:cubicBezTo>
                  <a:cubicBezTo>
                    <a:pt x="953" y="12930"/>
                    <a:pt x="572" y="14168"/>
                    <a:pt x="381" y="15311"/>
                  </a:cubicBezTo>
                  <a:cubicBezTo>
                    <a:pt x="95" y="16550"/>
                    <a:pt x="0" y="17788"/>
                    <a:pt x="0" y="19026"/>
                  </a:cubicBezTo>
                  <a:cubicBezTo>
                    <a:pt x="0" y="20360"/>
                    <a:pt x="0" y="21598"/>
                    <a:pt x="286" y="22836"/>
                  </a:cubicBezTo>
                  <a:cubicBezTo>
                    <a:pt x="572" y="24074"/>
                    <a:pt x="953" y="25217"/>
                    <a:pt x="1429" y="26360"/>
                  </a:cubicBezTo>
                  <a:cubicBezTo>
                    <a:pt x="1905" y="27503"/>
                    <a:pt x="2476" y="28646"/>
                    <a:pt x="3143" y="29599"/>
                  </a:cubicBezTo>
                  <a:cubicBezTo>
                    <a:pt x="3905" y="30647"/>
                    <a:pt x="4667" y="31694"/>
                    <a:pt x="5524" y="32552"/>
                  </a:cubicBezTo>
                  <a:cubicBezTo>
                    <a:pt x="7334" y="34361"/>
                    <a:pt x="9430" y="35695"/>
                    <a:pt x="11716" y="36647"/>
                  </a:cubicBezTo>
                  <a:cubicBezTo>
                    <a:pt x="14002" y="37600"/>
                    <a:pt x="16478" y="38171"/>
                    <a:pt x="19050" y="38171"/>
                  </a:cubicBezTo>
                  <a:cubicBezTo>
                    <a:pt x="24098" y="38171"/>
                    <a:pt x="28861" y="36171"/>
                    <a:pt x="32480" y="32552"/>
                  </a:cubicBezTo>
                  <a:cubicBezTo>
                    <a:pt x="33433" y="31694"/>
                    <a:pt x="34195" y="30647"/>
                    <a:pt x="34862" y="29599"/>
                  </a:cubicBezTo>
                  <a:cubicBezTo>
                    <a:pt x="35624" y="28646"/>
                    <a:pt x="36195" y="27503"/>
                    <a:pt x="36671" y="26360"/>
                  </a:cubicBezTo>
                  <a:cubicBezTo>
                    <a:pt x="37147" y="25217"/>
                    <a:pt x="37433" y="24074"/>
                    <a:pt x="37719" y="22836"/>
                  </a:cubicBezTo>
                  <a:cubicBezTo>
                    <a:pt x="37909" y="21598"/>
                    <a:pt x="38100" y="20360"/>
                    <a:pt x="38100" y="19026"/>
                  </a:cubicBezTo>
                  <a:cubicBezTo>
                    <a:pt x="38100" y="17788"/>
                    <a:pt x="37909" y="16550"/>
                    <a:pt x="37719" y="15311"/>
                  </a:cubicBezTo>
                  <a:cubicBezTo>
                    <a:pt x="37433" y="14168"/>
                    <a:pt x="37052" y="12930"/>
                    <a:pt x="36576" y="11787"/>
                  </a:cubicBezTo>
                  <a:cubicBezTo>
                    <a:pt x="36100" y="10644"/>
                    <a:pt x="35528" y="9501"/>
                    <a:pt x="34862" y="8453"/>
                  </a:cubicBezTo>
                  <a:cubicBezTo>
                    <a:pt x="34195" y="7501"/>
                    <a:pt x="33338" y="6453"/>
                    <a:pt x="32480" y="5596"/>
                  </a:cubicBezTo>
                  <a:cubicBezTo>
                    <a:pt x="31623" y="4739"/>
                    <a:pt x="30670" y="3881"/>
                    <a:pt x="29623" y="3215"/>
                  </a:cubicBezTo>
                  <a:cubicBezTo>
                    <a:pt x="28575" y="2548"/>
                    <a:pt x="27432" y="1976"/>
                    <a:pt x="26289" y="1500"/>
                  </a:cubicBezTo>
                  <a:cubicBezTo>
                    <a:pt x="25146" y="1024"/>
                    <a:pt x="24003" y="643"/>
                    <a:pt x="22765" y="357"/>
                  </a:cubicBezTo>
                  <a:cubicBezTo>
                    <a:pt x="20288" y="-119"/>
                    <a:pt x="17717" y="-119"/>
                    <a:pt x="15335" y="357"/>
                  </a:cubicBezTo>
                  <a:cubicBezTo>
                    <a:pt x="14097" y="643"/>
                    <a:pt x="12859" y="1024"/>
                    <a:pt x="11716" y="1500"/>
                  </a:cubicBezTo>
                  <a:cubicBezTo>
                    <a:pt x="10573" y="1976"/>
                    <a:pt x="9525" y="2548"/>
                    <a:pt x="8477" y="321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71">
              <a:extLst>
                <a:ext uri="{FF2B5EF4-FFF2-40B4-BE49-F238E27FC236}">
                  <a16:creationId xmlns:a16="http://schemas.microsoft.com/office/drawing/2014/main" id="{83DE191E-8179-0B3D-23FB-38AE7D4B4C6A}"/>
                </a:ext>
              </a:extLst>
            </p:cNvPr>
            <p:cNvSpPr/>
            <p:nvPr/>
          </p:nvSpPr>
          <p:spPr>
            <a:xfrm>
              <a:off x="10120316" y="2081847"/>
              <a:ext cx="38099" cy="38166"/>
            </a:xfrm>
            <a:custGeom>
              <a:avLst/>
              <a:gdLst>
                <a:gd name="connsiteX0" fmla="*/ 3239 w 38099"/>
                <a:gd name="connsiteY0" fmla="*/ 29594 h 38166"/>
                <a:gd name="connsiteX1" fmla="*/ 5620 w 38099"/>
                <a:gd name="connsiteY1" fmla="*/ 32546 h 38166"/>
                <a:gd name="connsiteX2" fmla="*/ 11811 w 38099"/>
                <a:gd name="connsiteY2" fmla="*/ 36642 h 38166"/>
                <a:gd name="connsiteX3" fmla="*/ 19050 w 38099"/>
                <a:gd name="connsiteY3" fmla="*/ 38166 h 38166"/>
                <a:gd name="connsiteX4" fmla="*/ 22765 w 38099"/>
                <a:gd name="connsiteY4" fmla="*/ 37785 h 38166"/>
                <a:gd name="connsiteX5" fmla="*/ 26384 w 38099"/>
                <a:gd name="connsiteY5" fmla="*/ 36642 h 38166"/>
                <a:gd name="connsiteX6" fmla="*/ 29623 w 38099"/>
                <a:gd name="connsiteY6" fmla="*/ 34928 h 38166"/>
                <a:gd name="connsiteX7" fmla="*/ 32480 w 38099"/>
                <a:gd name="connsiteY7" fmla="*/ 32546 h 38166"/>
                <a:gd name="connsiteX8" fmla="*/ 38100 w 38099"/>
                <a:gd name="connsiteY8" fmla="*/ 19021 h 38166"/>
                <a:gd name="connsiteX9" fmla="*/ 37719 w 38099"/>
                <a:gd name="connsiteY9" fmla="*/ 15306 h 38166"/>
                <a:gd name="connsiteX10" fmla="*/ 36671 w 38099"/>
                <a:gd name="connsiteY10" fmla="*/ 11782 h 38166"/>
                <a:gd name="connsiteX11" fmla="*/ 34862 w 38099"/>
                <a:gd name="connsiteY11" fmla="*/ 8448 h 38166"/>
                <a:gd name="connsiteX12" fmla="*/ 32480 w 38099"/>
                <a:gd name="connsiteY12" fmla="*/ 5591 h 38166"/>
                <a:gd name="connsiteX13" fmla="*/ 29623 w 38099"/>
                <a:gd name="connsiteY13" fmla="*/ 3209 h 38166"/>
                <a:gd name="connsiteX14" fmla="*/ 26384 w 38099"/>
                <a:gd name="connsiteY14" fmla="*/ 1495 h 38166"/>
                <a:gd name="connsiteX15" fmla="*/ 22765 w 38099"/>
                <a:gd name="connsiteY15" fmla="*/ 352 h 38166"/>
                <a:gd name="connsiteX16" fmla="*/ 5620 w 38099"/>
                <a:gd name="connsiteY16" fmla="*/ 5591 h 38166"/>
                <a:gd name="connsiteX17" fmla="*/ 3239 w 38099"/>
                <a:gd name="connsiteY17" fmla="*/ 8448 h 38166"/>
                <a:gd name="connsiteX18" fmla="*/ 1429 w 38099"/>
                <a:gd name="connsiteY18" fmla="*/ 11782 h 38166"/>
                <a:gd name="connsiteX19" fmla="*/ 381 w 38099"/>
                <a:gd name="connsiteY19" fmla="*/ 15306 h 38166"/>
                <a:gd name="connsiteX20" fmla="*/ 0 w 38099"/>
                <a:gd name="connsiteY20" fmla="*/ 19021 h 38166"/>
                <a:gd name="connsiteX21" fmla="*/ 381 w 38099"/>
                <a:gd name="connsiteY21" fmla="*/ 22831 h 38166"/>
                <a:gd name="connsiteX22" fmla="*/ 1429 w 38099"/>
                <a:gd name="connsiteY22" fmla="*/ 26355 h 38166"/>
                <a:gd name="connsiteX23" fmla="*/ 3239 w 38099"/>
                <a:gd name="connsiteY23" fmla="*/ 29594 h 3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099" h="38166">
                  <a:moveTo>
                    <a:pt x="3239" y="29594"/>
                  </a:moveTo>
                  <a:cubicBezTo>
                    <a:pt x="3905" y="30641"/>
                    <a:pt x="4667" y="31689"/>
                    <a:pt x="5620" y="32546"/>
                  </a:cubicBezTo>
                  <a:cubicBezTo>
                    <a:pt x="7429" y="34356"/>
                    <a:pt x="9430" y="35690"/>
                    <a:pt x="11811" y="36642"/>
                  </a:cubicBezTo>
                  <a:cubicBezTo>
                    <a:pt x="14097" y="37595"/>
                    <a:pt x="16478" y="38166"/>
                    <a:pt x="19050" y="38166"/>
                  </a:cubicBezTo>
                  <a:cubicBezTo>
                    <a:pt x="20288" y="38166"/>
                    <a:pt x="21622" y="37976"/>
                    <a:pt x="22765" y="37785"/>
                  </a:cubicBezTo>
                  <a:cubicBezTo>
                    <a:pt x="24003" y="37499"/>
                    <a:pt x="25241" y="37118"/>
                    <a:pt x="26384" y="36642"/>
                  </a:cubicBezTo>
                  <a:cubicBezTo>
                    <a:pt x="27527" y="36166"/>
                    <a:pt x="28575" y="35594"/>
                    <a:pt x="29623" y="34928"/>
                  </a:cubicBezTo>
                  <a:cubicBezTo>
                    <a:pt x="30671" y="34261"/>
                    <a:pt x="31623" y="33404"/>
                    <a:pt x="32480" y="32546"/>
                  </a:cubicBezTo>
                  <a:cubicBezTo>
                    <a:pt x="36100" y="28927"/>
                    <a:pt x="38100" y="24164"/>
                    <a:pt x="38100" y="19021"/>
                  </a:cubicBezTo>
                  <a:cubicBezTo>
                    <a:pt x="38100" y="17783"/>
                    <a:pt x="38100" y="16544"/>
                    <a:pt x="37719" y="15306"/>
                  </a:cubicBezTo>
                  <a:cubicBezTo>
                    <a:pt x="37528" y="14163"/>
                    <a:pt x="37148" y="12925"/>
                    <a:pt x="36671" y="11782"/>
                  </a:cubicBezTo>
                  <a:cubicBezTo>
                    <a:pt x="36195" y="10639"/>
                    <a:pt x="35623" y="9496"/>
                    <a:pt x="34862" y="8448"/>
                  </a:cubicBezTo>
                  <a:cubicBezTo>
                    <a:pt x="34195" y="7496"/>
                    <a:pt x="33433" y="6448"/>
                    <a:pt x="32480" y="5591"/>
                  </a:cubicBezTo>
                  <a:cubicBezTo>
                    <a:pt x="31623" y="4733"/>
                    <a:pt x="30671" y="3876"/>
                    <a:pt x="29623" y="3209"/>
                  </a:cubicBezTo>
                  <a:cubicBezTo>
                    <a:pt x="28575" y="2543"/>
                    <a:pt x="27527" y="1971"/>
                    <a:pt x="26384" y="1495"/>
                  </a:cubicBezTo>
                  <a:cubicBezTo>
                    <a:pt x="25241" y="1019"/>
                    <a:pt x="24003" y="638"/>
                    <a:pt x="22765" y="352"/>
                  </a:cubicBezTo>
                  <a:cubicBezTo>
                    <a:pt x="16573" y="-886"/>
                    <a:pt x="10001" y="1209"/>
                    <a:pt x="5620" y="5591"/>
                  </a:cubicBezTo>
                  <a:cubicBezTo>
                    <a:pt x="4667" y="6448"/>
                    <a:pt x="3905" y="7496"/>
                    <a:pt x="3239" y="8448"/>
                  </a:cubicBezTo>
                  <a:cubicBezTo>
                    <a:pt x="2572" y="9496"/>
                    <a:pt x="1905" y="10639"/>
                    <a:pt x="1429" y="11782"/>
                  </a:cubicBezTo>
                  <a:cubicBezTo>
                    <a:pt x="952" y="12925"/>
                    <a:pt x="667" y="14163"/>
                    <a:pt x="381" y="15306"/>
                  </a:cubicBezTo>
                  <a:cubicBezTo>
                    <a:pt x="95" y="16544"/>
                    <a:pt x="0" y="17783"/>
                    <a:pt x="0" y="19021"/>
                  </a:cubicBezTo>
                  <a:cubicBezTo>
                    <a:pt x="0" y="20354"/>
                    <a:pt x="0" y="21593"/>
                    <a:pt x="381" y="22831"/>
                  </a:cubicBezTo>
                  <a:cubicBezTo>
                    <a:pt x="571" y="24069"/>
                    <a:pt x="952" y="25212"/>
                    <a:pt x="1429" y="26355"/>
                  </a:cubicBezTo>
                  <a:cubicBezTo>
                    <a:pt x="1905" y="27498"/>
                    <a:pt x="2477" y="28641"/>
                    <a:pt x="3239" y="2959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72">
              <a:extLst>
                <a:ext uri="{FF2B5EF4-FFF2-40B4-BE49-F238E27FC236}">
                  <a16:creationId xmlns:a16="http://schemas.microsoft.com/office/drawing/2014/main" id="{D99714CB-893C-78FF-AA6E-C6545EB5CF62}"/>
                </a:ext>
              </a:extLst>
            </p:cNvPr>
            <p:cNvSpPr/>
            <p:nvPr/>
          </p:nvSpPr>
          <p:spPr>
            <a:xfrm>
              <a:off x="10264715" y="1937776"/>
              <a:ext cx="38004" cy="37838"/>
            </a:xfrm>
            <a:custGeom>
              <a:avLst/>
              <a:gdLst>
                <a:gd name="connsiteX0" fmla="*/ 11716 w 38004"/>
                <a:gd name="connsiteY0" fmla="*/ 36409 h 37838"/>
                <a:gd name="connsiteX1" fmla="*/ 15240 w 38004"/>
                <a:gd name="connsiteY1" fmla="*/ 37457 h 37838"/>
                <a:gd name="connsiteX2" fmla="*/ 19050 w 38004"/>
                <a:gd name="connsiteY2" fmla="*/ 37838 h 37838"/>
                <a:gd name="connsiteX3" fmla="*/ 32480 w 38004"/>
                <a:gd name="connsiteY3" fmla="*/ 32314 h 37838"/>
                <a:gd name="connsiteX4" fmla="*/ 38005 w 38004"/>
                <a:gd name="connsiteY4" fmla="*/ 18788 h 37838"/>
                <a:gd name="connsiteX5" fmla="*/ 37719 w 38004"/>
                <a:gd name="connsiteY5" fmla="*/ 15073 h 37838"/>
                <a:gd name="connsiteX6" fmla="*/ 36576 w 38004"/>
                <a:gd name="connsiteY6" fmla="*/ 11549 h 37838"/>
                <a:gd name="connsiteX7" fmla="*/ 34862 w 38004"/>
                <a:gd name="connsiteY7" fmla="*/ 8215 h 37838"/>
                <a:gd name="connsiteX8" fmla="*/ 32480 w 38004"/>
                <a:gd name="connsiteY8" fmla="*/ 5358 h 37838"/>
                <a:gd name="connsiteX9" fmla="*/ 5524 w 38004"/>
                <a:gd name="connsiteY9" fmla="*/ 5358 h 37838"/>
                <a:gd name="connsiteX10" fmla="*/ 3143 w 38004"/>
                <a:gd name="connsiteY10" fmla="*/ 8215 h 37838"/>
                <a:gd name="connsiteX11" fmla="*/ 1429 w 38004"/>
                <a:gd name="connsiteY11" fmla="*/ 11549 h 37838"/>
                <a:gd name="connsiteX12" fmla="*/ 286 w 38004"/>
                <a:gd name="connsiteY12" fmla="*/ 15073 h 37838"/>
                <a:gd name="connsiteX13" fmla="*/ 0 w 38004"/>
                <a:gd name="connsiteY13" fmla="*/ 18788 h 37838"/>
                <a:gd name="connsiteX14" fmla="*/ 5524 w 38004"/>
                <a:gd name="connsiteY14" fmla="*/ 32314 h 37838"/>
                <a:gd name="connsiteX15" fmla="*/ 8477 w 38004"/>
                <a:gd name="connsiteY15" fmla="*/ 34695 h 37838"/>
                <a:gd name="connsiteX16" fmla="*/ 11716 w 38004"/>
                <a:gd name="connsiteY16" fmla="*/ 36409 h 37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004" h="37838">
                  <a:moveTo>
                    <a:pt x="11716" y="36409"/>
                  </a:moveTo>
                  <a:cubicBezTo>
                    <a:pt x="12859" y="36886"/>
                    <a:pt x="14002" y="37267"/>
                    <a:pt x="15240" y="37457"/>
                  </a:cubicBezTo>
                  <a:cubicBezTo>
                    <a:pt x="16478" y="37743"/>
                    <a:pt x="17716" y="37838"/>
                    <a:pt x="19050" y="37838"/>
                  </a:cubicBezTo>
                  <a:cubicBezTo>
                    <a:pt x="24098" y="37838"/>
                    <a:pt x="28861" y="35838"/>
                    <a:pt x="32480" y="32314"/>
                  </a:cubicBezTo>
                  <a:cubicBezTo>
                    <a:pt x="36100" y="28694"/>
                    <a:pt x="38005" y="23836"/>
                    <a:pt x="38005" y="18788"/>
                  </a:cubicBezTo>
                  <a:cubicBezTo>
                    <a:pt x="38005" y="17550"/>
                    <a:pt x="37909" y="16312"/>
                    <a:pt x="37719" y="15073"/>
                  </a:cubicBezTo>
                  <a:cubicBezTo>
                    <a:pt x="37433" y="13835"/>
                    <a:pt x="37052" y="12692"/>
                    <a:pt x="36576" y="11549"/>
                  </a:cubicBezTo>
                  <a:cubicBezTo>
                    <a:pt x="36100" y="10406"/>
                    <a:pt x="35528" y="9263"/>
                    <a:pt x="34862" y="8215"/>
                  </a:cubicBezTo>
                  <a:cubicBezTo>
                    <a:pt x="34195" y="7168"/>
                    <a:pt x="33338" y="6215"/>
                    <a:pt x="32480" y="5358"/>
                  </a:cubicBezTo>
                  <a:cubicBezTo>
                    <a:pt x="25336" y="-1786"/>
                    <a:pt x="12573" y="-1786"/>
                    <a:pt x="5524" y="5358"/>
                  </a:cubicBezTo>
                  <a:cubicBezTo>
                    <a:pt x="4667" y="6215"/>
                    <a:pt x="3810" y="7168"/>
                    <a:pt x="3143" y="8215"/>
                  </a:cubicBezTo>
                  <a:cubicBezTo>
                    <a:pt x="2476" y="9263"/>
                    <a:pt x="1905" y="10406"/>
                    <a:pt x="1429" y="11549"/>
                  </a:cubicBezTo>
                  <a:cubicBezTo>
                    <a:pt x="952" y="12692"/>
                    <a:pt x="571" y="13835"/>
                    <a:pt x="286" y="15073"/>
                  </a:cubicBezTo>
                  <a:cubicBezTo>
                    <a:pt x="95" y="16312"/>
                    <a:pt x="0" y="17550"/>
                    <a:pt x="0" y="18788"/>
                  </a:cubicBezTo>
                  <a:cubicBezTo>
                    <a:pt x="0" y="23932"/>
                    <a:pt x="1905" y="28694"/>
                    <a:pt x="5524" y="32314"/>
                  </a:cubicBezTo>
                  <a:cubicBezTo>
                    <a:pt x="6382" y="33171"/>
                    <a:pt x="7429" y="33933"/>
                    <a:pt x="8477" y="34695"/>
                  </a:cubicBezTo>
                  <a:cubicBezTo>
                    <a:pt x="9430" y="35362"/>
                    <a:pt x="10573" y="35933"/>
                    <a:pt x="11716" y="36409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 73">
              <a:extLst>
                <a:ext uri="{FF2B5EF4-FFF2-40B4-BE49-F238E27FC236}">
                  <a16:creationId xmlns:a16="http://schemas.microsoft.com/office/drawing/2014/main" id="{F4D0CB33-30CF-5CC6-CD26-40FD1843681D}"/>
                </a:ext>
              </a:extLst>
            </p:cNvPr>
            <p:cNvSpPr/>
            <p:nvPr/>
          </p:nvSpPr>
          <p:spPr>
            <a:xfrm>
              <a:off x="10468836" y="2430575"/>
              <a:ext cx="38004" cy="37861"/>
            </a:xfrm>
            <a:custGeom>
              <a:avLst/>
              <a:gdLst>
                <a:gd name="connsiteX0" fmla="*/ 5524 w 38004"/>
                <a:gd name="connsiteY0" fmla="*/ 5286 h 37861"/>
                <a:gd name="connsiteX1" fmla="*/ 3143 w 38004"/>
                <a:gd name="connsiteY1" fmla="*/ 8239 h 37861"/>
                <a:gd name="connsiteX2" fmla="*/ 1429 w 38004"/>
                <a:gd name="connsiteY2" fmla="*/ 11478 h 37861"/>
                <a:gd name="connsiteX3" fmla="*/ 286 w 38004"/>
                <a:gd name="connsiteY3" fmla="*/ 15097 h 37861"/>
                <a:gd name="connsiteX4" fmla="*/ 0 w 38004"/>
                <a:gd name="connsiteY4" fmla="*/ 18812 h 37861"/>
                <a:gd name="connsiteX5" fmla="*/ 5524 w 38004"/>
                <a:gd name="connsiteY5" fmla="*/ 32242 h 37861"/>
                <a:gd name="connsiteX6" fmla="*/ 19050 w 38004"/>
                <a:gd name="connsiteY6" fmla="*/ 37862 h 37861"/>
                <a:gd name="connsiteX7" fmla="*/ 22765 w 38004"/>
                <a:gd name="connsiteY7" fmla="*/ 37481 h 37861"/>
                <a:gd name="connsiteX8" fmla="*/ 26289 w 38004"/>
                <a:gd name="connsiteY8" fmla="*/ 36433 h 37861"/>
                <a:gd name="connsiteX9" fmla="*/ 29527 w 38004"/>
                <a:gd name="connsiteY9" fmla="*/ 34623 h 37861"/>
                <a:gd name="connsiteX10" fmla="*/ 32480 w 38004"/>
                <a:gd name="connsiteY10" fmla="*/ 32242 h 37861"/>
                <a:gd name="connsiteX11" fmla="*/ 38005 w 38004"/>
                <a:gd name="connsiteY11" fmla="*/ 18812 h 37861"/>
                <a:gd name="connsiteX12" fmla="*/ 32480 w 38004"/>
                <a:gd name="connsiteY12" fmla="*/ 5286 h 37861"/>
                <a:gd name="connsiteX13" fmla="*/ 5524 w 38004"/>
                <a:gd name="connsiteY13" fmla="*/ 5286 h 37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8004" h="37861">
                  <a:moveTo>
                    <a:pt x="5524" y="5286"/>
                  </a:moveTo>
                  <a:cubicBezTo>
                    <a:pt x="4667" y="6239"/>
                    <a:pt x="3810" y="7191"/>
                    <a:pt x="3143" y="8239"/>
                  </a:cubicBezTo>
                  <a:cubicBezTo>
                    <a:pt x="2476" y="9287"/>
                    <a:pt x="1905" y="10335"/>
                    <a:pt x="1429" y="11478"/>
                  </a:cubicBezTo>
                  <a:cubicBezTo>
                    <a:pt x="952" y="12621"/>
                    <a:pt x="571" y="13859"/>
                    <a:pt x="286" y="15097"/>
                  </a:cubicBezTo>
                  <a:cubicBezTo>
                    <a:pt x="95" y="16335"/>
                    <a:pt x="0" y="17574"/>
                    <a:pt x="0" y="18812"/>
                  </a:cubicBezTo>
                  <a:cubicBezTo>
                    <a:pt x="0" y="23860"/>
                    <a:pt x="1905" y="28623"/>
                    <a:pt x="5524" y="32242"/>
                  </a:cubicBezTo>
                  <a:cubicBezTo>
                    <a:pt x="9144" y="35862"/>
                    <a:pt x="13906" y="37862"/>
                    <a:pt x="19050" y="37862"/>
                  </a:cubicBezTo>
                  <a:cubicBezTo>
                    <a:pt x="20288" y="37862"/>
                    <a:pt x="21526" y="37767"/>
                    <a:pt x="22765" y="37481"/>
                  </a:cubicBezTo>
                  <a:cubicBezTo>
                    <a:pt x="23908" y="37290"/>
                    <a:pt x="25146" y="36909"/>
                    <a:pt x="26289" y="36433"/>
                  </a:cubicBezTo>
                  <a:cubicBezTo>
                    <a:pt x="27432" y="35957"/>
                    <a:pt x="28575" y="35385"/>
                    <a:pt x="29527" y="34623"/>
                  </a:cubicBezTo>
                  <a:cubicBezTo>
                    <a:pt x="30575" y="33957"/>
                    <a:pt x="31528" y="33195"/>
                    <a:pt x="32480" y="32242"/>
                  </a:cubicBezTo>
                  <a:cubicBezTo>
                    <a:pt x="36100" y="28623"/>
                    <a:pt x="38005" y="23860"/>
                    <a:pt x="38005" y="18812"/>
                  </a:cubicBezTo>
                  <a:cubicBezTo>
                    <a:pt x="38005" y="13764"/>
                    <a:pt x="36004" y="8906"/>
                    <a:pt x="32480" y="5286"/>
                  </a:cubicBezTo>
                  <a:cubicBezTo>
                    <a:pt x="25336" y="-1762"/>
                    <a:pt x="12668" y="-1762"/>
                    <a:pt x="5524" y="5286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74">
              <a:extLst>
                <a:ext uri="{FF2B5EF4-FFF2-40B4-BE49-F238E27FC236}">
                  <a16:creationId xmlns:a16="http://schemas.microsoft.com/office/drawing/2014/main" id="{39BD26AA-4188-0C02-F275-08AC1BCFF631}"/>
                </a:ext>
              </a:extLst>
            </p:cNvPr>
            <p:cNvSpPr/>
            <p:nvPr/>
          </p:nvSpPr>
          <p:spPr>
            <a:xfrm>
              <a:off x="10264715" y="2430290"/>
              <a:ext cx="38004" cy="38147"/>
            </a:xfrm>
            <a:custGeom>
              <a:avLst/>
              <a:gdLst>
                <a:gd name="connsiteX0" fmla="*/ 26289 w 38004"/>
                <a:gd name="connsiteY0" fmla="*/ 1476 h 38147"/>
                <a:gd name="connsiteX1" fmla="*/ 22765 w 38004"/>
                <a:gd name="connsiteY1" fmla="*/ 429 h 38147"/>
                <a:gd name="connsiteX2" fmla="*/ 15240 w 38004"/>
                <a:gd name="connsiteY2" fmla="*/ 429 h 38147"/>
                <a:gd name="connsiteX3" fmla="*/ 11716 w 38004"/>
                <a:gd name="connsiteY3" fmla="*/ 1476 h 38147"/>
                <a:gd name="connsiteX4" fmla="*/ 8477 w 38004"/>
                <a:gd name="connsiteY4" fmla="*/ 3286 h 38147"/>
                <a:gd name="connsiteX5" fmla="*/ 5524 w 38004"/>
                <a:gd name="connsiteY5" fmla="*/ 5572 h 38147"/>
                <a:gd name="connsiteX6" fmla="*/ 0 w 38004"/>
                <a:gd name="connsiteY6" fmla="*/ 19098 h 38147"/>
                <a:gd name="connsiteX7" fmla="*/ 5524 w 38004"/>
                <a:gd name="connsiteY7" fmla="*/ 32528 h 38147"/>
                <a:gd name="connsiteX8" fmla="*/ 18955 w 38004"/>
                <a:gd name="connsiteY8" fmla="*/ 38148 h 38147"/>
                <a:gd name="connsiteX9" fmla="*/ 22765 w 38004"/>
                <a:gd name="connsiteY9" fmla="*/ 37767 h 38147"/>
                <a:gd name="connsiteX10" fmla="*/ 26289 w 38004"/>
                <a:gd name="connsiteY10" fmla="*/ 36719 h 38147"/>
                <a:gd name="connsiteX11" fmla="*/ 29527 w 38004"/>
                <a:gd name="connsiteY11" fmla="*/ 34909 h 38147"/>
                <a:gd name="connsiteX12" fmla="*/ 32480 w 38004"/>
                <a:gd name="connsiteY12" fmla="*/ 32528 h 38147"/>
                <a:gd name="connsiteX13" fmla="*/ 38005 w 38004"/>
                <a:gd name="connsiteY13" fmla="*/ 19098 h 38147"/>
                <a:gd name="connsiteX14" fmla="*/ 32480 w 38004"/>
                <a:gd name="connsiteY14" fmla="*/ 5572 h 38147"/>
                <a:gd name="connsiteX15" fmla="*/ 29623 w 38004"/>
                <a:gd name="connsiteY15" fmla="*/ 3286 h 38147"/>
                <a:gd name="connsiteX16" fmla="*/ 26289 w 38004"/>
                <a:gd name="connsiteY16" fmla="*/ 1476 h 38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004" h="38147">
                  <a:moveTo>
                    <a:pt x="26289" y="1476"/>
                  </a:moveTo>
                  <a:cubicBezTo>
                    <a:pt x="25146" y="1000"/>
                    <a:pt x="23908" y="619"/>
                    <a:pt x="22765" y="429"/>
                  </a:cubicBezTo>
                  <a:cubicBezTo>
                    <a:pt x="20288" y="-143"/>
                    <a:pt x="17716" y="-143"/>
                    <a:pt x="15240" y="429"/>
                  </a:cubicBezTo>
                  <a:cubicBezTo>
                    <a:pt x="14097" y="619"/>
                    <a:pt x="12859" y="1000"/>
                    <a:pt x="11716" y="1476"/>
                  </a:cubicBezTo>
                  <a:cubicBezTo>
                    <a:pt x="10573" y="1953"/>
                    <a:pt x="9430" y="2524"/>
                    <a:pt x="8477" y="3286"/>
                  </a:cubicBezTo>
                  <a:cubicBezTo>
                    <a:pt x="7429" y="3953"/>
                    <a:pt x="6382" y="4715"/>
                    <a:pt x="5524" y="5572"/>
                  </a:cubicBezTo>
                  <a:cubicBezTo>
                    <a:pt x="2000" y="9192"/>
                    <a:pt x="0" y="14049"/>
                    <a:pt x="0" y="19098"/>
                  </a:cubicBezTo>
                  <a:cubicBezTo>
                    <a:pt x="0" y="24146"/>
                    <a:pt x="1905" y="28908"/>
                    <a:pt x="5524" y="32528"/>
                  </a:cubicBezTo>
                  <a:cubicBezTo>
                    <a:pt x="9144" y="36147"/>
                    <a:pt x="13906" y="38148"/>
                    <a:pt x="18955" y="38148"/>
                  </a:cubicBezTo>
                  <a:cubicBezTo>
                    <a:pt x="20288" y="38148"/>
                    <a:pt x="21526" y="38052"/>
                    <a:pt x="22765" y="37767"/>
                  </a:cubicBezTo>
                  <a:cubicBezTo>
                    <a:pt x="23908" y="37576"/>
                    <a:pt x="25146" y="37195"/>
                    <a:pt x="26289" y="36719"/>
                  </a:cubicBezTo>
                  <a:cubicBezTo>
                    <a:pt x="27432" y="36243"/>
                    <a:pt x="28480" y="35671"/>
                    <a:pt x="29527" y="34909"/>
                  </a:cubicBezTo>
                  <a:cubicBezTo>
                    <a:pt x="30575" y="34242"/>
                    <a:pt x="31528" y="33480"/>
                    <a:pt x="32480" y="32528"/>
                  </a:cubicBezTo>
                  <a:cubicBezTo>
                    <a:pt x="36100" y="28908"/>
                    <a:pt x="38005" y="24146"/>
                    <a:pt x="38005" y="19098"/>
                  </a:cubicBezTo>
                  <a:cubicBezTo>
                    <a:pt x="38005" y="14049"/>
                    <a:pt x="36004" y="9192"/>
                    <a:pt x="32480" y="5572"/>
                  </a:cubicBezTo>
                  <a:cubicBezTo>
                    <a:pt x="31623" y="4715"/>
                    <a:pt x="30575" y="3953"/>
                    <a:pt x="29623" y="3286"/>
                  </a:cubicBezTo>
                  <a:cubicBezTo>
                    <a:pt x="28575" y="2524"/>
                    <a:pt x="27432" y="1953"/>
                    <a:pt x="26289" y="1476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 75">
              <a:extLst>
                <a:ext uri="{FF2B5EF4-FFF2-40B4-BE49-F238E27FC236}">
                  <a16:creationId xmlns:a16="http://schemas.microsoft.com/office/drawing/2014/main" id="{4B9F500E-1362-40C4-96CF-41A210D0005F}"/>
                </a:ext>
              </a:extLst>
            </p:cNvPr>
            <p:cNvSpPr/>
            <p:nvPr/>
          </p:nvSpPr>
          <p:spPr>
            <a:xfrm>
              <a:off x="10120316" y="2286017"/>
              <a:ext cx="38099" cy="38021"/>
            </a:xfrm>
            <a:custGeom>
              <a:avLst/>
              <a:gdLst>
                <a:gd name="connsiteX0" fmla="*/ 38100 w 38099"/>
                <a:gd name="connsiteY0" fmla="*/ 19067 h 38021"/>
                <a:gd name="connsiteX1" fmla="*/ 37719 w 38099"/>
                <a:gd name="connsiteY1" fmla="*/ 15257 h 38021"/>
                <a:gd name="connsiteX2" fmla="*/ 36671 w 38099"/>
                <a:gd name="connsiteY2" fmla="*/ 11733 h 38021"/>
                <a:gd name="connsiteX3" fmla="*/ 34862 w 38099"/>
                <a:gd name="connsiteY3" fmla="*/ 8494 h 38021"/>
                <a:gd name="connsiteX4" fmla="*/ 32480 w 38099"/>
                <a:gd name="connsiteY4" fmla="*/ 5541 h 38021"/>
                <a:gd name="connsiteX5" fmla="*/ 29623 w 38099"/>
                <a:gd name="connsiteY5" fmla="*/ 3160 h 38021"/>
                <a:gd name="connsiteX6" fmla="*/ 26384 w 38099"/>
                <a:gd name="connsiteY6" fmla="*/ 1446 h 38021"/>
                <a:gd name="connsiteX7" fmla="*/ 22765 w 38099"/>
                <a:gd name="connsiteY7" fmla="*/ 398 h 38021"/>
                <a:gd name="connsiteX8" fmla="*/ 5620 w 38099"/>
                <a:gd name="connsiteY8" fmla="*/ 5541 h 38021"/>
                <a:gd name="connsiteX9" fmla="*/ 3239 w 38099"/>
                <a:gd name="connsiteY9" fmla="*/ 8494 h 38021"/>
                <a:gd name="connsiteX10" fmla="*/ 1429 w 38099"/>
                <a:gd name="connsiteY10" fmla="*/ 11733 h 38021"/>
                <a:gd name="connsiteX11" fmla="*/ 381 w 38099"/>
                <a:gd name="connsiteY11" fmla="*/ 15257 h 38021"/>
                <a:gd name="connsiteX12" fmla="*/ 0 w 38099"/>
                <a:gd name="connsiteY12" fmla="*/ 19067 h 38021"/>
                <a:gd name="connsiteX13" fmla="*/ 5620 w 38099"/>
                <a:gd name="connsiteY13" fmla="*/ 32497 h 38021"/>
                <a:gd name="connsiteX14" fmla="*/ 8477 w 38099"/>
                <a:gd name="connsiteY14" fmla="*/ 34878 h 38021"/>
                <a:gd name="connsiteX15" fmla="*/ 11811 w 38099"/>
                <a:gd name="connsiteY15" fmla="*/ 36593 h 38021"/>
                <a:gd name="connsiteX16" fmla="*/ 15335 w 38099"/>
                <a:gd name="connsiteY16" fmla="*/ 37736 h 38021"/>
                <a:gd name="connsiteX17" fmla="*/ 19050 w 38099"/>
                <a:gd name="connsiteY17" fmla="*/ 38022 h 38021"/>
                <a:gd name="connsiteX18" fmla="*/ 26384 w 38099"/>
                <a:gd name="connsiteY18" fmla="*/ 36593 h 38021"/>
                <a:gd name="connsiteX19" fmla="*/ 32480 w 38099"/>
                <a:gd name="connsiteY19" fmla="*/ 32497 h 38021"/>
                <a:gd name="connsiteX20" fmla="*/ 38100 w 38099"/>
                <a:gd name="connsiteY20" fmla="*/ 19067 h 38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8099" h="38021">
                  <a:moveTo>
                    <a:pt x="38100" y="19067"/>
                  </a:moveTo>
                  <a:cubicBezTo>
                    <a:pt x="38100" y="17733"/>
                    <a:pt x="38100" y="16495"/>
                    <a:pt x="37719" y="15257"/>
                  </a:cubicBezTo>
                  <a:cubicBezTo>
                    <a:pt x="37433" y="14114"/>
                    <a:pt x="37148" y="12876"/>
                    <a:pt x="36671" y="11733"/>
                  </a:cubicBezTo>
                  <a:cubicBezTo>
                    <a:pt x="36195" y="10590"/>
                    <a:pt x="35528" y="9447"/>
                    <a:pt x="34862" y="8494"/>
                  </a:cubicBezTo>
                  <a:cubicBezTo>
                    <a:pt x="34195" y="7446"/>
                    <a:pt x="33433" y="6399"/>
                    <a:pt x="32480" y="5541"/>
                  </a:cubicBezTo>
                  <a:cubicBezTo>
                    <a:pt x="31623" y="4684"/>
                    <a:pt x="30671" y="3922"/>
                    <a:pt x="29623" y="3160"/>
                  </a:cubicBezTo>
                  <a:cubicBezTo>
                    <a:pt x="28575" y="2493"/>
                    <a:pt x="27527" y="1922"/>
                    <a:pt x="26384" y="1446"/>
                  </a:cubicBezTo>
                  <a:cubicBezTo>
                    <a:pt x="25146" y="969"/>
                    <a:pt x="24003" y="588"/>
                    <a:pt x="22765" y="398"/>
                  </a:cubicBezTo>
                  <a:cubicBezTo>
                    <a:pt x="16573" y="-936"/>
                    <a:pt x="10001" y="1160"/>
                    <a:pt x="5620" y="5541"/>
                  </a:cubicBezTo>
                  <a:cubicBezTo>
                    <a:pt x="4667" y="6399"/>
                    <a:pt x="3905" y="7446"/>
                    <a:pt x="3239" y="8494"/>
                  </a:cubicBezTo>
                  <a:cubicBezTo>
                    <a:pt x="2572" y="9447"/>
                    <a:pt x="1905" y="10590"/>
                    <a:pt x="1429" y="11733"/>
                  </a:cubicBezTo>
                  <a:cubicBezTo>
                    <a:pt x="952" y="12876"/>
                    <a:pt x="667" y="14114"/>
                    <a:pt x="381" y="15257"/>
                  </a:cubicBezTo>
                  <a:cubicBezTo>
                    <a:pt x="190" y="16495"/>
                    <a:pt x="0" y="17733"/>
                    <a:pt x="0" y="19067"/>
                  </a:cubicBezTo>
                  <a:cubicBezTo>
                    <a:pt x="0" y="24115"/>
                    <a:pt x="2000" y="28878"/>
                    <a:pt x="5620" y="32497"/>
                  </a:cubicBezTo>
                  <a:cubicBezTo>
                    <a:pt x="6477" y="33354"/>
                    <a:pt x="7429" y="34212"/>
                    <a:pt x="8477" y="34878"/>
                  </a:cubicBezTo>
                  <a:cubicBezTo>
                    <a:pt x="9525" y="35545"/>
                    <a:pt x="10668" y="36117"/>
                    <a:pt x="11811" y="36593"/>
                  </a:cubicBezTo>
                  <a:cubicBezTo>
                    <a:pt x="12954" y="37069"/>
                    <a:pt x="14097" y="37450"/>
                    <a:pt x="15335" y="37736"/>
                  </a:cubicBezTo>
                  <a:cubicBezTo>
                    <a:pt x="16573" y="37926"/>
                    <a:pt x="17812" y="38022"/>
                    <a:pt x="19050" y="38022"/>
                  </a:cubicBezTo>
                  <a:cubicBezTo>
                    <a:pt x="21622" y="38022"/>
                    <a:pt x="24003" y="37545"/>
                    <a:pt x="26384" y="36593"/>
                  </a:cubicBezTo>
                  <a:cubicBezTo>
                    <a:pt x="28670" y="35640"/>
                    <a:pt x="30766" y="34307"/>
                    <a:pt x="32480" y="32497"/>
                  </a:cubicBezTo>
                  <a:cubicBezTo>
                    <a:pt x="36100" y="28878"/>
                    <a:pt x="38100" y="24115"/>
                    <a:pt x="38100" y="19067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 76">
              <a:extLst>
                <a:ext uri="{FF2B5EF4-FFF2-40B4-BE49-F238E27FC236}">
                  <a16:creationId xmlns:a16="http://schemas.microsoft.com/office/drawing/2014/main" id="{70081007-AF1A-7E37-E032-682F0E7450E4}"/>
                </a:ext>
              </a:extLst>
            </p:cNvPr>
            <p:cNvSpPr/>
            <p:nvPr/>
          </p:nvSpPr>
          <p:spPr>
            <a:xfrm>
              <a:off x="10613139" y="2286017"/>
              <a:ext cx="38100" cy="38021"/>
            </a:xfrm>
            <a:custGeom>
              <a:avLst/>
              <a:gdLst>
                <a:gd name="connsiteX0" fmla="*/ 34862 w 38100"/>
                <a:gd name="connsiteY0" fmla="*/ 8494 h 38021"/>
                <a:gd name="connsiteX1" fmla="*/ 32480 w 38100"/>
                <a:gd name="connsiteY1" fmla="*/ 5541 h 38021"/>
                <a:gd name="connsiteX2" fmla="*/ 29623 w 38100"/>
                <a:gd name="connsiteY2" fmla="*/ 3160 h 38021"/>
                <a:gd name="connsiteX3" fmla="*/ 26289 w 38100"/>
                <a:gd name="connsiteY3" fmla="*/ 1446 h 38021"/>
                <a:gd name="connsiteX4" fmla="*/ 22765 w 38100"/>
                <a:gd name="connsiteY4" fmla="*/ 398 h 38021"/>
                <a:gd name="connsiteX5" fmla="*/ 5524 w 38100"/>
                <a:gd name="connsiteY5" fmla="*/ 5541 h 38021"/>
                <a:gd name="connsiteX6" fmla="*/ 3239 w 38100"/>
                <a:gd name="connsiteY6" fmla="*/ 8494 h 38021"/>
                <a:gd name="connsiteX7" fmla="*/ 1429 w 38100"/>
                <a:gd name="connsiteY7" fmla="*/ 11733 h 38021"/>
                <a:gd name="connsiteX8" fmla="*/ 381 w 38100"/>
                <a:gd name="connsiteY8" fmla="*/ 15257 h 38021"/>
                <a:gd name="connsiteX9" fmla="*/ 0 w 38100"/>
                <a:gd name="connsiteY9" fmla="*/ 19067 h 38021"/>
                <a:gd name="connsiteX10" fmla="*/ 5524 w 38100"/>
                <a:gd name="connsiteY10" fmla="*/ 32497 h 38021"/>
                <a:gd name="connsiteX11" fmla="*/ 19050 w 38100"/>
                <a:gd name="connsiteY11" fmla="*/ 38022 h 38021"/>
                <a:gd name="connsiteX12" fmla="*/ 26289 w 38100"/>
                <a:gd name="connsiteY12" fmla="*/ 36593 h 38021"/>
                <a:gd name="connsiteX13" fmla="*/ 32480 w 38100"/>
                <a:gd name="connsiteY13" fmla="*/ 32497 h 38021"/>
                <a:gd name="connsiteX14" fmla="*/ 38100 w 38100"/>
                <a:gd name="connsiteY14" fmla="*/ 19067 h 38021"/>
                <a:gd name="connsiteX15" fmla="*/ 37719 w 38100"/>
                <a:gd name="connsiteY15" fmla="*/ 15257 h 38021"/>
                <a:gd name="connsiteX16" fmla="*/ 36576 w 38100"/>
                <a:gd name="connsiteY16" fmla="*/ 11733 h 38021"/>
                <a:gd name="connsiteX17" fmla="*/ 34862 w 38100"/>
                <a:gd name="connsiteY17" fmla="*/ 8494 h 38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8100" h="38021">
                  <a:moveTo>
                    <a:pt x="34862" y="8494"/>
                  </a:moveTo>
                  <a:cubicBezTo>
                    <a:pt x="34195" y="7446"/>
                    <a:pt x="33338" y="6399"/>
                    <a:pt x="32480" y="5541"/>
                  </a:cubicBezTo>
                  <a:cubicBezTo>
                    <a:pt x="31623" y="4684"/>
                    <a:pt x="30670" y="3922"/>
                    <a:pt x="29623" y="3160"/>
                  </a:cubicBezTo>
                  <a:cubicBezTo>
                    <a:pt x="28575" y="2493"/>
                    <a:pt x="27432" y="1922"/>
                    <a:pt x="26289" y="1446"/>
                  </a:cubicBezTo>
                  <a:cubicBezTo>
                    <a:pt x="25146" y="969"/>
                    <a:pt x="24003" y="588"/>
                    <a:pt x="22765" y="398"/>
                  </a:cubicBezTo>
                  <a:cubicBezTo>
                    <a:pt x="16574" y="-936"/>
                    <a:pt x="10001" y="1160"/>
                    <a:pt x="5524" y="5541"/>
                  </a:cubicBezTo>
                  <a:cubicBezTo>
                    <a:pt x="4667" y="6399"/>
                    <a:pt x="3905" y="7446"/>
                    <a:pt x="3239" y="8494"/>
                  </a:cubicBezTo>
                  <a:cubicBezTo>
                    <a:pt x="2476" y="9447"/>
                    <a:pt x="1905" y="10590"/>
                    <a:pt x="1429" y="11733"/>
                  </a:cubicBezTo>
                  <a:cubicBezTo>
                    <a:pt x="953" y="12876"/>
                    <a:pt x="572" y="14114"/>
                    <a:pt x="381" y="15257"/>
                  </a:cubicBezTo>
                  <a:cubicBezTo>
                    <a:pt x="95" y="16495"/>
                    <a:pt x="0" y="17733"/>
                    <a:pt x="0" y="19067"/>
                  </a:cubicBezTo>
                  <a:cubicBezTo>
                    <a:pt x="0" y="24115"/>
                    <a:pt x="2000" y="28878"/>
                    <a:pt x="5524" y="32497"/>
                  </a:cubicBezTo>
                  <a:cubicBezTo>
                    <a:pt x="9144" y="36117"/>
                    <a:pt x="13907" y="38022"/>
                    <a:pt x="19050" y="38022"/>
                  </a:cubicBezTo>
                  <a:cubicBezTo>
                    <a:pt x="21526" y="38022"/>
                    <a:pt x="24003" y="37545"/>
                    <a:pt x="26289" y="36593"/>
                  </a:cubicBezTo>
                  <a:cubicBezTo>
                    <a:pt x="28670" y="35640"/>
                    <a:pt x="30670" y="34307"/>
                    <a:pt x="32480" y="32497"/>
                  </a:cubicBezTo>
                  <a:cubicBezTo>
                    <a:pt x="36100" y="28878"/>
                    <a:pt x="38100" y="24115"/>
                    <a:pt x="38100" y="19067"/>
                  </a:cubicBezTo>
                  <a:cubicBezTo>
                    <a:pt x="38100" y="17733"/>
                    <a:pt x="37909" y="16495"/>
                    <a:pt x="37719" y="15257"/>
                  </a:cubicBezTo>
                  <a:cubicBezTo>
                    <a:pt x="37433" y="14114"/>
                    <a:pt x="37052" y="12876"/>
                    <a:pt x="36576" y="11733"/>
                  </a:cubicBezTo>
                  <a:cubicBezTo>
                    <a:pt x="36100" y="10590"/>
                    <a:pt x="35528" y="9447"/>
                    <a:pt x="34862" y="849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" name="Graphic 33">
            <a:extLst>
              <a:ext uri="{FF2B5EF4-FFF2-40B4-BE49-F238E27FC236}">
                <a16:creationId xmlns:a16="http://schemas.microsoft.com/office/drawing/2014/main" id="{E0BF47B1-4E81-175D-B9AE-79A672FAA516}"/>
              </a:ext>
            </a:extLst>
          </p:cNvPr>
          <p:cNvGrpSpPr/>
          <p:nvPr/>
        </p:nvGrpSpPr>
        <p:grpSpPr>
          <a:xfrm>
            <a:off x="6184580" y="3364080"/>
            <a:ext cx="493433" cy="493913"/>
            <a:chOff x="1346111" y="3134101"/>
            <a:chExt cx="493433" cy="493913"/>
          </a:xfrm>
          <a:solidFill>
            <a:schemeClr val="tx1"/>
          </a:solidFill>
        </p:grpSpPr>
        <p:sp>
          <p:nvSpPr>
            <p:cNvPr id="147" name="Freeform 101">
              <a:extLst>
                <a:ext uri="{FF2B5EF4-FFF2-40B4-BE49-F238E27FC236}">
                  <a16:creationId xmlns:a16="http://schemas.microsoft.com/office/drawing/2014/main" id="{01577783-10EB-EBBE-2D02-D03B7BFCEDB5}"/>
                </a:ext>
              </a:extLst>
            </p:cNvPr>
            <p:cNvSpPr/>
            <p:nvPr/>
          </p:nvSpPr>
          <p:spPr>
            <a:xfrm>
              <a:off x="1510566" y="3134101"/>
              <a:ext cx="328978" cy="425538"/>
            </a:xfrm>
            <a:custGeom>
              <a:avLst/>
              <a:gdLst>
                <a:gd name="connsiteX0" fmla="*/ 82296 w 328978"/>
                <a:gd name="connsiteY0" fmla="*/ 69 h 425538"/>
                <a:gd name="connsiteX1" fmla="*/ 0 w 328978"/>
                <a:gd name="connsiteY1" fmla="*/ 82365 h 425538"/>
                <a:gd name="connsiteX2" fmla="*/ 82296 w 328978"/>
                <a:gd name="connsiteY2" fmla="*/ 164661 h 425538"/>
                <a:gd name="connsiteX3" fmla="*/ 114323 w 328978"/>
                <a:gd name="connsiteY3" fmla="*/ 171107 h 425538"/>
                <a:gd name="connsiteX4" fmla="*/ 140452 w 328978"/>
                <a:gd name="connsiteY4" fmla="*/ 188732 h 425538"/>
                <a:gd name="connsiteX5" fmla="*/ 158077 w 328978"/>
                <a:gd name="connsiteY5" fmla="*/ 214930 h 425538"/>
                <a:gd name="connsiteX6" fmla="*/ 164523 w 328978"/>
                <a:gd name="connsiteY6" fmla="*/ 246957 h 425538"/>
                <a:gd name="connsiteX7" fmla="*/ 158077 w 328978"/>
                <a:gd name="connsiteY7" fmla="*/ 278983 h 425538"/>
                <a:gd name="connsiteX8" fmla="*/ 165346 w 328978"/>
                <a:gd name="connsiteY8" fmla="*/ 296951 h 425538"/>
                <a:gd name="connsiteX9" fmla="*/ 170696 w 328978"/>
                <a:gd name="connsiteY9" fmla="*/ 298049 h 425538"/>
                <a:gd name="connsiteX10" fmla="*/ 183314 w 328978"/>
                <a:gd name="connsiteY10" fmla="*/ 289682 h 425538"/>
                <a:gd name="connsiteX11" fmla="*/ 191955 w 328978"/>
                <a:gd name="connsiteY11" fmla="*/ 246957 h 425538"/>
                <a:gd name="connsiteX12" fmla="*/ 183314 w 328978"/>
                <a:gd name="connsiteY12" fmla="*/ 204231 h 425538"/>
                <a:gd name="connsiteX13" fmla="*/ 159791 w 328978"/>
                <a:gd name="connsiteY13" fmla="*/ 169324 h 425538"/>
                <a:gd name="connsiteX14" fmla="*/ 130782 w 328978"/>
                <a:gd name="connsiteY14" fmla="*/ 148613 h 425538"/>
                <a:gd name="connsiteX15" fmla="*/ 164523 w 328978"/>
                <a:gd name="connsiteY15" fmla="*/ 82296 h 425538"/>
                <a:gd name="connsiteX16" fmla="*/ 151905 w 328978"/>
                <a:gd name="connsiteY16" fmla="*/ 38748 h 425538"/>
                <a:gd name="connsiteX17" fmla="*/ 237355 w 328978"/>
                <a:gd name="connsiteY17" fmla="*/ 91691 h 425538"/>
                <a:gd name="connsiteX18" fmla="*/ 301615 w 328978"/>
                <a:gd name="connsiteY18" fmla="*/ 246888 h 425538"/>
                <a:gd name="connsiteX19" fmla="*/ 237355 w 328978"/>
                <a:gd name="connsiteY19" fmla="*/ 402085 h 425538"/>
                <a:gd name="connsiteX20" fmla="*/ 237355 w 328978"/>
                <a:gd name="connsiteY20" fmla="*/ 421493 h 425538"/>
                <a:gd name="connsiteX21" fmla="*/ 247025 w 328978"/>
                <a:gd name="connsiteY21" fmla="*/ 425539 h 425538"/>
                <a:gd name="connsiteX22" fmla="*/ 256695 w 328978"/>
                <a:gd name="connsiteY22" fmla="*/ 421493 h 425538"/>
                <a:gd name="connsiteX23" fmla="*/ 328978 w 328978"/>
                <a:gd name="connsiteY23" fmla="*/ 246888 h 425538"/>
                <a:gd name="connsiteX24" fmla="*/ 256695 w 328978"/>
                <a:gd name="connsiteY24" fmla="*/ 72283 h 425538"/>
                <a:gd name="connsiteX25" fmla="*/ 82090 w 328978"/>
                <a:gd name="connsiteY25" fmla="*/ 0 h 425538"/>
                <a:gd name="connsiteX26" fmla="*/ 137160 w 328978"/>
                <a:gd name="connsiteY26" fmla="*/ 82365 h 425538"/>
                <a:gd name="connsiteX27" fmla="*/ 82296 w 328978"/>
                <a:gd name="connsiteY27" fmla="*/ 137229 h 425538"/>
                <a:gd name="connsiteX28" fmla="*/ 27432 w 328978"/>
                <a:gd name="connsiteY28" fmla="*/ 82365 h 425538"/>
                <a:gd name="connsiteX29" fmla="*/ 82296 w 328978"/>
                <a:gd name="connsiteY29" fmla="*/ 27501 h 425538"/>
                <a:gd name="connsiteX30" fmla="*/ 137160 w 328978"/>
                <a:gd name="connsiteY30" fmla="*/ 82365 h 42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28978" h="425538">
                  <a:moveTo>
                    <a:pt x="82296" y="69"/>
                  </a:moveTo>
                  <a:cubicBezTo>
                    <a:pt x="36896" y="69"/>
                    <a:pt x="0" y="36965"/>
                    <a:pt x="0" y="82365"/>
                  </a:cubicBezTo>
                  <a:cubicBezTo>
                    <a:pt x="0" y="127765"/>
                    <a:pt x="36896" y="164661"/>
                    <a:pt x="82296" y="164661"/>
                  </a:cubicBezTo>
                  <a:cubicBezTo>
                    <a:pt x="93406" y="164661"/>
                    <a:pt x="104173" y="166855"/>
                    <a:pt x="114323" y="171107"/>
                  </a:cubicBezTo>
                  <a:cubicBezTo>
                    <a:pt x="124130" y="175290"/>
                    <a:pt x="132908" y="181188"/>
                    <a:pt x="140452" y="188732"/>
                  </a:cubicBezTo>
                  <a:cubicBezTo>
                    <a:pt x="147996" y="196276"/>
                    <a:pt x="153962" y="205123"/>
                    <a:pt x="158077" y="214930"/>
                  </a:cubicBezTo>
                  <a:cubicBezTo>
                    <a:pt x="162329" y="225080"/>
                    <a:pt x="164523" y="235847"/>
                    <a:pt x="164523" y="246957"/>
                  </a:cubicBezTo>
                  <a:cubicBezTo>
                    <a:pt x="164523" y="258067"/>
                    <a:pt x="162329" y="268834"/>
                    <a:pt x="158077" y="278983"/>
                  </a:cubicBezTo>
                  <a:cubicBezTo>
                    <a:pt x="155128" y="285979"/>
                    <a:pt x="158351" y="294002"/>
                    <a:pt x="165346" y="296951"/>
                  </a:cubicBezTo>
                  <a:cubicBezTo>
                    <a:pt x="167061" y="297706"/>
                    <a:pt x="168913" y="298049"/>
                    <a:pt x="170696" y="298049"/>
                  </a:cubicBezTo>
                  <a:cubicBezTo>
                    <a:pt x="176045" y="298049"/>
                    <a:pt x="181120" y="294894"/>
                    <a:pt x="183314" y="289682"/>
                  </a:cubicBezTo>
                  <a:cubicBezTo>
                    <a:pt x="189006" y="276172"/>
                    <a:pt x="191955" y="261770"/>
                    <a:pt x="191955" y="246957"/>
                  </a:cubicBezTo>
                  <a:cubicBezTo>
                    <a:pt x="191955" y="232143"/>
                    <a:pt x="189075" y="217742"/>
                    <a:pt x="183314" y="204231"/>
                  </a:cubicBezTo>
                  <a:cubicBezTo>
                    <a:pt x="177828" y="191201"/>
                    <a:pt x="169873" y="179405"/>
                    <a:pt x="159791" y="169324"/>
                  </a:cubicBezTo>
                  <a:cubicBezTo>
                    <a:pt x="151287" y="160820"/>
                    <a:pt x="141481" y="153894"/>
                    <a:pt x="130782" y="148613"/>
                  </a:cubicBezTo>
                  <a:cubicBezTo>
                    <a:pt x="151219" y="133594"/>
                    <a:pt x="164523" y="109522"/>
                    <a:pt x="164523" y="82296"/>
                  </a:cubicBezTo>
                  <a:cubicBezTo>
                    <a:pt x="164523" y="66317"/>
                    <a:pt x="159860" y="51366"/>
                    <a:pt x="151905" y="38748"/>
                  </a:cubicBezTo>
                  <a:cubicBezTo>
                    <a:pt x="183726" y="49378"/>
                    <a:pt x="212941" y="67277"/>
                    <a:pt x="237355" y="91691"/>
                  </a:cubicBezTo>
                  <a:cubicBezTo>
                    <a:pt x="278778" y="133114"/>
                    <a:pt x="301615" y="188252"/>
                    <a:pt x="301615" y="246888"/>
                  </a:cubicBezTo>
                  <a:cubicBezTo>
                    <a:pt x="301615" y="305524"/>
                    <a:pt x="278778" y="360594"/>
                    <a:pt x="237355" y="402085"/>
                  </a:cubicBezTo>
                  <a:cubicBezTo>
                    <a:pt x="232006" y="407434"/>
                    <a:pt x="232006" y="416143"/>
                    <a:pt x="237355" y="421493"/>
                  </a:cubicBezTo>
                  <a:cubicBezTo>
                    <a:pt x="240030" y="424167"/>
                    <a:pt x="243528" y="425539"/>
                    <a:pt x="247025" y="425539"/>
                  </a:cubicBezTo>
                  <a:cubicBezTo>
                    <a:pt x="250523" y="425539"/>
                    <a:pt x="254020" y="424167"/>
                    <a:pt x="256695" y="421493"/>
                  </a:cubicBezTo>
                  <a:cubicBezTo>
                    <a:pt x="303329" y="374858"/>
                    <a:pt x="328978" y="312862"/>
                    <a:pt x="328978" y="246888"/>
                  </a:cubicBezTo>
                  <a:cubicBezTo>
                    <a:pt x="328978" y="180914"/>
                    <a:pt x="303329" y="118918"/>
                    <a:pt x="256695" y="72283"/>
                  </a:cubicBezTo>
                  <a:cubicBezTo>
                    <a:pt x="210061" y="25649"/>
                    <a:pt x="148064" y="0"/>
                    <a:pt x="82090" y="0"/>
                  </a:cubicBezTo>
                  <a:close/>
                  <a:moveTo>
                    <a:pt x="137160" y="82365"/>
                  </a:moveTo>
                  <a:cubicBezTo>
                    <a:pt x="137160" y="112608"/>
                    <a:pt x="112540" y="137229"/>
                    <a:pt x="82296" y="137229"/>
                  </a:cubicBezTo>
                  <a:cubicBezTo>
                    <a:pt x="52052" y="137229"/>
                    <a:pt x="27432" y="112608"/>
                    <a:pt x="27432" y="82365"/>
                  </a:cubicBezTo>
                  <a:cubicBezTo>
                    <a:pt x="27432" y="52121"/>
                    <a:pt x="52052" y="27501"/>
                    <a:pt x="82296" y="27501"/>
                  </a:cubicBezTo>
                  <a:cubicBezTo>
                    <a:pt x="112540" y="27501"/>
                    <a:pt x="137160" y="52121"/>
                    <a:pt x="137160" y="8236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 102">
              <a:extLst>
                <a:ext uri="{FF2B5EF4-FFF2-40B4-BE49-F238E27FC236}">
                  <a16:creationId xmlns:a16="http://schemas.microsoft.com/office/drawing/2014/main" id="{D37D0690-E097-D638-D7DD-2EB057284968}"/>
                </a:ext>
              </a:extLst>
            </p:cNvPr>
            <p:cNvSpPr/>
            <p:nvPr/>
          </p:nvSpPr>
          <p:spPr>
            <a:xfrm>
              <a:off x="1346111" y="3202510"/>
              <a:ext cx="329046" cy="425504"/>
            </a:xfrm>
            <a:custGeom>
              <a:avLst/>
              <a:gdLst>
                <a:gd name="connsiteX0" fmla="*/ 246751 w 329046"/>
                <a:gd name="connsiteY0" fmla="*/ 425436 h 425504"/>
                <a:gd name="connsiteX1" fmla="*/ 329047 w 329046"/>
                <a:gd name="connsiteY1" fmla="*/ 343140 h 425504"/>
                <a:gd name="connsiteX2" fmla="*/ 246751 w 329046"/>
                <a:gd name="connsiteY2" fmla="*/ 260844 h 425504"/>
                <a:gd name="connsiteX3" fmla="*/ 214724 w 329046"/>
                <a:gd name="connsiteY3" fmla="*/ 254398 h 425504"/>
                <a:gd name="connsiteX4" fmla="*/ 188595 w 329046"/>
                <a:gd name="connsiteY4" fmla="*/ 236772 h 425504"/>
                <a:gd name="connsiteX5" fmla="*/ 170970 w 329046"/>
                <a:gd name="connsiteY5" fmla="*/ 210575 h 425504"/>
                <a:gd name="connsiteX6" fmla="*/ 164523 w 329046"/>
                <a:gd name="connsiteY6" fmla="*/ 178548 h 425504"/>
                <a:gd name="connsiteX7" fmla="*/ 170970 w 329046"/>
                <a:gd name="connsiteY7" fmla="*/ 146521 h 425504"/>
                <a:gd name="connsiteX8" fmla="*/ 163700 w 329046"/>
                <a:gd name="connsiteY8" fmla="*/ 128553 h 425504"/>
                <a:gd name="connsiteX9" fmla="*/ 145733 w 329046"/>
                <a:gd name="connsiteY9" fmla="*/ 135823 h 425504"/>
                <a:gd name="connsiteX10" fmla="*/ 137091 w 329046"/>
                <a:gd name="connsiteY10" fmla="*/ 178548 h 425504"/>
                <a:gd name="connsiteX11" fmla="*/ 145733 w 329046"/>
                <a:gd name="connsiteY11" fmla="*/ 221273 h 425504"/>
                <a:gd name="connsiteX12" fmla="*/ 169255 w 329046"/>
                <a:gd name="connsiteY12" fmla="*/ 256181 h 425504"/>
                <a:gd name="connsiteX13" fmla="*/ 198265 w 329046"/>
                <a:gd name="connsiteY13" fmla="*/ 276892 h 425504"/>
                <a:gd name="connsiteX14" fmla="*/ 164523 w 329046"/>
                <a:gd name="connsiteY14" fmla="*/ 343209 h 425504"/>
                <a:gd name="connsiteX15" fmla="*/ 177142 w 329046"/>
                <a:gd name="connsiteY15" fmla="*/ 386757 h 425504"/>
                <a:gd name="connsiteX16" fmla="*/ 91691 w 329046"/>
                <a:gd name="connsiteY16" fmla="*/ 333813 h 425504"/>
                <a:gd name="connsiteX17" fmla="*/ 27432 w 329046"/>
                <a:gd name="connsiteY17" fmla="*/ 178617 h 425504"/>
                <a:gd name="connsiteX18" fmla="*/ 91691 w 329046"/>
                <a:gd name="connsiteY18" fmla="*/ 23420 h 425504"/>
                <a:gd name="connsiteX19" fmla="*/ 91691 w 329046"/>
                <a:gd name="connsiteY19" fmla="*/ 4012 h 425504"/>
                <a:gd name="connsiteX20" fmla="*/ 72283 w 329046"/>
                <a:gd name="connsiteY20" fmla="*/ 4012 h 425504"/>
                <a:gd name="connsiteX21" fmla="*/ 0 w 329046"/>
                <a:gd name="connsiteY21" fmla="*/ 178617 h 425504"/>
                <a:gd name="connsiteX22" fmla="*/ 72283 w 329046"/>
                <a:gd name="connsiteY22" fmla="*/ 353221 h 425504"/>
                <a:gd name="connsiteX23" fmla="*/ 246888 w 329046"/>
                <a:gd name="connsiteY23" fmla="*/ 425505 h 425504"/>
                <a:gd name="connsiteX24" fmla="*/ 191887 w 329046"/>
                <a:gd name="connsiteY24" fmla="*/ 343140 h 425504"/>
                <a:gd name="connsiteX25" fmla="*/ 246751 w 329046"/>
                <a:gd name="connsiteY25" fmla="*/ 288276 h 425504"/>
                <a:gd name="connsiteX26" fmla="*/ 301615 w 329046"/>
                <a:gd name="connsiteY26" fmla="*/ 343140 h 425504"/>
                <a:gd name="connsiteX27" fmla="*/ 246751 w 329046"/>
                <a:gd name="connsiteY27" fmla="*/ 398004 h 425504"/>
                <a:gd name="connsiteX28" fmla="*/ 191887 w 329046"/>
                <a:gd name="connsiteY28" fmla="*/ 343140 h 42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29046" h="425504">
                  <a:moveTo>
                    <a:pt x="246751" y="425436"/>
                  </a:moveTo>
                  <a:cubicBezTo>
                    <a:pt x="292151" y="425436"/>
                    <a:pt x="329047" y="388540"/>
                    <a:pt x="329047" y="343140"/>
                  </a:cubicBezTo>
                  <a:cubicBezTo>
                    <a:pt x="329047" y="297740"/>
                    <a:pt x="292151" y="260844"/>
                    <a:pt x="246751" y="260844"/>
                  </a:cubicBezTo>
                  <a:cubicBezTo>
                    <a:pt x="235641" y="260844"/>
                    <a:pt x="224874" y="258649"/>
                    <a:pt x="214724" y="254398"/>
                  </a:cubicBezTo>
                  <a:cubicBezTo>
                    <a:pt x="204917" y="250283"/>
                    <a:pt x="196139" y="244316"/>
                    <a:pt x="188595" y="236772"/>
                  </a:cubicBezTo>
                  <a:cubicBezTo>
                    <a:pt x="181051" y="229229"/>
                    <a:pt x="175085" y="220382"/>
                    <a:pt x="170970" y="210575"/>
                  </a:cubicBezTo>
                  <a:cubicBezTo>
                    <a:pt x="166718" y="200425"/>
                    <a:pt x="164523" y="189658"/>
                    <a:pt x="164523" y="178548"/>
                  </a:cubicBezTo>
                  <a:cubicBezTo>
                    <a:pt x="164523" y="167438"/>
                    <a:pt x="166718" y="156671"/>
                    <a:pt x="170970" y="146521"/>
                  </a:cubicBezTo>
                  <a:cubicBezTo>
                    <a:pt x="173919" y="139526"/>
                    <a:pt x="170696" y="131502"/>
                    <a:pt x="163700" y="128553"/>
                  </a:cubicBezTo>
                  <a:cubicBezTo>
                    <a:pt x="156705" y="125604"/>
                    <a:pt x="148681" y="128896"/>
                    <a:pt x="145733" y="135823"/>
                  </a:cubicBezTo>
                  <a:cubicBezTo>
                    <a:pt x="140040" y="149333"/>
                    <a:pt x="137091" y="163735"/>
                    <a:pt x="137091" y="178548"/>
                  </a:cubicBezTo>
                  <a:cubicBezTo>
                    <a:pt x="137091" y="193361"/>
                    <a:pt x="139972" y="207763"/>
                    <a:pt x="145733" y="221273"/>
                  </a:cubicBezTo>
                  <a:cubicBezTo>
                    <a:pt x="151219" y="234304"/>
                    <a:pt x="159174" y="246099"/>
                    <a:pt x="169255" y="256181"/>
                  </a:cubicBezTo>
                  <a:cubicBezTo>
                    <a:pt x="177759" y="264685"/>
                    <a:pt x="187566" y="271611"/>
                    <a:pt x="198265" y="276892"/>
                  </a:cubicBezTo>
                  <a:cubicBezTo>
                    <a:pt x="177828" y="291911"/>
                    <a:pt x="164523" y="315982"/>
                    <a:pt x="164523" y="343209"/>
                  </a:cubicBezTo>
                  <a:cubicBezTo>
                    <a:pt x="164523" y="359188"/>
                    <a:pt x="169187" y="374138"/>
                    <a:pt x="177142" y="386757"/>
                  </a:cubicBezTo>
                  <a:cubicBezTo>
                    <a:pt x="145321" y="376127"/>
                    <a:pt x="116106" y="358228"/>
                    <a:pt x="91691" y="333813"/>
                  </a:cubicBezTo>
                  <a:cubicBezTo>
                    <a:pt x="50269" y="292391"/>
                    <a:pt x="27432" y="237253"/>
                    <a:pt x="27432" y="178617"/>
                  </a:cubicBezTo>
                  <a:cubicBezTo>
                    <a:pt x="27432" y="119981"/>
                    <a:pt x="50269" y="64911"/>
                    <a:pt x="91691" y="23420"/>
                  </a:cubicBezTo>
                  <a:cubicBezTo>
                    <a:pt x="97041" y="18071"/>
                    <a:pt x="97041" y="9361"/>
                    <a:pt x="91691" y="4012"/>
                  </a:cubicBezTo>
                  <a:cubicBezTo>
                    <a:pt x="86342" y="-1337"/>
                    <a:pt x="77633" y="-1337"/>
                    <a:pt x="72283" y="4012"/>
                  </a:cubicBezTo>
                  <a:cubicBezTo>
                    <a:pt x="25649" y="50646"/>
                    <a:pt x="0" y="112643"/>
                    <a:pt x="0" y="178617"/>
                  </a:cubicBezTo>
                  <a:cubicBezTo>
                    <a:pt x="0" y="244591"/>
                    <a:pt x="25649" y="306587"/>
                    <a:pt x="72283" y="353221"/>
                  </a:cubicBezTo>
                  <a:cubicBezTo>
                    <a:pt x="118918" y="399856"/>
                    <a:pt x="180914" y="425505"/>
                    <a:pt x="246888" y="425505"/>
                  </a:cubicBezTo>
                  <a:close/>
                  <a:moveTo>
                    <a:pt x="191887" y="343140"/>
                  </a:moveTo>
                  <a:cubicBezTo>
                    <a:pt x="191887" y="312896"/>
                    <a:pt x="216507" y="288276"/>
                    <a:pt x="246751" y="288276"/>
                  </a:cubicBezTo>
                  <a:cubicBezTo>
                    <a:pt x="276995" y="288276"/>
                    <a:pt x="301615" y="312896"/>
                    <a:pt x="301615" y="343140"/>
                  </a:cubicBezTo>
                  <a:cubicBezTo>
                    <a:pt x="301615" y="373384"/>
                    <a:pt x="276995" y="398004"/>
                    <a:pt x="246751" y="398004"/>
                  </a:cubicBezTo>
                  <a:cubicBezTo>
                    <a:pt x="216507" y="398004"/>
                    <a:pt x="191887" y="373384"/>
                    <a:pt x="191887" y="34314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9" name="Graphic 37">
            <a:extLst>
              <a:ext uri="{FF2B5EF4-FFF2-40B4-BE49-F238E27FC236}">
                <a16:creationId xmlns:a16="http://schemas.microsoft.com/office/drawing/2014/main" id="{FD34B906-4778-6116-2951-1DCDA04F2513}"/>
              </a:ext>
            </a:extLst>
          </p:cNvPr>
          <p:cNvGrpSpPr/>
          <p:nvPr/>
        </p:nvGrpSpPr>
        <p:grpSpPr>
          <a:xfrm>
            <a:off x="7504835" y="3388195"/>
            <a:ext cx="493707" cy="493741"/>
            <a:chOff x="3654481" y="3140963"/>
            <a:chExt cx="493707" cy="493741"/>
          </a:xfrm>
          <a:solidFill>
            <a:schemeClr val="tx1"/>
          </a:solidFill>
        </p:grpSpPr>
        <p:sp>
          <p:nvSpPr>
            <p:cNvPr id="150" name="Freeform 94">
              <a:extLst>
                <a:ext uri="{FF2B5EF4-FFF2-40B4-BE49-F238E27FC236}">
                  <a16:creationId xmlns:a16="http://schemas.microsoft.com/office/drawing/2014/main" id="{AA925E73-93DD-DA71-B008-A7D3506687E5}"/>
                </a:ext>
              </a:extLst>
            </p:cNvPr>
            <p:cNvSpPr/>
            <p:nvPr/>
          </p:nvSpPr>
          <p:spPr>
            <a:xfrm>
              <a:off x="3709345" y="3428930"/>
              <a:ext cx="384048" cy="205774"/>
            </a:xfrm>
            <a:custGeom>
              <a:avLst/>
              <a:gdLst>
                <a:gd name="connsiteX0" fmla="*/ 370366 w 384048"/>
                <a:gd name="connsiteY0" fmla="*/ 205774 h 205774"/>
                <a:gd name="connsiteX1" fmla="*/ 380036 w 384048"/>
                <a:gd name="connsiteY1" fmla="*/ 201728 h 205774"/>
                <a:gd name="connsiteX2" fmla="*/ 380036 w 384048"/>
                <a:gd name="connsiteY2" fmla="*/ 182320 h 205774"/>
                <a:gd name="connsiteX3" fmla="*/ 201728 w 384048"/>
                <a:gd name="connsiteY3" fmla="*/ 4012 h 205774"/>
                <a:gd name="connsiteX4" fmla="*/ 182320 w 384048"/>
                <a:gd name="connsiteY4" fmla="*/ 4012 h 205774"/>
                <a:gd name="connsiteX5" fmla="*/ 4012 w 384048"/>
                <a:gd name="connsiteY5" fmla="*/ 182320 h 205774"/>
                <a:gd name="connsiteX6" fmla="*/ 4012 w 384048"/>
                <a:gd name="connsiteY6" fmla="*/ 201728 h 205774"/>
                <a:gd name="connsiteX7" fmla="*/ 23420 w 384048"/>
                <a:gd name="connsiteY7" fmla="*/ 201728 h 205774"/>
                <a:gd name="connsiteX8" fmla="*/ 192058 w 384048"/>
                <a:gd name="connsiteY8" fmla="*/ 33090 h 205774"/>
                <a:gd name="connsiteX9" fmla="*/ 360696 w 384048"/>
                <a:gd name="connsiteY9" fmla="*/ 201728 h 205774"/>
                <a:gd name="connsiteX10" fmla="*/ 370366 w 384048"/>
                <a:gd name="connsiteY10" fmla="*/ 205774 h 205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4048" h="205774">
                  <a:moveTo>
                    <a:pt x="370366" y="205774"/>
                  </a:moveTo>
                  <a:cubicBezTo>
                    <a:pt x="373864" y="205774"/>
                    <a:pt x="377361" y="204403"/>
                    <a:pt x="380036" y="201728"/>
                  </a:cubicBezTo>
                  <a:cubicBezTo>
                    <a:pt x="385385" y="196379"/>
                    <a:pt x="385385" y="187669"/>
                    <a:pt x="380036" y="182320"/>
                  </a:cubicBezTo>
                  <a:lnTo>
                    <a:pt x="201728" y="4012"/>
                  </a:lnTo>
                  <a:cubicBezTo>
                    <a:pt x="196379" y="-1337"/>
                    <a:pt x="187669" y="-1337"/>
                    <a:pt x="182320" y="4012"/>
                  </a:cubicBezTo>
                  <a:lnTo>
                    <a:pt x="4012" y="182320"/>
                  </a:lnTo>
                  <a:cubicBezTo>
                    <a:pt x="-1337" y="187669"/>
                    <a:pt x="-1337" y="196379"/>
                    <a:pt x="4012" y="201728"/>
                  </a:cubicBezTo>
                  <a:cubicBezTo>
                    <a:pt x="9361" y="207077"/>
                    <a:pt x="18071" y="207077"/>
                    <a:pt x="23420" y="201728"/>
                  </a:cubicBezTo>
                  <a:lnTo>
                    <a:pt x="192058" y="33090"/>
                  </a:lnTo>
                  <a:lnTo>
                    <a:pt x="360696" y="201728"/>
                  </a:lnTo>
                  <a:cubicBezTo>
                    <a:pt x="363371" y="204403"/>
                    <a:pt x="366869" y="205774"/>
                    <a:pt x="370366" y="20577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 95">
              <a:extLst>
                <a:ext uri="{FF2B5EF4-FFF2-40B4-BE49-F238E27FC236}">
                  <a16:creationId xmlns:a16="http://schemas.microsoft.com/office/drawing/2014/main" id="{440E8598-E967-3C71-B830-70D1925EBC9C}"/>
                </a:ext>
              </a:extLst>
            </p:cNvPr>
            <p:cNvSpPr/>
            <p:nvPr/>
          </p:nvSpPr>
          <p:spPr>
            <a:xfrm>
              <a:off x="3709345" y="3140963"/>
              <a:ext cx="383979" cy="205774"/>
            </a:xfrm>
            <a:custGeom>
              <a:avLst/>
              <a:gdLst>
                <a:gd name="connsiteX0" fmla="*/ 380036 w 383979"/>
                <a:gd name="connsiteY0" fmla="*/ 4012 h 205774"/>
                <a:gd name="connsiteX1" fmla="*/ 360628 w 383979"/>
                <a:gd name="connsiteY1" fmla="*/ 4012 h 205774"/>
                <a:gd name="connsiteX2" fmla="*/ 191990 w 383979"/>
                <a:gd name="connsiteY2" fmla="*/ 172650 h 205774"/>
                <a:gd name="connsiteX3" fmla="*/ 23420 w 383979"/>
                <a:gd name="connsiteY3" fmla="*/ 4012 h 205774"/>
                <a:gd name="connsiteX4" fmla="*/ 4012 w 383979"/>
                <a:gd name="connsiteY4" fmla="*/ 4012 h 205774"/>
                <a:gd name="connsiteX5" fmla="*/ 4012 w 383979"/>
                <a:gd name="connsiteY5" fmla="*/ 23420 h 205774"/>
                <a:gd name="connsiteX6" fmla="*/ 182320 w 383979"/>
                <a:gd name="connsiteY6" fmla="*/ 201728 h 205774"/>
                <a:gd name="connsiteX7" fmla="*/ 191990 w 383979"/>
                <a:gd name="connsiteY7" fmla="*/ 205774 h 205774"/>
                <a:gd name="connsiteX8" fmla="*/ 201660 w 383979"/>
                <a:gd name="connsiteY8" fmla="*/ 201728 h 205774"/>
                <a:gd name="connsiteX9" fmla="*/ 379968 w 383979"/>
                <a:gd name="connsiteY9" fmla="*/ 23420 h 205774"/>
                <a:gd name="connsiteX10" fmla="*/ 379968 w 383979"/>
                <a:gd name="connsiteY10" fmla="*/ 4012 h 205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3979" h="205774">
                  <a:moveTo>
                    <a:pt x="380036" y="4012"/>
                  </a:moveTo>
                  <a:cubicBezTo>
                    <a:pt x="374687" y="-1337"/>
                    <a:pt x="365977" y="-1337"/>
                    <a:pt x="360628" y="4012"/>
                  </a:cubicBezTo>
                  <a:lnTo>
                    <a:pt x="191990" y="172650"/>
                  </a:lnTo>
                  <a:lnTo>
                    <a:pt x="23420" y="4012"/>
                  </a:lnTo>
                  <a:cubicBezTo>
                    <a:pt x="18071" y="-1337"/>
                    <a:pt x="9361" y="-1337"/>
                    <a:pt x="4012" y="4012"/>
                  </a:cubicBezTo>
                  <a:cubicBezTo>
                    <a:pt x="-1337" y="9361"/>
                    <a:pt x="-1337" y="18071"/>
                    <a:pt x="4012" y="23420"/>
                  </a:cubicBezTo>
                  <a:lnTo>
                    <a:pt x="182320" y="201728"/>
                  </a:lnTo>
                  <a:cubicBezTo>
                    <a:pt x="184995" y="204403"/>
                    <a:pt x="188492" y="205774"/>
                    <a:pt x="191990" y="205774"/>
                  </a:cubicBezTo>
                  <a:cubicBezTo>
                    <a:pt x="195487" y="205774"/>
                    <a:pt x="198985" y="204403"/>
                    <a:pt x="201660" y="201728"/>
                  </a:cubicBezTo>
                  <a:lnTo>
                    <a:pt x="379968" y="23420"/>
                  </a:lnTo>
                  <a:cubicBezTo>
                    <a:pt x="385317" y="18071"/>
                    <a:pt x="385317" y="9361"/>
                    <a:pt x="379968" y="401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 96">
              <a:extLst>
                <a:ext uri="{FF2B5EF4-FFF2-40B4-BE49-F238E27FC236}">
                  <a16:creationId xmlns:a16="http://schemas.microsoft.com/office/drawing/2014/main" id="{F9F3E6B7-0807-8A49-2E91-099F8B543AF8}"/>
                </a:ext>
              </a:extLst>
            </p:cNvPr>
            <p:cNvSpPr/>
            <p:nvPr/>
          </p:nvSpPr>
          <p:spPr>
            <a:xfrm>
              <a:off x="3654481" y="3195827"/>
              <a:ext cx="205739" cy="384013"/>
            </a:xfrm>
            <a:custGeom>
              <a:avLst/>
              <a:gdLst>
                <a:gd name="connsiteX0" fmla="*/ 4081 w 205739"/>
                <a:gd name="connsiteY0" fmla="*/ 379968 h 384013"/>
                <a:gd name="connsiteX1" fmla="*/ 13750 w 205739"/>
                <a:gd name="connsiteY1" fmla="*/ 384014 h 384013"/>
                <a:gd name="connsiteX2" fmla="*/ 23420 w 205739"/>
                <a:gd name="connsiteY2" fmla="*/ 379968 h 384013"/>
                <a:gd name="connsiteX3" fmla="*/ 201728 w 205739"/>
                <a:gd name="connsiteY3" fmla="*/ 201659 h 384013"/>
                <a:gd name="connsiteX4" fmla="*/ 201728 w 205739"/>
                <a:gd name="connsiteY4" fmla="*/ 182251 h 384013"/>
                <a:gd name="connsiteX5" fmla="*/ 23420 w 205739"/>
                <a:gd name="connsiteY5" fmla="*/ 4012 h 384013"/>
                <a:gd name="connsiteX6" fmla="*/ 4012 w 205739"/>
                <a:gd name="connsiteY6" fmla="*/ 4012 h 384013"/>
                <a:gd name="connsiteX7" fmla="*/ 4012 w 205739"/>
                <a:gd name="connsiteY7" fmla="*/ 23420 h 384013"/>
                <a:gd name="connsiteX8" fmla="*/ 172650 w 205739"/>
                <a:gd name="connsiteY8" fmla="*/ 192058 h 384013"/>
                <a:gd name="connsiteX9" fmla="*/ 4012 w 205739"/>
                <a:gd name="connsiteY9" fmla="*/ 360697 h 384013"/>
                <a:gd name="connsiteX10" fmla="*/ 4012 w 205739"/>
                <a:gd name="connsiteY10" fmla="*/ 380105 h 38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5739" h="384013">
                  <a:moveTo>
                    <a:pt x="4081" y="379968"/>
                  </a:moveTo>
                  <a:cubicBezTo>
                    <a:pt x="6755" y="382642"/>
                    <a:pt x="10253" y="384014"/>
                    <a:pt x="13750" y="384014"/>
                  </a:cubicBezTo>
                  <a:cubicBezTo>
                    <a:pt x="17248" y="384014"/>
                    <a:pt x="20745" y="382642"/>
                    <a:pt x="23420" y="379968"/>
                  </a:cubicBezTo>
                  <a:lnTo>
                    <a:pt x="201728" y="201659"/>
                  </a:lnTo>
                  <a:cubicBezTo>
                    <a:pt x="207077" y="196310"/>
                    <a:pt x="207077" y="187601"/>
                    <a:pt x="201728" y="182251"/>
                  </a:cubicBezTo>
                  <a:lnTo>
                    <a:pt x="23420" y="4012"/>
                  </a:lnTo>
                  <a:cubicBezTo>
                    <a:pt x="18071" y="-1337"/>
                    <a:pt x="9361" y="-1337"/>
                    <a:pt x="4012" y="4012"/>
                  </a:cubicBezTo>
                  <a:cubicBezTo>
                    <a:pt x="-1337" y="9361"/>
                    <a:pt x="-1337" y="18071"/>
                    <a:pt x="4012" y="23420"/>
                  </a:cubicBezTo>
                  <a:lnTo>
                    <a:pt x="172650" y="192058"/>
                  </a:lnTo>
                  <a:lnTo>
                    <a:pt x="4012" y="360697"/>
                  </a:lnTo>
                  <a:cubicBezTo>
                    <a:pt x="-1337" y="366046"/>
                    <a:pt x="-1337" y="374755"/>
                    <a:pt x="4012" y="38010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 97">
              <a:extLst>
                <a:ext uri="{FF2B5EF4-FFF2-40B4-BE49-F238E27FC236}">
                  <a16:creationId xmlns:a16="http://schemas.microsoft.com/office/drawing/2014/main" id="{9176C88E-8661-1D07-BEE6-7B135493CFE1}"/>
                </a:ext>
              </a:extLst>
            </p:cNvPr>
            <p:cNvSpPr/>
            <p:nvPr/>
          </p:nvSpPr>
          <p:spPr>
            <a:xfrm>
              <a:off x="3942517" y="3195827"/>
              <a:ext cx="205671" cy="384082"/>
            </a:xfrm>
            <a:custGeom>
              <a:avLst/>
              <a:gdLst>
                <a:gd name="connsiteX0" fmla="*/ 201728 w 205671"/>
                <a:gd name="connsiteY0" fmla="*/ 4012 h 384082"/>
                <a:gd name="connsiteX1" fmla="*/ 182320 w 205671"/>
                <a:gd name="connsiteY1" fmla="*/ 4012 h 384082"/>
                <a:gd name="connsiteX2" fmla="*/ 4012 w 205671"/>
                <a:gd name="connsiteY2" fmla="*/ 182320 h 384082"/>
                <a:gd name="connsiteX3" fmla="*/ 4012 w 205671"/>
                <a:gd name="connsiteY3" fmla="*/ 201728 h 384082"/>
                <a:gd name="connsiteX4" fmla="*/ 182320 w 205671"/>
                <a:gd name="connsiteY4" fmla="*/ 380036 h 384082"/>
                <a:gd name="connsiteX5" fmla="*/ 191990 w 205671"/>
                <a:gd name="connsiteY5" fmla="*/ 384082 h 384082"/>
                <a:gd name="connsiteX6" fmla="*/ 201660 w 205671"/>
                <a:gd name="connsiteY6" fmla="*/ 380036 h 384082"/>
                <a:gd name="connsiteX7" fmla="*/ 201660 w 205671"/>
                <a:gd name="connsiteY7" fmla="*/ 360628 h 384082"/>
                <a:gd name="connsiteX8" fmla="*/ 33021 w 205671"/>
                <a:gd name="connsiteY8" fmla="*/ 191990 h 384082"/>
                <a:gd name="connsiteX9" fmla="*/ 201660 w 205671"/>
                <a:gd name="connsiteY9" fmla="*/ 23351 h 384082"/>
                <a:gd name="connsiteX10" fmla="*/ 201660 w 205671"/>
                <a:gd name="connsiteY10" fmla="*/ 3943 h 38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5671" h="384082">
                  <a:moveTo>
                    <a:pt x="201728" y="4012"/>
                  </a:moveTo>
                  <a:cubicBezTo>
                    <a:pt x="196379" y="-1337"/>
                    <a:pt x="187669" y="-1337"/>
                    <a:pt x="182320" y="4012"/>
                  </a:cubicBezTo>
                  <a:lnTo>
                    <a:pt x="4012" y="182320"/>
                  </a:lnTo>
                  <a:cubicBezTo>
                    <a:pt x="-1337" y="187669"/>
                    <a:pt x="-1337" y="196379"/>
                    <a:pt x="4012" y="201728"/>
                  </a:cubicBezTo>
                  <a:lnTo>
                    <a:pt x="182320" y="380036"/>
                  </a:lnTo>
                  <a:cubicBezTo>
                    <a:pt x="184995" y="382711"/>
                    <a:pt x="188492" y="384082"/>
                    <a:pt x="191990" y="384082"/>
                  </a:cubicBezTo>
                  <a:cubicBezTo>
                    <a:pt x="195487" y="384082"/>
                    <a:pt x="198985" y="382711"/>
                    <a:pt x="201660" y="380036"/>
                  </a:cubicBezTo>
                  <a:cubicBezTo>
                    <a:pt x="207009" y="374687"/>
                    <a:pt x="207009" y="365977"/>
                    <a:pt x="201660" y="360628"/>
                  </a:cubicBezTo>
                  <a:lnTo>
                    <a:pt x="33021" y="191990"/>
                  </a:lnTo>
                  <a:lnTo>
                    <a:pt x="201660" y="23351"/>
                  </a:lnTo>
                  <a:cubicBezTo>
                    <a:pt x="207009" y="18002"/>
                    <a:pt x="207009" y="9293"/>
                    <a:pt x="201660" y="394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4" name="Freeform 105">
            <a:extLst>
              <a:ext uri="{FF2B5EF4-FFF2-40B4-BE49-F238E27FC236}">
                <a16:creationId xmlns:a16="http://schemas.microsoft.com/office/drawing/2014/main" id="{4F2E983B-92CC-F07B-C3EE-25D63A39FE39}"/>
              </a:ext>
            </a:extLst>
          </p:cNvPr>
          <p:cNvSpPr/>
          <p:nvPr/>
        </p:nvSpPr>
        <p:spPr>
          <a:xfrm>
            <a:off x="6280594" y="4639624"/>
            <a:ext cx="301404" cy="493844"/>
          </a:xfrm>
          <a:custGeom>
            <a:avLst/>
            <a:gdLst>
              <a:gd name="connsiteX0" fmla="*/ 8090 w 301404"/>
              <a:gd name="connsiteY0" fmla="*/ 272537 h 493844"/>
              <a:gd name="connsiteX1" fmla="*/ 53696 w 301404"/>
              <a:gd name="connsiteY1" fmla="*/ 403250 h 493844"/>
              <a:gd name="connsiteX2" fmla="*/ 85174 w 301404"/>
              <a:gd name="connsiteY2" fmla="*/ 427802 h 493844"/>
              <a:gd name="connsiteX3" fmla="*/ 85174 w 301404"/>
              <a:gd name="connsiteY3" fmla="*/ 480060 h 493844"/>
              <a:gd name="connsiteX4" fmla="*/ 98890 w 301404"/>
              <a:gd name="connsiteY4" fmla="*/ 493776 h 493844"/>
              <a:gd name="connsiteX5" fmla="*/ 112606 w 301404"/>
              <a:gd name="connsiteY5" fmla="*/ 480060 h 493844"/>
              <a:gd name="connsiteX6" fmla="*/ 112606 w 301404"/>
              <a:gd name="connsiteY6" fmla="*/ 421150 h 493844"/>
              <a:gd name="connsiteX7" fmla="*/ 107325 w 301404"/>
              <a:gd name="connsiteY7" fmla="*/ 410314 h 493844"/>
              <a:gd name="connsiteX8" fmla="*/ 70361 w 301404"/>
              <a:gd name="connsiteY8" fmla="*/ 381442 h 493844"/>
              <a:gd name="connsiteX9" fmla="*/ 32916 w 301404"/>
              <a:gd name="connsiteY9" fmla="*/ 284264 h 493844"/>
              <a:gd name="connsiteX10" fmla="*/ 98341 w 301404"/>
              <a:gd name="connsiteY10" fmla="*/ 253335 h 493844"/>
              <a:gd name="connsiteX11" fmla="*/ 147513 w 301404"/>
              <a:gd name="connsiteY11" fmla="*/ 260193 h 493844"/>
              <a:gd name="connsiteX12" fmla="*/ 202995 w 301404"/>
              <a:gd name="connsiteY12" fmla="*/ 267805 h 493844"/>
              <a:gd name="connsiteX13" fmla="*/ 244897 w 301404"/>
              <a:gd name="connsiteY13" fmla="*/ 261701 h 493844"/>
              <a:gd name="connsiteX14" fmla="*/ 268420 w 301404"/>
              <a:gd name="connsiteY14" fmla="*/ 284264 h 493844"/>
              <a:gd name="connsiteX15" fmla="*/ 230769 w 301404"/>
              <a:gd name="connsiteY15" fmla="*/ 381648 h 493844"/>
              <a:gd name="connsiteX16" fmla="*/ 194079 w 301404"/>
              <a:gd name="connsiteY16" fmla="*/ 410383 h 493844"/>
              <a:gd name="connsiteX17" fmla="*/ 188799 w 301404"/>
              <a:gd name="connsiteY17" fmla="*/ 421218 h 493844"/>
              <a:gd name="connsiteX18" fmla="*/ 188799 w 301404"/>
              <a:gd name="connsiteY18" fmla="*/ 480129 h 493844"/>
              <a:gd name="connsiteX19" fmla="*/ 202515 w 301404"/>
              <a:gd name="connsiteY19" fmla="*/ 493845 h 493844"/>
              <a:gd name="connsiteX20" fmla="*/ 216231 w 301404"/>
              <a:gd name="connsiteY20" fmla="*/ 480129 h 493844"/>
              <a:gd name="connsiteX21" fmla="*/ 216231 w 301404"/>
              <a:gd name="connsiteY21" fmla="*/ 427871 h 493844"/>
              <a:gd name="connsiteX22" fmla="*/ 247503 w 301404"/>
              <a:gd name="connsiteY22" fmla="*/ 403456 h 493844"/>
              <a:gd name="connsiteX23" fmla="*/ 293314 w 301404"/>
              <a:gd name="connsiteY23" fmla="*/ 272606 h 493844"/>
              <a:gd name="connsiteX24" fmla="*/ 272946 w 301404"/>
              <a:gd name="connsiteY24" fmla="*/ 247025 h 493844"/>
              <a:gd name="connsiteX25" fmla="*/ 293314 w 301404"/>
              <a:gd name="connsiteY25" fmla="*/ 221308 h 493844"/>
              <a:gd name="connsiteX26" fmla="*/ 247709 w 301404"/>
              <a:gd name="connsiteY26" fmla="*/ 90594 h 493844"/>
              <a:gd name="connsiteX27" fmla="*/ 216231 w 301404"/>
              <a:gd name="connsiteY27" fmla="*/ 66043 h 493844"/>
              <a:gd name="connsiteX28" fmla="*/ 216231 w 301404"/>
              <a:gd name="connsiteY28" fmla="*/ 13785 h 493844"/>
              <a:gd name="connsiteX29" fmla="*/ 202515 w 301404"/>
              <a:gd name="connsiteY29" fmla="*/ 69 h 493844"/>
              <a:gd name="connsiteX30" fmla="*/ 188799 w 301404"/>
              <a:gd name="connsiteY30" fmla="*/ 13785 h 493844"/>
              <a:gd name="connsiteX31" fmla="*/ 188799 w 301404"/>
              <a:gd name="connsiteY31" fmla="*/ 72695 h 493844"/>
              <a:gd name="connsiteX32" fmla="*/ 194079 w 301404"/>
              <a:gd name="connsiteY32" fmla="*/ 83530 h 493844"/>
              <a:gd name="connsiteX33" fmla="*/ 231044 w 301404"/>
              <a:gd name="connsiteY33" fmla="*/ 112403 h 493844"/>
              <a:gd name="connsiteX34" fmla="*/ 268488 w 301404"/>
              <a:gd name="connsiteY34" fmla="*/ 209580 h 493844"/>
              <a:gd name="connsiteX35" fmla="*/ 203063 w 301404"/>
              <a:gd name="connsiteY35" fmla="*/ 240510 h 493844"/>
              <a:gd name="connsiteX36" fmla="*/ 153891 w 301404"/>
              <a:gd name="connsiteY36" fmla="*/ 233652 h 493844"/>
              <a:gd name="connsiteX37" fmla="*/ 98410 w 301404"/>
              <a:gd name="connsiteY37" fmla="*/ 226040 h 493844"/>
              <a:gd name="connsiteX38" fmla="*/ 56508 w 301404"/>
              <a:gd name="connsiteY38" fmla="*/ 232143 h 493844"/>
              <a:gd name="connsiteX39" fmla="*/ 32985 w 301404"/>
              <a:gd name="connsiteY39" fmla="*/ 209580 h 493844"/>
              <a:gd name="connsiteX40" fmla="*/ 70635 w 301404"/>
              <a:gd name="connsiteY40" fmla="*/ 112197 h 493844"/>
              <a:gd name="connsiteX41" fmla="*/ 107325 w 301404"/>
              <a:gd name="connsiteY41" fmla="*/ 83530 h 493844"/>
              <a:gd name="connsiteX42" fmla="*/ 112606 w 301404"/>
              <a:gd name="connsiteY42" fmla="*/ 72695 h 493844"/>
              <a:gd name="connsiteX43" fmla="*/ 112606 w 301404"/>
              <a:gd name="connsiteY43" fmla="*/ 13716 h 493844"/>
              <a:gd name="connsiteX44" fmla="*/ 98890 w 301404"/>
              <a:gd name="connsiteY44" fmla="*/ 0 h 493844"/>
              <a:gd name="connsiteX45" fmla="*/ 85174 w 301404"/>
              <a:gd name="connsiteY45" fmla="*/ 13716 h 493844"/>
              <a:gd name="connsiteX46" fmla="*/ 85174 w 301404"/>
              <a:gd name="connsiteY46" fmla="*/ 65974 h 493844"/>
              <a:gd name="connsiteX47" fmla="*/ 53902 w 301404"/>
              <a:gd name="connsiteY47" fmla="*/ 90388 h 493844"/>
              <a:gd name="connsiteX48" fmla="*/ 8090 w 301404"/>
              <a:gd name="connsiteY48" fmla="*/ 221239 h 493844"/>
              <a:gd name="connsiteX49" fmla="*/ 28458 w 301404"/>
              <a:gd name="connsiteY49" fmla="*/ 246819 h 493844"/>
              <a:gd name="connsiteX50" fmla="*/ 8090 w 301404"/>
              <a:gd name="connsiteY50" fmla="*/ 272537 h 493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01404" h="493844">
                <a:moveTo>
                  <a:pt x="8090" y="272537"/>
                </a:moveTo>
                <a:cubicBezTo>
                  <a:pt x="-12072" y="315125"/>
                  <a:pt x="6307" y="367726"/>
                  <a:pt x="53696" y="403250"/>
                </a:cubicBezTo>
                <a:lnTo>
                  <a:pt x="85174" y="427802"/>
                </a:lnTo>
                <a:lnTo>
                  <a:pt x="85174" y="480060"/>
                </a:lnTo>
                <a:cubicBezTo>
                  <a:pt x="85174" y="487604"/>
                  <a:pt x="91346" y="493776"/>
                  <a:pt x="98890" y="493776"/>
                </a:cubicBezTo>
                <a:cubicBezTo>
                  <a:pt x="106434" y="493776"/>
                  <a:pt x="112606" y="487604"/>
                  <a:pt x="112606" y="480060"/>
                </a:cubicBezTo>
                <a:lnTo>
                  <a:pt x="112606" y="421150"/>
                </a:lnTo>
                <a:cubicBezTo>
                  <a:pt x="112606" y="416898"/>
                  <a:pt x="110686" y="412920"/>
                  <a:pt x="107325" y="410314"/>
                </a:cubicBezTo>
                <a:lnTo>
                  <a:pt x="70361" y="381442"/>
                </a:lnTo>
                <a:cubicBezTo>
                  <a:pt x="33533" y="353804"/>
                  <a:pt x="18446" y="314782"/>
                  <a:pt x="32916" y="284264"/>
                </a:cubicBezTo>
                <a:cubicBezTo>
                  <a:pt x="42380" y="264307"/>
                  <a:pt x="65560" y="253335"/>
                  <a:pt x="98341" y="253335"/>
                </a:cubicBezTo>
                <a:cubicBezTo>
                  <a:pt x="110960" y="253335"/>
                  <a:pt x="129340" y="255941"/>
                  <a:pt x="147513" y="260193"/>
                </a:cubicBezTo>
                <a:cubicBezTo>
                  <a:pt x="167950" y="265062"/>
                  <a:pt x="188181" y="267805"/>
                  <a:pt x="202995" y="267805"/>
                </a:cubicBezTo>
                <a:cubicBezTo>
                  <a:pt x="218562" y="267805"/>
                  <a:pt x="232621" y="265679"/>
                  <a:pt x="244897" y="261701"/>
                </a:cubicBezTo>
                <a:cubicBezTo>
                  <a:pt x="255733" y="266913"/>
                  <a:pt x="263756" y="274389"/>
                  <a:pt x="268420" y="284264"/>
                </a:cubicBezTo>
                <a:cubicBezTo>
                  <a:pt x="282890" y="314782"/>
                  <a:pt x="267803" y="353804"/>
                  <a:pt x="230769" y="381648"/>
                </a:cubicBezTo>
                <a:lnTo>
                  <a:pt x="194079" y="410383"/>
                </a:lnTo>
                <a:cubicBezTo>
                  <a:pt x="190719" y="412989"/>
                  <a:pt x="188799" y="416966"/>
                  <a:pt x="188799" y="421218"/>
                </a:cubicBezTo>
                <a:lnTo>
                  <a:pt x="188799" y="480129"/>
                </a:lnTo>
                <a:cubicBezTo>
                  <a:pt x="188799" y="487672"/>
                  <a:pt x="194971" y="493845"/>
                  <a:pt x="202515" y="493845"/>
                </a:cubicBezTo>
                <a:cubicBezTo>
                  <a:pt x="210058" y="493845"/>
                  <a:pt x="216231" y="487672"/>
                  <a:pt x="216231" y="480129"/>
                </a:cubicBezTo>
                <a:lnTo>
                  <a:pt x="216231" y="427871"/>
                </a:lnTo>
                <a:lnTo>
                  <a:pt x="247503" y="403456"/>
                </a:lnTo>
                <a:cubicBezTo>
                  <a:pt x="295029" y="367795"/>
                  <a:pt x="313477" y="315194"/>
                  <a:pt x="293314" y="272606"/>
                </a:cubicBezTo>
                <a:cubicBezTo>
                  <a:pt x="288582" y="262593"/>
                  <a:pt x="281656" y="254020"/>
                  <a:pt x="272946" y="247025"/>
                </a:cubicBezTo>
                <a:cubicBezTo>
                  <a:pt x="281587" y="240099"/>
                  <a:pt x="288514" y="231458"/>
                  <a:pt x="293314" y="221308"/>
                </a:cubicBezTo>
                <a:cubicBezTo>
                  <a:pt x="313477" y="178719"/>
                  <a:pt x="295098" y="126119"/>
                  <a:pt x="247709" y="90594"/>
                </a:cubicBezTo>
                <a:lnTo>
                  <a:pt x="216231" y="66043"/>
                </a:lnTo>
                <a:lnTo>
                  <a:pt x="216231" y="13785"/>
                </a:lnTo>
                <a:cubicBezTo>
                  <a:pt x="216231" y="6241"/>
                  <a:pt x="210058" y="69"/>
                  <a:pt x="202515" y="69"/>
                </a:cubicBezTo>
                <a:cubicBezTo>
                  <a:pt x="194971" y="69"/>
                  <a:pt x="188799" y="6241"/>
                  <a:pt x="188799" y="13785"/>
                </a:cubicBezTo>
                <a:lnTo>
                  <a:pt x="188799" y="72695"/>
                </a:lnTo>
                <a:cubicBezTo>
                  <a:pt x="188799" y="76947"/>
                  <a:pt x="190719" y="80924"/>
                  <a:pt x="194079" y="83530"/>
                </a:cubicBezTo>
                <a:lnTo>
                  <a:pt x="231044" y="112403"/>
                </a:lnTo>
                <a:cubicBezTo>
                  <a:pt x="267871" y="140040"/>
                  <a:pt x="282959" y="179062"/>
                  <a:pt x="268488" y="209580"/>
                </a:cubicBezTo>
                <a:cubicBezTo>
                  <a:pt x="259024" y="229537"/>
                  <a:pt x="235844" y="240510"/>
                  <a:pt x="203063" y="240510"/>
                </a:cubicBezTo>
                <a:cubicBezTo>
                  <a:pt x="190444" y="240510"/>
                  <a:pt x="172065" y="237904"/>
                  <a:pt x="153891" y="233652"/>
                </a:cubicBezTo>
                <a:cubicBezTo>
                  <a:pt x="133454" y="228783"/>
                  <a:pt x="113223" y="226040"/>
                  <a:pt x="98410" y="226040"/>
                </a:cubicBezTo>
                <a:cubicBezTo>
                  <a:pt x="82842" y="226040"/>
                  <a:pt x="68783" y="228166"/>
                  <a:pt x="56508" y="232143"/>
                </a:cubicBezTo>
                <a:cubicBezTo>
                  <a:pt x="45672" y="226931"/>
                  <a:pt x="37648" y="219456"/>
                  <a:pt x="32985" y="209580"/>
                </a:cubicBezTo>
                <a:cubicBezTo>
                  <a:pt x="18514" y="179062"/>
                  <a:pt x="33602" y="140040"/>
                  <a:pt x="70635" y="112197"/>
                </a:cubicBezTo>
                <a:lnTo>
                  <a:pt x="107325" y="83530"/>
                </a:lnTo>
                <a:cubicBezTo>
                  <a:pt x="110617" y="80924"/>
                  <a:pt x="112606" y="76947"/>
                  <a:pt x="112606" y="72695"/>
                </a:cubicBezTo>
                <a:lnTo>
                  <a:pt x="112606" y="13716"/>
                </a:lnTo>
                <a:cubicBezTo>
                  <a:pt x="112606" y="6172"/>
                  <a:pt x="106434" y="0"/>
                  <a:pt x="98890" y="0"/>
                </a:cubicBezTo>
                <a:cubicBezTo>
                  <a:pt x="91346" y="0"/>
                  <a:pt x="85174" y="6172"/>
                  <a:pt x="85174" y="13716"/>
                </a:cubicBezTo>
                <a:lnTo>
                  <a:pt x="85174" y="65974"/>
                </a:lnTo>
                <a:lnTo>
                  <a:pt x="53902" y="90388"/>
                </a:lnTo>
                <a:cubicBezTo>
                  <a:pt x="6376" y="126050"/>
                  <a:pt x="-12072" y="178651"/>
                  <a:pt x="8090" y="221239"/>
                </a:cubicBezTo>
                <a:cubicBezTo>
                  <a:pt x="12822" y="231252"/>
                  <a:pt x="19749" y="239824"/>
                  <a:pt x="28458" y="246819"/>
                </a:cubicBezTo>
                <a:cubicBezTo>
                  <a:pt x="19817" y="253746"/>
                  <a:pt x="12891" y="262387"/>
                  <a:pt x="8090" y="272537"/>
                </a:cubicBezTo>
                <a:close/>
              </a:path>
            </a:pathLst>
          </a:custGeom>
          <a:solidFill>
            <a:schemeClr val="tx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0" name="Graphic 41">
            <a:extLst>
              <a:ext uri="{FF2B5EF4-FFF2-40B4-BE49-F238E27FC236}">
                <a16:creationId xmlns:a16="http://schemas.microsoft.com/office/drawing/2014/main" id="{CE0359DE-0DAE-29E4-8567-B45CEE7D8564}"/>
              </a:ext>
            </a:extLst>
          </p:cNvPr>
          <p:cNvGrpSpPr/>
          <p:nvPr/>
        </p:nvGrpSpPr>
        <p:grpSpPr>
          <a:xfrm>
            <a:off x="10046196" y="3334722"/>
            <a:ext cx="493776" cy="493844"/>
            <a:chOff x="8004714" y="3180092"/>
            <a:chExt cx="493776" cy="493844"/>
          </a:xfrm>
          <a:solidFill>
            <a:schemeClr val="tx1"/>
          </a:solidFill>
        </p:grpSpPr>
        <p:sp>
          <p:nvSpPr>
            <p:cNvPr id="161" name="Freeform 83">
              <a:extLst>
                <a:ext uri="{FF2B5EF4-FFF2-40B4-BE49-F238E27FC236}">
                  <a16:creationId xmlns:a16="http://schemas.microsoft.com/office/drawing/2014/main" id="{F618C2B2-0D30-D91C-BD57-6BC60DEA9499}"/>
                </a:ext>
              </a:extLst>
            </p:cNvPr>
            <p:cNvSpPr/>
            <p:nvPr/>
          </p:nvSpPr>
          <p:spPr>
            <a:xfrm>
              <a:off x="8004714" y="3180092"/>
              <a:ext cx="493776" cy="493844"/>
            </a:xfrm>
            <a:custGeom>
              <a:avLst/>
              <a:gdLst>
                <a:gd name="connsiteX0" fmla="*/ 483078 w 493776"/>
                <a:gd name="connsiteY0" fmla="*/ 174879 h 493844"/>
                <a:gd name="connsiteX1" fmla="*/ 465933 w 493776"/>
                <a:gd name="connsiteY1" fmla="*/ 165758 h 493844"/>
                <a:gd name="connsiteX2" fmla="*/ 456811 w 493776"/>
                <a:gd name="connsiteY2" fmla="*/ 182903 h 493844"/>
                <a:gd name="connsiteX3" fmla="*/ 465247 w 493776"/>
                <a:gd name="connsiteY3" fmla="*/ 224942 h 493844"/>
                <a:gd name="connsiteX4" fmla="*/ 466344 w 493776"/>
                <a:gd name="connsiteY4" fmla="*/ 247025 h 493844"/>
                <a:gd name="connsiteX5" fmla="*/ 465178 w 493776"/>
                <a:gd name="connsiteY5" fmla="*/ 269451 h 493844"/>
                <a:gd name="connsiteX6" fmla="*/ 246888 w 493776"/>
                <a:gd name="connsiteY6" fmla="*/ 466481 h 493844"/>
                <a:gd name="connsiteX7" fmla="*/ 27432 w 493776"/>
                <a:gd name="connsiteY7" fmla="*/ 247025 h 493844"/>
                <a:gd name="connsiteX8" fmla="*/ 246888 w 493776"/>
                <a:gd name="connsiteY8" fmla="*/ 27501 h 493844"/>
                <a:gd name="connsiteX9" fmla="*/ 279258 w 493776"/>
                <a:gd name="connsiteY9" fmla="*/ 29832 h 493844"/>
                <a:gd name="connsiteX10" fmla="*/ 294825 w 493776"/>
                <a:gd name="connsiteY10" fmla="*/ 18242 h 493844"/>
                <a:gd name="connsiteX11" fmla="*/ 283235 w 493776"/>
                <a:gd name="connsiteY11" fmla="*/ 2675 h 493844"/>
                <a:gd name="connsiteX12" fmla="*/ 246888 w 493776"/>
                <a:gd name="connsiteY12" fmla="*/ 0 h 493844"/>
                <a:gd name="connsiteX13" fmla="*/ 0 w 493776"/>
                <a:gd name="connsiteY13" fmla="*/ 246957 h 493844"/>
                <a:gd name="connsiteX14" fmla="*/ 246888 w 493776"/>
                <a:gd name="connsiteY14" fmla="*/ 493845 h 493844"/>
                <a:gd name="connsiteX15" fmla="*/ 492473 w 493776"/>
                <a:gd name="connsiteY15" fmla="*/ 272194 h 493844"/>
                <a:gd name="connsiteX16" fmla="*/ 493776 w 493776"/>
                <a:gd name="connsiteY16" fmla="*/ 246957 h 493844"/>
                <a:gd name="connsiteX17" fmla="*/ 492542 w 493776"/>
                <a:gd name="connsiteY17" fmla="*/ 222131 h 493844"/>
                <a:gd name="connsiteX18" fmla="*/ 483078 w 493776"/>
                <a:gd name="connsiteY18" fmla="*/ 174810 h 49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3776" h="493844">
                  <a:moveTo>
                    <a:pt x="483078" y="174879"/>
                  </a:moveTo>
                  <a:cubicBezTo>
                    <a:pt x="480883" y="167610"/>
                    <a:pt x="473202" y="163563"/>
                    <a:pt x="465933" y="165758"/>
                  </a:cubicBezTo>
                  <a:cubicBezTo>
                    <a:pt x="458663" y="167952"/>
                    <a:pt x="454617" y="175633"/>
                    <a:pt x="456811" y="182903"/>
                  </a:cubicBezTo>
                  <a:cubicBezTo>
                    <a:pt x="460995" y="196550"/>
                    <a:pt x="463807" y="210678"/>
                    <a:pt x="465247" y="224942"/>
                  </a:cubicBezTo>
                  <a:cubicBezTo>
                    <a:pt x="466001" y="232212"/>
                    <a:pt x="466344" y="239619"/>
                    <a:pt x="466344" y="247025"/>
                  </a:cubicBezTo>
                  <a:cubicBezTo>
                    <a:pt x="466344" y="254432"/>
                    <a:pt x="465933" y="262044"/>
                    <a:pt x="465178" y="269451"/>
                  </a:cubicBezTo>
                  <a:cubicBezTo>
                    <a:pt x="453794" y="381785"/>
                    <a:pt x="359908" y="466481"/>
                    <a:pt x="246888" y="466481"/>
                  </a:cubicBezTo>
                  <a:cubicBezTo>
                    <a:pt x="125913" y="466481"/>
                    <a:pt x="27432" y="368000"/>
                    <a:pt x="27432" y="247025"/>
                  </a:cubicBezTo>
                  <a:cubicBezTo>
                    <a:pt x="27432" y="126050"/>
                    <a:pt x="125913" y="27501"/>
                    <a:pt x="246888" y="27501"/>
                  </a:cubicBezTo>
                  <a:cubicBezTo>
                    <a:pt x="257724" y="27501"/>
                    <a:pt x="268628" y="28324"/>
                    <a:pt x="279258" y="29832"/>
                  </a:cubicBezTo>
                  <a:cubicBezTo>
                    <a:pt x="286733" y="30998"/>
                    <a:pt x="293728" y="25786"/>
                    <a:pt x="294825" y="18242"/>
                  </a:cubicBezTo>
                  <a:cubicBezTo>
                    <a:pt x="295923" y="10767"/>
                    <a:pt x="290779" y="3772"/>
                    <a:pt x="283235" y="2675"/>
                  </a:cubicBezTo>
                  <a:cubicBezTo>
                    <a:pt x="271303" y="892"/>
                    <a:pt x="259027" y="0"/>
                    <a:pt x="246888" y="0"/>
                  </a:cubicBezTo>
                  <a:cubicBezTo>
                    <a:pt x="110757" y="69"/>
                    <a:pt x="0" y="110825"/>
                    <a:pt x="0" y="246957"/>
                  </a:cubicBezTo>
                  <a:cubicBezTo>
                    <a:pt x="0" y="383088"/>
                    <a:pt x="110757" y="493845"/>
                    <a:pt x="246888" y="493845"/>
                  </a:cubicBezTo>
                  <a:cubicBezTo>
                    <a:pt x="374104" y="493845"/>
                    <a:pt x="479649" y="398518"/>
                    <a:pt x="492473" y="272194"/>
                  </a:cubicBezTo>
                  <a:cubicBezTo>
                    <a:pt x="493296" y="263896"/>
                    <a:pt x="493776" y="255392"/>
                    <a:pt x="493776" y="246957"/>
                  </a:cubicBezTo>
                  <a:cubicBezTo>
                    <a:pt x="493776" y="238521"/>
                    <a:pt x="493365" y="230360"/>
                    <a:pt x="492542" y="222131"/>
                  </a:cubicBezTo>
                  <a:cubicBezTo>
                    <a:pt x="490964" y="206083"/>
                    <a:pt x="487741" y="190172"/>
                    <a:pt x="483078" y="17481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 84">
              <a:extLst>
                <a:ext uri="{FF2B5EF4-FFF2-40B4-BE49-F238E27FC236}">
                  <a16:creationId xmlns:a16="http://schemas.microsoft.com/office/drawing/2014/main" id="{2E81C8A4-9DBA-BED4-CACA-DF45C83ED090}"/>
                </a:ext>
              </a:extLst>
            </p:cNvPr>
            <p:cNvSpPr/>
            <p:nvPr/>
          </p:nvSpPr>
          <p:spPr>
            <a:xfrm>
              <a:off x="8327026" y="3197841"/>
              <a:ext cx="47014" cy="36566"/>
            </a:xfrm>
            <a:custGeom>
              <a:avLst/>
              <a:gdLst>
                <a:gd name="connsiteX0" fmla="*/ 39721 w 47014"/>
                <a:gd name="connsiteY0" fmla="*/ 10780 h 36566"/>
                <a:gd name="connsiteX1" fmla="*/ 18941 w 47014"/>
                <a:gd name="connsiteY1" fmla="*/ 1042 h 36566"/>
                <a:gd name="connsiteX2" fmla="*/ 1042 w 47014"/>
                <a:gd name="connsiteY2" fmla="*/ 8449 h 36566"/>
                <a:gd name="connsiteX3" fmla="*/ 8449 w 47014"/>
                <a:gd name="connsiteY3" fmla="*/ 26348 h 36566"/>
                <a:gd name="connsiteX4" fmla="*/ 26897 w 47014"/>
                <a:gd name="connsiteY4" fmla="*/ 34989 h 36566"/>
                <a:gd name="connsiteX5" fmla="*/ 33275 w 47014"/>
                <a:gd name="connsiteY5" fmla="*/ 36566 h 36566"/>
                <a:gd name="connsiteX6" fmla="*/ 45413 w 47014"/>
                <a:gd name="connsiteY6" fmla="*/ 29228 h 36566"/>
                <a:gd name="connsiteX7" fmla="*/ 39721 w 47014"/>
                <a:gd name="connsiteY7" fmla="*/ 10712 h 3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014" h="36566">
                  <a:moveTo>
                    <a:pt x="39721" y="10780"/>
                  </a:moveTo>
                  <a:cubicBezTo>
                    <a:pt x="32932" y="7214"/>
                    <a:pt x="25936" y="3922"/>
                    <a:pt x="18941" y="1042"/>
                  </a:cubicBezTo>
                  <a:cubicBezTo>
                    <a:pt x="11946" y="-1838"/>
                    <a:pt x="3922" y="1453"/>
                    <a:pt x="1042" y="8449"/>
                  </a:cubicBezTo>
                  <a:cubicBezTo>
                    <a:pt x="-1838" y="15444"/>
                    <a:pt x="1453" y="23468"/>
                    <a:pt x="8449" y="26348"/>
                  </a:cubicBezTo>
                  <a:cubicBezTo>
                    <a:pt x="14621" y="28954"/>
                    <a:pt x="20862" y="31834"/>
                    <a:pt x="26897" y="34989"/>
                  </a:cubicBezTo>
                  <a:cubicBezTo>
                    <a:pt x="28954" y="36086"/>
                    <a:pt x="31149" y="36566"/>
                    <a:pt x="33275" y="36566"/>
                  </a:cubicBezTo>
                  <a:cubicBezTo>
                    <a:pt x="38212" y="36566"/>
                    <a:pt x="42944" y="33892"/>
                    <a:pt x="45413" y="29228"/>
                  </a:cubicBezTo>
                  <a:cubicBezTo>
                    <a:pt x="48979" y="22507"/>
                    <a:pt x="46373" y="14209"/>
                    <a:pt x="39721" y="1071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 85">
              <a:extLst>
                <a:ext uri="{FF2B5EF4-FFF2-40B4-BE49-F238E27FC236}">
                  <a16:creationId xmlns:a16="http://schemas.microsoft.com/office/drawing/2014/main" id="{50218F7B-427D-3BB7-2CAA-63466FB09119}"/>
                </a:ext>
              </a:extLst>
            </p:cNvPr>
            <p:cNvSpPr/>
            <p:nvPr/>
          </p:nvSpPr>
          <p:spPr>
            <a:xfrm>
              <a:off x="8087010" y="3262457"/>
              <a:ext cx="329184" cy="329183"/>
            </a:xfrm>
            <a:custGeom>
              <a:avLst/>
              <a:gdLst>
                <a:gd name="connsiteX0" fmla="*/ 227137 w 329184"/>
                <a:gd name="connsiteY0" fmla="*/ 12276 h 329183"/>
                <a:gd name="connsiteX1" fmla="*/ 164592 w 329184"/>
                <a:gd name="connsiteY1" fmla="*/ 0 h 329183"/>
                <a:gd name="connsiteX2" fmla="*/ 0 w 329184"/>
                <a:gd name="connsiteY2" fmla="*/ 164592 h 329183"/>
                <a:gd name="connsiteX3" fmla="*/ 164592 w 329184"/>
                <a:gd name="connsiteY3" fmla="*/ 329184 h 329183"/>
                <a:gd name="connsiteX4" fmla="*/ 329184 w 329184"/>
                <a:gd name="connsiteY4" fmla="*/ 164592 h 329183"/>
                <a:gd name="connsiteX5" fmla="*/ 315468 w 329184"/>
                <a:gd name="connsiteY5" fmla="*/ 150876 h 329183"/>
                <a:gd name="connsiteX6" fmla="*/ 301752 w 329184"/>
                <a:gd name="connsiteY6" fmla="*/ 164592 h 329183"/>
                <a:gd name="connsiteX7" fmla="*/ 164592 w 329184"/>
                <a:gd name="connsiteY7" fmla="*/ 301752 h 329183"/>
                <a:gd name="connsiteX8" fmla="*/ 27432 w 329184"/>
                <a:gd name="connsiteY8" fmla="*/ 164592 h 329183"/>
                <a:gd name="connsiteX9" fmla="*/ 164592 w 329184"/>
                <a:gd name="connsiteY9" fmla="*/ 27432 h 329183"/>
                <a:gd name="connsiteX10" fmla="*/ 216713 w 329184"/>
                <a:gd name="connsiteY10" fmla="*/ 37650 h 329183"/>
                <a:gd name="connsiteX11" fmla="*/ 234612 w 329184"/>
                <a:gd name="connsiteY11" fmla="*/ 30175 h 329183"/>
                <a:gd name="connsiteX12" fmla="*/ 227137 w 329184"/>
                <a:gd name="connsiteY12" fmla="*/ 12276 h 32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29184" h="329183">
                  <a:moveTo>
                    <a:pt x="227137" y="12276"/>
                  </a:moveTo>
                  <a:cubicBezTo>
                    <a:pt x="207317" y="4115"/>
                    <a:pt x="186263" y="0"/>
                    <a:pt x="164592" y="0"/>
                  </a:cubicBezTo>
                  <a:cubicBezTo>
                    <a:pt x="73861" y="0"/>
                    <a:pt x="0" y="73861"/>
                    <a:pt x="0" y="164592"/>
                  </a:cubicBezTo>
                  <a:cubicBezTo>
                    <a:pt x="0" y="255323"/>
                    <a:pt x="73861" y="329184"/>
                    <a:pt x="164592" y="329184"/>
                  </a:cubicBezTo>
                  <a:cubicBezTo>
                    <a:pt x="255323" y="329184"/>
                    <a:pt x="329184" y="255323"/>
                    <a:pt x="329184" y="164592"/>
                  </a:cubicBezTo>
                  <a:cubicBezTo>
                    <a:pt x="329184" y="157048"/>
                    <a:pt x="323012" y="150876"/>
                    <a:pt x="315468" y="150876"/>
                  </a:cubicBezTo>
                  <a:cubicBezTo>
                    <a:pt x="307924" y="150876"/>
                    <a:pt x="301752" y="157048"/>
                    <a:pt x="301752" y="164592"/>
                  </a:cubicBezTo>
                  <a:cubicBezTo>
                    <a:pt x="301752" y="240236"/>
                    <a:pt x="240236" y="301752"/>
                    <a:pt x="164592" y="301752"/>
                  </a:cubicBezTo>
                  <a:cubicBezTo>
                    <a:pt x="88948" y="301752"/>
                    <a:pt x="27432" y="240236"/>
                    <a:pt x="27432" y="164592"/>
                  </a:cubicBezTo>
                  <a:cubicBezTo>
                    <a:pt x="27432" y="88948"/>
                    <a:pt x="88948" y="27432"/>
                    <a:pt x="164592" y="27432"/>
                  </a:cubicBezTo>
                  <a:cubicBezTo>
                    <a:pt x="182629" y="27432"/>
                    <a:pt x="200185" y="30861"/>
                    <a:pt x="216713" y="37650"/>
                  </a:cubicBezTo>
                  <a:cubicBezTo>
                    <a:pt x="223708" y="40531"/>
                    <a:pt x="231732" y="37170"/>
                    <a:pt x="234612" y="30175"/>
                  </a:cubicBezTo>
                  <a:cubicBezTo>
                    <a:pt x="237493" y="23180"/>
                    <a:pt x="234132" y="15156"/>
                    <a:pt x="227137" y="12276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 86">
              <a:extLst>
                <a:ext uri="{FF2B5EF4-FFF2-40B4-BE49-F238E27FC236}">
                  <a16:creationId xmlns:a16="http://schemas.microsoft.com/office/drawing/2014/main" id="{C1082032-30B2-3FD6-5363-47C6F723F813}"/>
                </a:ext>
              </a:extLst>
            </p:cNvPr>
            <p:cNvSpPr/>
            <p:nvPr/>
          </p:nvSpPr>
          <p:spPr>
            <a:xfrm>
              <a:off x="8370372" y="3341001"/>
              <a:ext cx="36720" cy="47917"/>
            </a:xfrm>
            <a:custGeom>
              <a:avLst/>
              <a:gdLst>
                <a:gd name="connsiteX0" fmla="*/ 1656 w 36720"/>
                <a:gd name="connsiteY0" fmla="*/ 20279 h 47917"/>
                <a:gd name="connsiteX1" fmla="*/ 10091 w 36720"/>
                <a:gd name="connsiteY1" fmla="*/ 38933 h 47917"/>
                <a:gd name="connsiteX2" fmla="*/ 22984 w 36720"/>
                <a:gd name="connsiteY2" fmla="*/ 47917 h 47917"/>
                <a:gd name="connsiteX3" fmla="*/ 27716 w 36720"/>
                <a:gd name="connsiteY3" fmla="*/ 47094 h 47917"/>
                <a:gd name="connsiteX4" fmla="*/ 35877 w 36720"/>
                <a:gd name="connsiteY4" fmla="*/ 29469 h 47917"/>
                <a:gd name="connsiteX5" fmla="*/ 25728 w 36720"/>
                <a:gd name="connsiteY5" fmla="*/ 7112 h 47917"/>
                <a:gd name="connsiteX6" fmla="*/ 7142 w 36720"/>
                <a:gd name="connsiteY6" fmla="*/ 1694 h 47917"/>
                <a:gd name="connsiteX7" fmla="*/ 1725 w 36720"/>
                <a:gd name="connsiteY7" fmla="*/ 20279 h 47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720" h="47917">
                  <a:moveTo>
                    <a:pt x="1656" y="20279"/>
                  </a:moveTo>
                  <a:cubicBezTo>
                    <a:pt x="4948" y="26246"/>
                    <a:pt x="7760" y="32555"/>
                    <a:pt x="10091" y="38933"/>
                  </a:cubicBezTo>
                  <a:cubicBezTo>
                    <a:pt x="12149" y="44488"/>
                    <a:pt x="17361" y="47917"/>
                    <a:pt x="22984" y="47917"/>
                  </a:cubicBezTo>
                  <a:cubicBezTo>
                    <a:pt x="24562" y="47917"/>
                    <a:pt x="26139" y="47643"/>
                    <a:pt x="27716" y="47094"/>
                  </a:cubicBezTo>
                  <a:cubicBezTo>
                    <a:pt x="34849" y="44488"/>
                    <a:pt x="38483" y="36601"/>
                    <a:pt x="35877" y="29469"/>
                  </a:cubicBezTo>
                  <a:cubicBezTo>
                    <a:pt x="33066" y="21788"/>
                    <a:pt x="29637" y="14313"/>
                    <a:pt x="25728" y="7112"/>
                  </a:cubicBezTo>
                  <a:cubicBezTo>
                    <a:pt x="22093" y="460"/>
                    <a:pt x="13726" y="-1941"/>
                    <a:pt x="7142" y="1694"/>
                  </a:cubicBezTo>
                  <a:cubicBezTo>
                    <a:pt x="490" y="5329"/>
                    <a:pt x="-1979" y="13696"/>
                    <a:pt x="1725" y="20279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 87">
              <a:extLst>
                <a:ext uri="{FF2B5EF4-FFF2-40B4-BE49-F238E27FC236}">
                  <a16:creationId xmlns:a16="http://schemas.microsoft.com/office/drawing/2014/main" id="{9399AB2C-8C53-FD34-B25D-6581666DAA9E}"/>
                </a:ext>
              </a:extLst>
            </p:cNvPr>
            <p:cNvSpPr/>
            <p:nvPr/>
          </p:nvSpPr>
          <p:spPr>
            <a:xfrm>
              <a:off x="8169306" y="3344753"/>
              <a:ext cx="164592" cy="164592"/>
            </a:xfrm>
            <a:custGeom>
              <a:avLst/>
              <a:gdLst>
                <a:gd name="connsiteX0" fmla="*/ 82296 w 164592"/>
                <a:gd name="connsiteY0" fmla="*/ 0 h 164592"/>
                <a:gd name="connsiteX1" fmla="*/ 0 w 164592"/>
                <a:gd name="connsiteY1" fmla="*/ 82296 h 164592"/>
                <a:gd name="connsiteX2" fmla="*/ 82296 w 164592"/>
                <a:gd name="connsiteY2" fmla="*/ 164592 h 164592"/>
                <a:gd name="connsiteX3" fmla="*/ 164592 w 164592"/>
                <a:gd name="connsiteY3" fmla="*/ 82296 h 164592"/>
                <a:gd name="connsiteX4" fmla="*/ 82296 w 164592"/>
                <a:gd name="connsiteY4" fmla="*/ 0 h 164592"/>
                <a:gd name="connsiteX5" fmla="*/ 82296 w 164592"/>
                <a:gd name="connsiteY5" fmla="*/ 137160 h 164592"/>
                <a:gd name="connsiteX6" fmla="*/ 27432 w 164592"/>
                <a:gd name="connsiteY6" fmla="*/ 82296 h 164592"/>
                <a:gd name="connsiteX7" fmla="*/ 82296 w 164592"/>
                <a:gd name="connsiteY7" fmla="*/ 27432 h 164592"/>
                <a:gd name="connsiteX8" fmla="*/ 137160 w 164592"/>
                <a:gd name="connsiteY8" fmla="*/ 82296 h 164592"/>
                <a:gd name="connsiteX9" fmla="*/ 82296 w 164592"/>
                <a:gd name="connsiteY9" fmla="*/ 137160 h 164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92" h="164592">
                  <a:moveTo>
                    <a:pt x="82296" y="0"/>
                  </a:moveTo>
                  <a:cubicBezTo>
                    <a:pt x="36896" y="0"/>
                    <a:pt x="0" y="36896"/>
                    <a:pt x="0" y="82296"/>
                  </a:cubicBezTo>
                  <a:cubicBezTo>
                    <a:pt x="0" y="127696"/>
                    <a:pt x="36896" y="164592"/>
                    <a:pt x="82296" y="164592"/>
                  </a:cubicBezTo>
                  <a:cubicBezTo>
                    <a:pt x="127696" y="164592"/>
                    <a:pt x="164592" y="127696"/>
                    <a:pt x="164592" y="82296"/>
                  </a:cubicBezTo>
                  <a:cubicBezTo>
                    <a:pt x="164592" y="36896"/>
                    <a:pt x="127696" y="0"/>
                    <a:pt x="82296" y="0"/>
                  </a:cubicBezTo>
                  <a:close/>
                  <a:moveTo>
                    <a:pt x="82296" y="137160"/>
                  </a:moveTo>
                  <a:cubicBezTo>
                    <a:pt x="52052" y="137160"/>
                    <a:pt x="27432" y="112540"/>
                    <a:pt x="27432" y="82296"/>
                  </a:cubicBezTo>
                  <a:cubicBezTo>
                    <a:pt x="27432" y="52052"/>
                    <a:pt x="52052" y="27432"/>
                    <a:pt x="82296" y="27432"/>
                  </a:cubicBezTo>
                  <a:cubicBezTo>
                    <a:pt x="112540" y="27432"/>
                    <a:pt x="137160" y="52052"/>
                    <a:pt x="137160" y="82296"/>
                  </a:cubicBezTo>
                  <a:cubicBezTo>
                    <a:pt x="137160" y="112540"/>
                    <a:pt x="112540" y="137160"/>
                    <a:pt x="82296" y="13716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7" name="Freeform 79">
            <a:extLst>
              <a:ext uri="{FF2B5EF4-FFF2-40B4-BE49-F238E27FC236}">
                <a16:creationId xmlns:a16="http://schemas.microsoft.com/office/drawing/2014/main" id="{203157EE-0547-5771-6103-742B9D8BD7E8}"/>
              </a:ext>
            </a:extLst>
          </p:cNvPr>
          <p:cNvSpPr>
            <a:spLocks noChangeAspect="1"/>
          </p:cNvSpPr>
          <p:nvPr/>
        </p:nvSpPr>
        <p:spPr>
          <a:xfrm>
            <a:off x="11366795" y="3327895"/>
            <a:ext cx="502746" cy="502920"/>
          </a:xfrm>
          <a:custGeom>
            <a:avLst/>
            <a:gdLst>
              <a:gd name="connsiteX0" fmla="*/ 653367 w 685704"/>
              <a:gd name="connsiteY0" fmla="*/ 186928 h 685942"/>
              <a:gd name="connsiteX1" fmla="*/ 603933 w 685704"/>
              <a:gd name="connsiteY1" fmla="*/ 214170 h 685942"/>
              <a:gd name="connsiteX2" fmla="*/ 471630 w 685704"/>
              <a:gd name="connsiteY2" fmla="*/ 81963 h 685942"/>
              <a:gd name="connsiteX3" fmla="*/ 498872 w 685704"/>
              <a:gd name="connsiteY3" fmla="*/ 32528 h 685942"/>
              <a:gd name="connsiteX4" fmla="*/ 498872 w 685704"/>
              <a:gd name="connsiteY4" fmla="*/ 5572 h 685942"/>
              <a:gd name="connsiteX5" fmla="*/ 471916 w 685704"/>
              <a:gd name="connsiteY5" fmla="*/ 5572 h 685942"/>
              <a:gd name="connsiteX6" fmla="*/ 436388 w 685704"/>
              <a:gd name="connsiteY6" fmla="*/ 203216 h 685942"/>
              <a:gd name="connsiteX7" fmla="*/ 238744 w 685704"/>
              <a:gd name="connsiteY7" fmla="*/ 238744 h 685942"/>
              <a:gd name="connsiteX8" fmla="*/ 203216 w 685704"/>
              <a:gd name="connsiteY8" fmla="*/ 436388 h 685942"/>
              <a:gd name="connsiteX9" fmla="*/ 5572 w 685704"/>
              <a:gd name="connsiteY9" fmla="*/ 471916 h 685942"/>
              <a:gd name="connsiteX10" fmla="*/ 5572 w 685704"/>
              <a:gd name="connsiteY10" fmla="*/ 498872 h 685942"/>
              <a:gd name="connsiteX11" fmla="*/ 19002 w 685704"/>
              <a:gd name="connsiteY11" fmla="*/ 504492 h 685942"/>
              <a:gd name="connsiteX12" fmla="*/ 32433 w 685704"/>
              <a:gd name="connsiteY12" fmla="*/ 498872 h 685942"/>
              <a:gd name="connsiteX13" fmla="*/ 81867 w 685704"/>
              <a:gd name="connsiteY13" fmla="*/ 471630 h 685942"/>
              <a:gd name="connsiteX14" fmla="*/ 214170 w 685704"/>
              <a:gd name="connsiteY14" fmla="*/ 603933 h 685942"/>
              <a:gd name="connsiteX15" fmla="*/ 186928 w 685704"/>
              <a:gd name="connsiteY15" fmla="*/ 653367 h 685942"/>
              <a:gd name="connsiteX16" fmla="*/ 186928 w 685704"/>
              <a:gd name="connsiteY16" fmla="*/ 680323 h 685942"/>
              <a:gd name="connsiteX17" fmla="*/ 200358 w 685704"/>
              <a:gd name="connsiteY17" fmla="*/ 685943 h 685942"/>
              <a:gd name="connsiteX18" fmla="*/ 213789 w 685704"/>
              <a:gd name="connsiteY18" fmla="*/ 680323 h 685942"/>
              <a:gd name="connsiteX19" fmla="*/ 249317 w 685704"/>
              <a:gd name="connsiteY19" fmla="*/ 482679 h 685942"/>
              <a:gd name="connsiteX20" fmla="*/ 446961 w 685704"/>
              <a:gd name="connsiteY20" fmla="*/ 447151 h 685942"/>
              <a:gd name="connsiteX21" fmla="*/ 482489 w 685704"/>
              <a:gd name="connsiteY21" fmla="*/ 249507 h 685942"/>
              <a:gd name="connsiteX22" fmla="*/ 680133 w 685704"/>
              <a:gd name="connsiteY22" fmla="*/ 213979 h 685942"/>
              <a:gd name="connsiteX23" fmla="*/ 680133 w 685704"/>
              <a:gd name="connsiteY23" fmla="*/ 187023 h 685942"/>
              <a:gd name="connsiteX24" fmla="*/ 653177 w 685704"/>
              <a:gd name="connsiteY24" fmla="*/ 187023 h 685942"/>
              <a:gd name="connsiteX25" fmla="*/ 554593 w 685704"/>
              <a:gd name="connsiteY25" fmla="*/ 218742 h 685942"/>
              <a:gd name="connsiteX26" fmla="*/ 476107 w 685704"/>
              <a:gd name="connsiteY26" fmla="*/ 209788 h 685942"/>
              <a:gd name="connsiteX27" fmla="*/ 467154 w 685704"/>
              <a:gd name="connsiteY27" fmla="*/ 131302 h 685942"/>
              <a:gd name="connsiteX28" fmla="*/ 554593 w 685704"/>
              <a:gd name="connsiteY28" fmla="*/ 218742 h 685942"/>
              <a:gd name="connsiteX29" fmla="*/ 370761 w 685704"/>
              <a:gd name="connsiteY29" fmla="*/ 447342 h 685942"/>
              <a:gd name="connsiteX30" fmla="*/ 238458 w 685704"/>
              <a:gd name="connsiteY30" fmla="*/ 315039 h 685942"/>
              <a:gd name="connsiteX31" fmla="*/ 253603 w 685704"/>
              <a:gd name="connsiteY31" fmla="*/ 280464 h 685942"/>
              <a:gd name="connsiteX32" fmla="*/ 405241 w 685704"/>
              <a:gd name="connsiteY32" fmla="*/ 432102 h 685942"/>
              <a:gd name="connsiteX33" fmla="*/ 370665 w 685704"/>
              <a:gd name="connsiteY33" fmla="*/ 447246 h 685942"/>
              <a:gd name="connsiteX34" fmla="*/ 321421 w 685704"/>
              <a:gd name="connsiteY34" fmla="*/ 451914 h 685942"/>
              <a:gd name="connsiteX35" fmla="*/ 242935 w 685704"/>
              <a:gd name="connsiteY35" fmla="*/ 442960 h 685942"/>
              <a:gd name="connsiteX36" fmla="*/ 233982 w 685704"/>
              <a:gd name="connsiteY36" fmla="*/ 364474 h 685942"/>
              <a:gd name="connsiteX37" fmla="*/ 321421 w 685704"/>
              <a:gd name="connsiteY37" fmla="*/ 451914 h 685942"/>
              <a:gd name="connsiteX38" fmla="*/ 432292 w 685704"/>
              <a:gd name="connsiteY38" fmla="*/ 405241 h 685942"/>
              <a:gd name="connsiteX39" fmla="*/ 280654 w 685704"/>
              <a:gd name="connsiteY39" fmla="*/ 253603 h 685942"/>
              <a:gd name="connsiteX40" fmla="*/ 315230 w 685704"/>
              <a:gd name="connsiteY40" fmla="*/ 238458 h 685942"/>
              <a:gd name="connsiteX41" fmla="*/ 447532 w 685704"/>
              <a:gd name="connsiteY41" fmla="*/ 370761 h 685942"/>
              <a:gd name="connsiteX42" fmla="*/ 432387 w 685704"/>
              <a:gd name="connsiteY42" fmla="*/ 405336 h 685942"/>
              <a:gd name="connsiteX43" fmla="*/ 364569 w 685704"/>
              <a:gd name="connsiteY43" fmla="*/ 233886 h 685942"/>
              <a:gd name="connsiteX44" fmla="*/ 443055 w 685704"/>
              <a:gd name="connsiteY44" fmla="*/ 242840 h 685942"/>
              <a:gd name="connsiteX45" fmla="*/ 452009 w 685704"/>
              <a:gd name="connsiteY45" fmla="*/ 321326 h 685942"/>
              <a:gd name="connsiteX46" fmla="*/ 364569 w 685704"/>
              <a:gd name="connsiteY46" fmla="*/ 233886 h 685942"/>
              <a:gd name="connsiteX47" fmla="*/ 209883 w 685704"/>
              <a:gd name="connsiteY47" fmla="*/ 476012 h 685942"/>
              <a:gd name="connsiteX48" fmla="*/ 218837 w 685704"/>
              <a:gd name="connsiteY48" fmla="*/ 554498 h 685942"/>
              <a:gd name="connsiteX49" fmla="*/ 131397 w 685704"/>
              <a:gd name="connsiteY49" fmla="*/ 467058 h 685942"/>
              <a:gd name="connsiteX50" fmla="*/ 209883 w 685704"/>
              <a:gd name="connsiteY50" fmla="*/ 476012 h 68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685704" h="685942">
                <a:moveTo>
                  <a:pt x="653367" y="186928"/>
                </a:moveTo>
                <a:cubicBezTo>
                  <a:pt x="639270" y="201025"/>
                  <a:pt x="622506" y="209598"/>
                  <a:pt x="603933" y="214170"/>
                </a:cubicBezTo>
                <a:lnTo>
                  <a:pt x="471630" y="81963"/>
                </a:lnTo>
                <a:cubicBezTo>
                  <a:pt x="476298" y="63389"/>
                  <a:pt x="484775" y="46625"/>
                  <a:pt x="498872" y="32528"/>
                </a:cubicBezTo>
                <a:cubicBezTo>
                  <a:pt x="506301" y="25098"/>
                  <a:pt x="506301" y="13002"/>
                  <a:pt x="498872" y="5572"/>
                </a:cubicBezTo>
                <a:cubicBezTo>
                  <a:pt x="491442" y="-1857"/>
                  <a:pt x="479346" y="-1857"/>
                  <a:pt x="471916" y="5572"/>
                </a:cubicBezTo>
                <a:cubicBezTo>
                  <a:pt x="419433" y="58055"/>
                  <a:pt x="425053" y="130540"/>
                  <a:pt x="436388" y="203216"/>
                </a:cubicBezTo>
                <a:cubicBezTo>
                  <a:pt x="363712" y="191786"/>
                  <a:pt x="291132" y="186261"/>
                  <a:pt x="238744" y="238744"/>
                </a:cubicBezTo>
                <a:cubicBezTo>
                  <a:pt x="186261" y="291227"/>
                  <a:pt x="191881" y="363712"/>
                  <a:pt x="203216" y="436388"/>
                </a:cubicBezTo>
                <a:cubicBezTo>
                  <a:pt x="130540" y="424958"/>
                  <a:pt x="57960" y="419433"/>
                  <a:pt x="5572" y="471916"/>
                </a:cubicBezTo>
                <a:cubicBezTo>
                  <a:pt x="-1857" y="479346"/>
                  <a:pt x="-1857" y="491442"/>
                  <a:pt x="5572" y="498872"/>
                </a:cubicBezTo>
                <a:cubicBezTo>
                  <a:pt x="9287" y="502587"/>
                  <a:pt x="14145" y="504492"/>
                  <a:pt x="19002" y="504492"/>
                </a:cubicBezTo>
                <a:cubicBezTo>
                  <a:pt x="23860" y="504492"/>
                  <a:pt x="28718" y="502587"/>
                  <a:pt x="32433" y="498872"/>
                </a:cubicBezTo>
                <a:cubicBezTo>
                  <a:pt x="46530" y="484775"/>
                  <a:pt x="63294" y="476202"/>
                  <a:pt x="81867" y="471630"/>
                </a:cubicBezTo>
                <a:lnTo>
                  <a:pt x="214170" y="603933"/>
                </a:lnTo>
                <a:cubicBezTo>
                  <a:pt x="209502" y="622506"/>
                  <a:pt x="201025" y="639270"/>
                  <a:pt x="186928" y="653367"/>
                </a:cubicBezTo>
                <a:cubicBezTo>
                  <a:pt x="179499" y="660797"/>
                  <a:pt x="179499" y="672894"/>
                  <a:pt x="186928" y="680323"/>
                </a:cubicBezTo>
                <a:cubicBezTo>
                  <a:pt x="190643" y="684038"/>
                  <a:pt x="195501" y="685943"/>
                  <a:pt x="200358" y="685943"/>
                </a:cubicBezTo>
                <a:cubicBezTo>
                  <a:pt x="205216" y="685943"/>
                  <a:pt x="210074" y="684038"/>
                  <a:pt x="213789" y="680323"/>
                </a:cubicBezTo>
                <a:cubicBezTo>
                  <a:pt x="266271" y="627840"/>
                  <a:pt x="260652" y="555355"/>
                  <a:pt x="249317" y="482679"/>
                </a:cubicBezTo>
                <a:cubicBezTo>
                  <a:pt x="321993" y="494109"/>
                  <a:pt x="394573" y="499634"/>
                  <a:pt x="446961" y="447151"/>
                </a:cubicBezTo>
                <a:cubicBezTo>
                  <a:pt x="499443" y="394668"/>
                  <a:pt x="493824" y="322183"/>
                  <a:pt x="482489" y="249507"/>
                </a:cubicBezTo>
                <a:cubicBezTo>
                  <a:pt x="555165" y="260937"/>
                  <a:pt x="627745" y="266462"/>
                  <a:pt x="680133" y="213979"/>
                </a:cubicBezTo>
                <a:cubicBezTo>
                  <a:pt x="687562" y="206550"/>
                  <a:pt x="687562" y="194453"/>
                  <a:pt x="680133" y="187023"/>
                </a:cubicBezTo>
                <a:cubicBezTo>
                  <a:pt x="672703" y="179594"/>
                  <a:pt x="660606" y="179594"/>
                  <a:pt x="653177" y="187023"/>
                </a:cubicBezTo>
                <a:close/>
                <a:moveTo>
                  <a:pt x="554593" y="218742"/>
                </a:moveTo>
                <a:cubicBezTo>
                  <a:pt x="529828" y="218075"/>
                  <a:pt x="503349" y="214265"/>
                  <a:pt x="476107" y="209788"/>
                </a:cubicBezTo>
                <a:cubicBezTo>
                  <a:pt x="471630" y="182547"/>
                  <a:pt x="467725" y="156067"/>
                  <a:pt x="467154" y="131302"/>
                </a:cubicBezTo>
                <a:lnTo>
                  <a:pt x="554593" y="218742"/>
                </a:lnTo>
                <a:close/>
                <a:moveTo>
                  <a:pt x="370761" y="447342"/>
                </a:moveTo>
                <a:lnTo>
                  <a:pt x="238458" y="315039"/>
                </a:lnTo>
                <a:cubicBezTo>
                  <a:pt x="241602" y="302562"/>
                  <a:pt x="246555" y="291036"/>
                  <a:pt x="253603" y="280464"/>
                </a:cubicBezTo>
                <a:lnTo>
                  <a:pt x="405241" y="432102"/>
                </a:lnTo>
                <a:cubicBezTo>
                  <a:pt x="394668" y="439245"/>
                  <a:pt x="383143" y="444198"/>
                  <a:pt x="370665" y="447246"/>
                </a:cubicBezTo>
                <a:close/>
                <a:moveTo>
                  <a:pt x="321421" y="451914"/>
                </a:moveTo>
                <a:cubicBezTo>
                  <a:pt x="296751" y="451247"/>
                  <a:pt x="270177" y="447342"/>
                  <a:pt x="242935" y="442960"/>
                </a:cubicBezTo>
                <a:cubicBezTo>
                  <a:pt x="238458" y="415719"/>
                  <a:pt x="234553" y="389239"/>
                  <a:pt x="233982" y="364474"/>
                </a:cubicBezTo>
                <a:lnTo>
                  <a:pt x="321421" y="451914"/>
                </a:lnTo>
                <a:close/>
                <a:moveTo>
                  <a:pt x="432292" y="405241"/>
                </a:moveTo>
                <a:lnTo>
                  <a:pt x="280654" y="253603"/>
                </a:lnTo>
                <a:cubicBezTo>
                  <a:pt x="291227" y="246459"/>
                  <a:pt x="302752" y="241506"/>
                  <a:pt x="315230" y="238458"/>
                </a:cubicBezTo>
                <a:lnTo>
                  <a:pt x="447532" y="370761"/>
                </a:lnTo>
                <a:cubicBezTo>
                  <a:pt x="444389" y="383238"/>
                  <a:pt x="439436" y="394764"/>
                  <a:pt x="432387" y="405336"/>
                </a:cubicBezTo>
                <a:close/>
                <a:moveTo>
                  <a:pt x="364569" y="233886"/>
                </a:moveTo>
                <a:cubicBezTo>
                  <a:pt x="389239" y="234553"/>
                  <a:pt x="415814" y="238458"/>
                  <a:pt x="443055" y="242840"/>
                </a:cubicBezTo>
                <a:cubicBezTo>
                  <a:pt x="447532" y="270081"/>
                  <a:pt x="451437" y="296561"/>
                  <a:pt x="452009" y="321326"/>
                </a:cubicBezTo>
                <a:lnTo>
                  <a:pt x="364569" y="233886"/>
                </a:lnTo>
                <a:close/>
                <a:moveTo>
                  <a:pt x="209883" y="476012"/>
                </a:moveTo>
                <a:cubicBezTo>
                  <a:pt x="214360" y="503253"/>
                  <a:pt x="218265" y="529733"/>
                  <a:pt x="218837" y="554498"/>
                </a:cubicBezTo>
                <a:lnTo>
                  <a:pt x="131397" y="467058"/>
                </a:lnTo>
                <a:cubicBezTo>
                  <a:pt x="156067" y="467725"/>
                  <a:pt x="182642" y="471535"/>
                  <a:pt x="209883" y="476012"/>
                </a:cubicBezTo>
                <a:close/>
              </a:path>
            </a:pathLst>
          </a:custGeom>
          <a:solidFill>
            <a:schemeClr val="tx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Freeform 90">
            <a:extLst>
              <a:ext uri="{FF2B5EF4-FFF2-40B4-BE49-F238E27FC236}">
                <a16:creationId xmlns:a16="http://schemas.microsoft.com/office/drawing/2014/main" id="{77037CE3-BA7A-B8C9-BDE2-1F36EEF0FEBD}"/>
              </a:ext>
            </a:extLst>
          </p:cNvPr>
          <p:cNvSpPr>
            <a:spLocks noChangeAspect="1"/>
          </p:cNvSpPr>
          <p:nvPr/>
        </p:nvSpPr>
        <p:spPr>
          <a:xfrm>
            <a:off x="8825365" y="3305279"/>
            <a:ext cx="394009" cy="548640"/>
          </a:xfrm>
          <a:custGeom>
            <a:avLst/>
            <a:gdLst>
              <a:gd name="connsiteX0" fmla="*/ 178308 w 492442"/>
              <a:gd name="connsiteY0" fmla="*/ 102013 h 685704"/>
              <a:gd name="connsiteX1" fmla="*/ 155162 w 492442"/>
              <a:gd name="connsiteY1" fmla="*/ 181642 h 685704"/>
              <a:gd name="connsiteX2" fmla="*/ 78486 w 492442"/>
              <a:gd name="connsiteY2" fmla="*/ 271939 h 685704"/>
              <a:gd name="connsiteX3" fmla="*/ 0 w 492442"/>
              <a:gd name="connsiteY3" fmla="*/ 439484 h 685704"/>
              <a:gd name="connsiteX4" fmla="*/ 246221 w 492442"/>
              <a:gd name="connsiteY4" fmla="*/ 685705 h 685704"/>
              <a:gd name="connsiteX5" fmla="*/ 492443 w 492442"/>
              <a:gd name="connsiteY5" fmla="*/ 439484 h 685704"/>
              <a:gd name="connsiteX6" fmla="*/ 413861 w 492442"/>
              <a:gd name="connsiteY6" fmla="*/ 271939 h 685704"/>
              <a:gd name="connsiteX7" fmla="*/ 413861 w 492442"/>
              <a:gd name="connsiteY7" fmla="*/ 271939 h 685704"/>
              <a:gd name="connsiteX8" fmla="*/ 337376 w 492442"/>
              <a:gd name="connsiteY8" fmla="*/ 181832 h 685704"/>
              <a:gd name="connsiteX9" fmla="*/ 314135 w 492442"/>
              <a:gd name="connsiteY9" fmla="*/ 102108 h 685704"/>
              <a:gd name="connsiteX10" fmla="*/ 296228 w 492442"/>
              <a:gd name="connsiteY10" fmla="*/ 37814 h 685704"/>
              <a:gd name="connsiteX11" fmla="*/ 246221 w 492442"/>
              <a:gd name="connsiteY11" fmla="*/ 0 h 685704"/>
              <a:gd name="connsiteX12" fmla="*/ 196310 w 492442"/>
              <a:gd name="connsiteY12" fmla="*/ 37814 h 685704"/>
              <a:gd name="connsiteX13" fmla="*/ 178308 w 492442"/>
              <a:gd name="connsiteY13" fmla="*/ 102108 h 685704"/>
              <a:gd name="connsiteX14" fmla="*/ 215551 w 492442"/>
              <a:gd name="connsiteY14" fmla="*/ 110014 h 685704"/>
              <a:gd name="connsiteX15" fmla="*/ 231077 w 492442"/>
              <a:gd name="connsiteY15" fmla="*/ 53245 h 685704"/>
              <a:gd name="connsiteX16" fmla="*/ 246221 w 492442"/>
              <a:gd name="connsiteY16" fmla="*/ 38005 h 685704"/>
              <a:gd name="connsiteX17" fmla="*/ 261461 w 492442"/>
              <a:gd name="connsiteY17" fmla="*/ 53340 h 685704"/>
              <a:gd name="connsiteX18" fmla="*/ 276892 w 492442"/>
              <a:gd name="connsiteY18" fmla="*/ 110109 h 685704"/>
              <a:gd name="connsiteX19" fmla="*/ 302895 w 492442"/>
              <a:gd name="connsiteY19" fmla="*/ 198025 h 685704"/>
              <a:gd name="connsiteX20" fmla="*/ 389096 w 492442"/>
              <a:gd name="connsiteY20" fmla="*/ 300800 h 685704"/>
              <a:gd name="connsiteX21" fmla="*/ 389096 w 492442"/>
              <a:gd name="connsiteY21" fmla="*/ 300800 h 685704"/>
              <a:gd name="connsiteX22" fmla="*/ 389096 w 492442"/>
              <a:gd name="connsiteY22" fmla="*/ 300800 h 685704"/>
              <a:gd name="connsiteX23" fmla="*/ 454247 w 492442"/>
              <a:gd name="connsiteY23" fmla="*/ 439293 h 685704"/>
              <a:gd name="connsiteX24" fmla="*/ 246126 w 492442"/>
              <a:gd name="connsiteY24" fmla="*/ 647414 h 685704"/>
              <a:gd name="connsiteX25" fmla="*/ 38005 w 492442"/>
              <a:gd name="connsiteY25" fmla="*/ 439293 h 685704"/>
              <a:gd name="connsiteX26" fmla="*/ 103156 w 492442"/>
              <a:gd name="connsiteY26" fmla="*/ 300704 h 685704"/>
              <a:gd name="connsiteX27" fmla="*/ 189548 w 492442"/>
              <a:gd name="connsiteY27" fmla="*/ 197644 h 685704"/>
              <a:gd name="connsiteX28" fmla="*/ 215456 w 492442"/>
              <a:gd name="connsiteY28" fmla="*/ 109823 h 685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2442" h="685704">
                <a:moveTo>
                  <a:pt x="178308" y="102013"/>
                </a:moveTo>
                <a:cubicBezTo>
                  <a:pt x="172593" y="128302"/>
                  <a:pt x="166116" y="158115"/>
                  <a:pt x="155162" y="181642"/>
                </a:cubicBezTo>
                <a:cubicBezTo>
                  <a:pt x="141827" y="210026"/>
                  <a:pt x="117443" y="238697"/>
                  <a:pt x="78486" y="271939"/>
                </a:cubicBezTo>
                <a:cubicBezTo>
                  <a:pt x="32290" y="311372"/>
                  <a:pt x="0" y="380238"/>
                  <a:pt x="0" y="439484"/>
                </a:cubicBezTo>
                <a:cubicBezTo>
                  <a:pt x="0" y="575215"/>
                  <a:pt x="110490" y="685705"/>
                  <a:pt x="246221" y="685705"/>
                </a:cubicBezTo>
                <a:cubicBezTo>
                  <a:pt x="382048" y="685705"/>
                  <a:pt x="492443" y="575215"/>
                  <a:pt x="492443" y="439484"/>
                </a:cubicBezTo>
                <a:cubicBezTo>
                  <a:pt x="492443" y="380143"/>
                  <a:pt x="460153" y="311277"/>
                  <a:pt x="413861" y="271939"/>
                </a:cubicBezTo>
                <a:cubicBezTo>
                  <a:pt x="413861" y="271939"/>
                  <a:pt x="413861" y="271939"/>
                  <a:pt x="413861" y="271939"/>
                </a:cubicBezTo>
                <a:cubicBezTo>
                  <a:pt x="374999" y="238792"/>
                  <a:pt x="350711" y="210122"/>
                  <a:pt x="337376" y="181832"/>
                </a:cubicBezTo>
                <a:cubicBezTo>
                  <a:pt x="326231" y="158210"/>
                  <a:pt x="319850" y="128397"/>
                  <a:pt x="314135" y="102108"/>
                </a:cubicBezTo>
                <a:cubicBezTo>
                  <a:pt x="308991" y="78200"/>
                  <a:pt x="304229" y="55626"/>
                  <a:pt x="296228" y="37814"/>
                </a:cubicBezTo>
                <a:cubicBezTo>
                  <a:pt x="284988" y="12668"/>
                  <a:pt x="268129" y="0"/>
                  <a:pt x="246221" y="0"/>
                </a:cubicBezTo>
                <a:cubicBezTo>
                  <a:pt x="224314" y="0"/>
                  <a:pt x="207550" y="12763"/>
                  <a:pt x="196310" y="37814"/>
                </a:cubicBezTo>
                <a:cubicBezTo>
                  <a:pt x="188309" y="55721"/>
                  <a:pt x="183166" y="79343"/>
                  <a:pt x="178308" y="102108"/>
                </a:cubicBezTo>
                <a:close/>
                <a:moveTo>
                  <a:pt x="215551" y="110014"/>
                </a:moveTo>
                <a:cubicBezTo>
                  <a:pt x="220028" y="89154"/>
                  <a:pt x="224695" y="67627"/>
                  <a:pt x="231077" y="53245"/>
                </a:cubicBezTo>
                <a:cubicBezTo>
                  <a:pt x="237935" y="38005"/>
                  <a:pt x="243554" y="38005"/>
                  <a:pt x="246221" y="38005"/>
                </a:cubicBezTo>
                <a:cubicBezTo>
                  <a:pt x="248888" y="38005"/>
                  <a:pt x="254508" y="38005"/>
                  <a:pt x="261461" y="53340"/>
                </a:cubicBezTo>
                <a:cubicBezTo>
                  <a:pt x="267843" y="67437"/>
                  <a:pt x="272225" y="88106"/>
                  <a:pt x="276892" y="110109"/>
                </a:cubicBezTo>
                <a:cubicBezTo>
                  <a:pt x="282988" y="138398"/>
                  <a:pt x="289941" y="170402"/>
                  <a:pt x="302895" y="198025"/>
                </a:cubicBezTo>
                <a:cubicBezTo>
                  <a:pt x="318707" y="231362"/>
                  <a:pt x="346043" y="264033"/>
                  <a:pt x="389096" y="300800"/>
                </a:cubicBezTo>
                <a:cubicBezTo>
                  <a:pt x="389096" y="300800"/>
                  <a:pt x="389096" y="300800"/>
                  <a:pt x="389096" y="300800"/>
                </a:cubicBezTo>
                <a:cubicBezTo>
                  <a:pt x="389096" y="300800"/>
                  <a:pt x="389096" y="300800"/>
                  <a:pt x="389096" y="300800"/>
                </a:cubicBezTo>
                <a:cubicBezTo>
                  <a:pt x="426815" y="332899"/>
                  <a:pt x="454247" y="391192"/>
                  <a:pt x="454247" y="439293"/>
                </a:cubicBezTo>
                <a:cubicBezTo>
                  <a:pt x="454247" y="554069"/>
                  <a:pt x="360902" y="647414"/>
                  <a:pt x="246126" y="647414"/>
                </a:cubicBezTo>
                <a:cubicBezTo>
                  <a:pt x="131350" y="647414"/>
                  <a:pt x="38005" y="553974"/>
                  <a:pt x="38005" y="439293"/>
                </a:cubicBezTo>
                <a:cubicBezTo>
                  <a:pt x="38005" y="391192"/>
                  <a:pt x="65437" y="332899"/>
                  <a:pt x="103156" y="300704"/>
                </a:cubicBezTo>
                <a:cubicBezTo>
                  <a:pt x="146399" y="263843"/>
                  <a:pt x="173831" y="231077"/>
                  <a:pt x="189548" y="197644"/>
                </a:cubicBezTo>
                <a:cubicBezTo>
                  <a:pt x="202406" y="170212"/>
                  <a:pt x="209360" y="138208"/>
                  <a:pt x="215456" y="109823"/>
                </a:cubicBezTo>
                <a:close/>
              </a:path>
            </a:pathLst>
          </a:custGeom>
          <a:solidFill>
            <a:schemeClr val="tx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9" name="Graphic 47">
            <a:extLst>
              <a:ext uri="{FF2B5EF4-FFF2-40B4-BE49-F238E27FC236}">
                <a16:creationId xmlns:a16="http://schemas.microsoft.com/office/drawing/2014/main" id="{B66B5549-03A9-F764-1A60-6714F41F5DDC}"/>
              </a:ext>
            </a:extLst>
          </p:cNvPr>
          <p:cNvGrpSpPr/>
          <p:nvPr/>
        </p:nvGrpSpPr>
        <p:grpSpPr>
          <a:xfrm>
            <a:off x="7415112" y="4687682"/>
            <a:ext cx="493776" cy="397729"/>
            <a:chOff x="3645211" y="4590627"/>
            <a:chExt cx="493776" cy="397729"/>
          </a:xfrm>
          <a:solidFill>
            <a:schemeClr val="tx1"/>
          </a:solidFill>
        </p:grpSpPr>
        <p:sp>
          <p:nvSpPr>
            <p:cNvPr id="170" name="Freeform 109">
              <a:extLst>
                <a:ext uri="{FF2B5EF4-FFF2-40B4-BE49-F238E27FC236}">
                  <a16:creationId xmlns:a16="http://schemas.microsoft.com/office/drawing/2014/main" id="{50EEBEB2-D62A-BCE3-5613-E0E6DCF8099A}"/>
                </a:ext>
              </a:extLst>
            </p:cNvPr>
            <p:cNvSpPr/>
            <p:nvPr/>
          </p:nvSpPr>
          <p:spPr>
            <a:xfrm>
              <a:off x="3700075" y="4590627"/>
              <a:ext cx="164557" cy="397729"/>
            </a:xfrm>
            <a:custGeom>
              <a:avLst/>
              <a:gdLst>
                <a:gd name="connsiteX0" fmla="*/ 23420 w 164557"/>
                <a:gd name="connsiteY0" fmla="*/ 4012 h 397729"/>
                <a:gd name="connsiteX1" fmla="*/ 4012 w 164557"/>
                <a:gd name="connsiteY1" fmla="*/ 4012 h 397729"/>
                <a:gd name="connsiteX2" fmla="*/ 4012 w 164557"/>
                <a:gd name="connsiteY2" fmla="*/ 23420 h 397729"/>
                <a:gd name="connsiteX3" fmla="*/ 137126 w 164557"/>
                <a:gd name="connsiteY3" fmla="*/ 156534 h 397729"/>
                <a:gd name="connsiteX4" fmla="*/ 137126 w 164557"/>
                <a:gd name="connsiteY4" fmla="*/ 384014 h 397729"/>
                <a:gd name="connsiteX5" fmla="*/ 150842 w 164557"/>
                <a:gd name="connsiteY5" fmla="*/ 397730 h 397729"/>
                <a:gd name="connsiteX6" fmla="*/ 164558 w 164557"/>
                <a:gd name="connsiteY6" fmla="*/ 384014 h 397729"/>
                <a:gd name="connsiteX7" fmla="*/ 164558 w 164557"/>
                <a:gd name="connsiteY7" fmla="*/ 150842 h 397729"/>
                <a:gd name="connsiteX8" fmla="*/ 160512 w 164557"/>
                <a:gd name="connsiteY8" fmla="*/ 141172 h 397729"/>
                <a:gd name="connsiteX9" fmla="*/ 23420 w 164557"/>
                <a:gd name="connsiteY9" fmla="*/ 4012 h 39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57" h="397729">
                  <a:moveTo>
                    <a:pt x="23420" y="4012"/>
                  </a:moveTo>
                  <a:cubicBezTo>
                    <a:pt x="18071" y="-1337"/>
                    <a:pt x="9361" y="-1337"/>
                    <a:pt x="4012" y="4012"/>
                  </a:cubicBezTo>
                  <a:cubicBezTo>
                    <a:pt x="-1337" y="9361"/>
                    <a:pt x="-1337" y="18071"/>
                    <a:pt x="4012" y="23420"/>
                  </a:cubicBezTo>
                  <a:lnTo>
                    <a:pt x="137126" y="156534"/>
                  </a:lnTo>
                  <a:lnTo>
                    <a:pt x="137126" y="384014"/>
                  </a:lnTo>
                  <a:cubicBezTo>
                    <a:pt x="137126" y="391558"/>
                    <a:pt x="143298" y="397730"/>
                    <a:pt x="150842" y="397730"/>
                  </a:cubicBezTo>
                  <a:cubicBezTo>
                    <a:pt x="158386" y="397730"/>
                    <a:pt x="164558" y="391558"/>
                    <a:pt x="164558" y="384014"/>
                  </a:cubicBezTo>
                  <a:lnTo>
                    <a:pt x="164558" y="150842"/>
                  </a:lnTo>
                  <a:cubicBezTo>
                    <a:pt x="164558" y="147207"/>
                    <a:pt x="163118" y="143709"/>
                    <a:pt x="160512" y="141172"/>
                  </a:cubicBezTo>
                  <a:lnTo>
                    <a:pt x="23420" y="401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 110">
              <a:extLst>
                <a:ext uri="{FF2B5EF4-FFF2-40B4-BE49-F238E27FC236}">
                  <a16:creationId xmlns:a16="http://schemas.microsoft.com/office/drawing/2014/main" id="{860ABEE0-C2DA-D20F-B3D6-B07A48CB7A34}"/>
                </a:ext>
              </a:extLst>
            </p:cNvPr>
            <p:cNvSpPr/>
            <p:nvPr/>
          </p:nvSpPr>
          <p:spPr>
            <a:xfrm>
              <a:off x="3645211" y="4645491"/>
              <a:ext cx="164592" cy="164557"/>
            </a:xfrm>
            <a:custGeom>
              <a:avLst/>
              <a:gdLst>
                <a:gd name="connsiteX0" fmla="*/ 141241 w 164592"/>
                <a:gd name="connsiteY0" fmla="*/ 160511 h 164557"/>
                <a:gd name="connsiteX1" fmla="*/ 150910 w 164592"/>
                <a:gd name="connsiteY1" fmla="*/ 164558 h 164557"/>
                <a:gd name="connsiteX2" fmla="*/ 160580 w 164592"/>
                <a:gd name="connsiteY2" fmla="*/ 160511 h 164557"/>
                <a:gd name="connsiteX3" fmla="*/ 160580 w 164592"/>
                <a:gd name="connsiteY3" fmla="*/ 141103 h 164557"/>
                <a:gd name="connsiteX4" fmla="*/ 23420 w 164592"/>
                <a:gd name="connsiteY4" fmla="*/ 4012 h 164557"/>
                <a:gd name="connsiteX5" fmla="*/ 4012 w 164592"/>
                <a:gd name="connsiteY5" fmla="*/ 4012 h 164557"/>
                <a:gd name="connsiteX6" fmla="*/ 4012 w 164592"/>
                <a:gd name="connsiteY6" fmla="*/ 23420 h 164557"/>
                <a:gd name="connsiteX7" fmla="*/ 141172 w 164592"/>
                <a:gd name="connsiteY7" fmla="*/ 160580 h 16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592" h="164557">
                  <a:moveTo>
                    <a:pt x="141241" y="160511"/>
                  </a:moveTo>
                  <a:cubicBezTo>
                    <a:pt x="143915" y="163186"/>
                    <a:pt x="147413" y="164558"/>
                    <a:pt x="150910" y="164558"/>
                  </a:cubicBezTo>
                  <a:cubicBezTo>
                    <a:pt x="154408" y="164558"/>
                    <a:pt x="157905" y="163186"/>
                    <a:pt x="160580" y="160511"/>
                  </a:cubicBezTo>
                  <a:cubicBezTo>
                    <a:pt x="165929" y="155162"/>
                    <a:pt x="165929" y="146453"/>
                    <a:pt x="160580" y="141103"/>
                  </a:cubicBezTo>
                  <a:lnTo>
                    <a:pt x="23420" y="4012"/>
                  </a:lnTo>
                  <a:cubicBezTo>
                    <a:pt x="18071" y="-1337"/>
                    <a:pt x="9361" y="-1337"/>
                    <a:pt x="4012" y="4012"/>
                  </a:cubicBezTo>
                  <a:cubicBezTo>
                    <a:pt x="-1337" y="9361"/>
                    <a:pt x="-1337" y="18071"/>
                    <a:pt x="4012" y="23420"/>
                  </a:cubicBezTo>
                  <a:lnTo>
                    <a:pt x="141172" y="16058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 111">
              <a:extLst>
                <a:ext uri="{FF2B5EF4-FFF2-40B4-BE49-F238E27FC236}">
                  <a16:creationId xmlns:a16="http://schemas.microsoft.com/office/drawing/2014/main" id="{07EE2C5D-D003-6C03-0635-30F9DA168AC1}"/>
                </a:ext>
              </a:extLst>
            </p:cNvPr>
            <p:cNvSpPr/>
            <p:nvPr/>
          </p:nvSpPr>
          <p:spPr>
            <a:xfrm>
              <a:off x="3919497" y="4590627"/>
              <a:ext cx="164557" cy="397729"/>
            </a:xfrm>
            <a:custGeom>
              <a:avLst/>
              <a:gdLst>
                <a:gd name="connsiteX0" fmla="*/ 160614 w 164557"/>
                <a:gd name="connsiteY0" fmla="*/ 4012 h 397729"/>
                <a:gd name="connsiteX1" fmla="*/ 141206 w 164557"/>
                <a:gd name="connsiteY1" fmla="*/ 4012 h 397729"/>
                <a:gd name="connsiteX2" fmla="*/ 4046 w 164557"/>
                <a:gd name="connsiteY2" fmla="*/ 141172 h 397729"/>
                <a:gd name="connsiteX3" fmla="*/ 0 w 164557"/>
                <a:gd name="connsiteY3" fmla="*/ 150842 h 397729"/>
                <a:gd name="connsiteX4" fmla="*/ 0 w 164557"/>
                <a:gd name="connsiteY4" fmla="*/ 384014 h 397729"/>
                <a:gd name="connsiteX5" fmla="*/ 13716 w 164557"/>
                <a:gd name="connsiteY5" fmla="*/ 397730 h 397729"/>
                <a:gd name="connsiteX6" fmla="*/ 27432 w 164557"/>
                <a:gd name="connsiteY6" fmla="*/ 384014 h 397729"/>
                <a:gd name="connsiteX7" fmla="*/ 27432 w 164557"/>
                <a:gd name="connsiteY7" fmla="*/ 156534 h 397729"/>
                <a:gd name="connsiteX8" fmla="*/ 160546 w 164557"/>
                <a:gd name="connsiteY8" fmla="*/ 23420 h 397729"/>
                <a:gd name="connsiteX9" fmla="*/ 160546 w 164557"/>
                <a:gd name="connsiteY9" fmla="*/ 4012 h 39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57" h="397729">
                  <a:moveTo>
                    <a:pt x="160614" y="4012"/>
                  </a:moveTo>
                  <a:cubicBezTo>
                    <a:pt x="155265" y="-1337"/>
                    <a:pt x="146555" y="-1337"/>
                    <a:pt x="141206" y="4012"/>
                  </a:cubicBezTo>
                  <a:lnTo>
                    <a:pt x="4046" y="141172"/>
                  </a:lnTo>
                  <a:cubicBezTo>
                    <a:pt x="1440" y="143778"/>
                    <a:pt x="0" y="147207"/>
                    <a:pt x="0" y="150842"/>
                  </a:cubicBezTo>
                  <a:lnTo>
                    <a:pt x="0" y="384014"/>
                  </a:lnTo>
                  <a:cubicBezTo>
                    <a:pt x="0" y="391558"/>
                    <a:pt x="6172" y="397730"/>
                    <a:pt x="13716" y="397730"/>
                  </a:cubicBezTo>
                  <a:cubicBezTo>
                    <a:pt x="21260" y="397730"/>
                    <a:pt x="27432" y="391558"/>
                    <a:pt x="27432" y="384014"/>
                  </a:cubicBezTo>
                  <a:lnTo>
                    <a:pt x="27432" y="156534"/>
                  </a:lnTo>
                  <a:lnTo>
                    <a:pt x="160546" y="23420"/>
                  </a:lnTo>
                  <a:cubicBezTo>
                    <a:pt x="165895" y="18071"/>
                    <a:pt x="165895" y="9361"/>
                    <a:pt x="160546" y="401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 112">
              <a:extLst>
                <a:ext uri="{FF2B5EF4-FFF2-40B4-BE49-F238E27FC236}">
                  <a16:creationId xmlns:a16="http://schemas.microsoft.com/office/drawing/2014/main" id="{1AA104BD-BB98-A478-94A4-B7C61978AACE}"/>
                </a:ext>
              </a:extLst>
            </p:cNvPr>
            <p:cNvSpPr/>
            <p:nvPr/>
          </p:nvSpPr>
          <p:spPr>
            <a:xfrm>
              <a:off x="3974464" y="4645491"/>
              <a:ext cx="164523" cy="164626"/>
            </a:xfrm>
            <a:custGeom>
              <a:avLst/>
              <a:gdLst>
                <a:gd name="connsiteX0" fmla="*/ 141172 w 164523"/>
                <a:gd name="connsiteY0" fmla="*/ 4012 h 164626"/>
                <a:gd name="connsiteX1" fmla="*/ 4012 w 164523"/>
                <a:gd name="connsiteY1" fmla="*/ 141172 h 164626"/>
                <a:gd name="connsiteX2" fmla="*/ 4012 w 164523"/>
                <a:gd name="connsiteY2" fmla="*/ 160580 h 164626"/>
                <a:gd name="connsiteX3" fmla="*/ 13682 w 164523"/>
                <a:gd name="connsiteY3" fmla="*/ 164626 h 164626"/>
                <a:gd name="connsiteX4" fmla="*/ 23351 w 164523"/>
                <a:gd name="connsiteY4" fmla="*/ 160580 h 164626"/>
                <a:gd name="connsiteX5" fmla="*/ 160512 w 164523"/>
                <a:gd name="connsiteY5" fmla="*/ 23420 h 164626"/>
                <a:gd name="connsiteX6" fmla="*/ 160512 w 164523"/>
                <a:gd name="connsiteY6" fmla="*/ 4012 h 164626"/>
                <a:gd name="connsiteX7" fmla="*/ 141103 w 164523"/>
                <a:gd name="connsiteY7" fmla="*/ 4012 h 164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523" h="164626">
                  <a:moveTo>
                    <a:pt x="141172" y="4012"/>
                  </a:moveTo>
                  <a:lnTo>
                    <a:pt x="4012" y="141172"/>
                  </a:lnTo>
                  <a:cubicBezTo>
                    <a:pt x="-1337" y="146521"/>
                    <a:pt x="-1337" y="155231"/>
                    <a:pt x="4012" y="160580"/>
                  </a:cubicBezTo>
                  <a:cubicBezTo>
                    <a:pt x="6687" y="163255"/>
                    <a:pt x="10184" y="164626"/>
                    <a:pt x="13682" y="164626"/>
                  </a:cubicBezTo>
                  <a:cubicBezTo>
                    <a:pt x="17179" y="164626"/>
                    <a:pt x="20677" y="163255"/>
                    <a:pt x="23351" y="160580"/>
                  </a:cubicBezTo>
                  <a:lnTo>
                    <a:pt x="160512" y="23420"/>
                  </a:lnTo>
                  <a:cubicBezTo>
                    <a:pt x="165861" y="18071"/>
                    <a:pt x="165861" y="9361"/>
                    <a:pt x="160512" y="4012"/>
                  </a:cubicBezTo>
                  <a:cubicBezTo>
                    <a:pt x="155162" y="-1337"/>
                    <a:pt x="146453" y="-1337"/>
                    <a:pt x="141103" y="401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4" name="Graphic 49">
            <a:extLst>
              <a:ext uri="{FF2B5EF4-FFF2-40B4-BE49-F238E27FC236}">
                <a16:creationId xmlns:a16="http://schemas.microsoft.com/office/drawing/2014/main" id="{975901C9-572A-66E0-B601-2B2D36E8277C}"/>
              </a:ext>
            </a:extLst>
          </p:cNvPr>
          <p:cNvGrpSpPr/>
          <p:nvPr/>
        </p:nvGrpSpPr>
        <p:grpSpPr>
          <a:xfrm>
            <a:off x="8742002" y="4639615"/>
            <a:ext cx="464717" cy="493863"/>
            <a:chOff x="5876196" y="4444336"/>
            <a:chExt cx="464717" cy="493863"/>
          </a:xfrm>
          <a:solidFill>
            <a:schemeClr val="tx1"/>
          </a:solidFill>
        </p:grpSpPr>
        <p:sp>
          <p:nvSpPr>
            <p:cNvPr id="175" name="Freeform 116">
              <a:extLst>
                <a:ext uri="{FF2B5EF4-FFF2-40B4-BE49-F238E27FC236}">
                  <a16:creationId xmlns:a16="http://schemas.microsoft.com/office/drawing/2014/main" id="{A9F4B873-45B2-582D-0EF1-05CFD674C580}"/>
                </a:ext>
              </a:extLst>
            </p:cNvPr>
            <p:cNvSpPr/>
            <p:nvPr/>
          </p:nvSpPr>
          <p:spPr>
            <a:xfrm>
              <a:off x="5876196" y="4527405"/>
              <a:ext cx="410931" cy="410794"/>
            </a:xfrm>
            <a:custGeom>
              <a:avLst/>
              <a:gdLst>
                <a:gd name="connsiteX0" fmla="*/ 285430 w 410931"/>
                <a:gd name="connsiteY0" fmla="*/ 16116 h 410794"/>
                <a:gd name="connsiteX1" fmla="*/ 205466 w 410931"/>
                <a:gd name="connsiteY1" fmla="*/ 0 h 410794"/>
                <a:gd name="connsiteX2" fmla="*/ 125501 w 410931"/>
                <a:gd name="connsiteY2" fmla="*/ 16116 h 410794"/>
                <a:gd name="connsiteX3" fmla="*/ 60213 w 410931"/>
                <a:gd name="connsiteY3" fmla="*/ 60145 h 410794"/>
                <a:gd name="connsiteX4" fmla="*/ 16185 w 410931"/>
                <a:gd name="connsiteY4" fmla="*/ 125433 h 410794"/>
                <a:gd name="connsiteX5" fmla="*/ 0 w 410931"/>
                <a:gd name="connsiteY5" fmla="*/ 205397 h 410794"/>
                <a:gd name="connsiteX6" fmla="*/ 16185 w 410931"/>
                <a:gd name="connsiteY6" fmla="*/ 285361 h 410794"/>
                <a:gd name="connsiteX7" fmla="*/ 60213 w 410931"/>
                <a:gd name="connsiteY7" fmla="*/ 350650 h 410794"/>
                <a:gd name="connsiteX8" fmla="*/ 125501 w 410931"/>
                <a:gd name="connsiteY8" fmla="*/ 394678 h 410794"/>
                <a:gd name="connsiteX9" fmla="*/ 205466 w 410931"/>
                <a:gd name="connsiteY9" fmla="*/ 410794 h 410794"/>
                <a:gd name="connsiteX10" fmla="*/ 285430 w 410931"/>
                <a:gd name="connsiteY10" fmla="*/ 394678 h 410794"/>
                <a:gd name="connsiteX11" fmla="*/ 350718 w 410931"/>
                <a:gd name="connsiteY11" fmla="*/ 350650 h 410794"/>
                <a:gd name="connsiteX12" fmla="*/ 394746 w 410931"/>
                <a:gd name="connsiteY12" fmla="*/ 285361 h 410794"/>
                <a:gd name="connsiteX13" fmla="*/ 410931 w 410931"/>
                <a:gd name="connsiteY13" fmla="*/ 205397 h 410794"/>
                <a:gd name="connsiteX14" fmla="*/ 394746 w 410931"/>
                <a:gd name="connsiteY14" fmla="*/ 125433 h 410794"/>
                <a:gd name="connsiteX15" fmla="*/ 376779 w 410931"/>
                <a:gd name="connsiteY15" fmla="*/ 118163 h 410794"/>
                <a:gd name="connsiteX16" fmla="*/ 369509 w 410931"/>
                <a:gd name="connsiteY16" fmla="*/ 136131 h 410794"/>
                <a:gd name="connsiteX17" fmla="*/ 383499 w 410931"/>
                <a:gd name="connsiteY17" fmla="*/ 205397 h 410794"/>
                <a:gd name="connsiteX18" fmla="*/ 369509 w 410931"/>
                <a:gd name="connsiteY18" fmla="*/ 274663 h 410794"/>
                <a:gd name="connsiteX19" fmla="*/ 331379 w 410931"/>
                <a:gd name="connsiteY19" fmla="*/ 331241 h 410794"/>
                <a:gd name="connsiteX20" fmla="*/ 274800 w 410931"/>
                <a:gd name="connsiteY20" fmla="*/ 369372 h 410794"/>
                <a:gd name="connsiteX21" fmla="*/ 205534 w 410931"/>
                <a:gd name="connsiteY21" fmla="*/ 383362 h 410794"/>
                <a:gd name="connsiteX22" fmla="*/ 136268 w 410931"/>
                <a:gd name="connsiteY22" fmla="*/ 369372 h 410794"/>
                <a:gd name="connsiteX23" fmla="*/ 79690 w 410931"/>
                <a:gd name="connsiteY23" fmla="*/ 331241 h 410794"/>
                <a:gd name="connsiteX24" fmla="*/ 41559 w 410931"/>
                <a:gd name="connsiteY24" fmla="*/ 274663 h 410794"/>
                <a:gd name="connsiteX25" fmla="*/ 27569 w 410931"/>
                <a:gd name="connsiteY25" fmla="*/ 205397 h 410794"/>
                <a:gd name="connsiteX26" fmla="*/ 41559 w 410931"/>
                <a:gd name="connsiteY26" fmla="*/ 136131 h 410794"/>
                <a:gd name="connsiteX27" fmla="*/ 79690 w 410931"/>
                <a:gd name="connsiteY27" fmla="*/ 79553 h 410794"/>
                <a:gd name="connsiteX28" fmla="*/ 136268 w 410931"/>
                <a:gd name="connsiteY28" fmla="*/ 41422 h 410794"/>
                <a:gd name="connsiteX29" fmla="*/ 205534 w 410931"/>
                <a:gd name="connsiteY29" fmla="*/ 27432 h 410794"/>
                <a:gd name="connsiteX30" fmla="*/ 274800 w 410931"/>
                <a:gd name="connsiteY30" fmla="*/ 41422 h 410794"/>
                <a:gd name="connsiteX31" fmla="*/ 292768 w 410931"/>
                <a:gd name="connsiteY31" fmla="*/ 34153 h 410794"/>
                <a:gd name="connsiteX32" fmla="*/ 285499 w 410931"/>
                <a:gd name="connsiteY32" fmla="*/ 16185 h 410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10931" h="410794">
                  <a:moveTo>
                    <a:pt x="285430" y="16116"/>
                  </a:moveTo>
                  <a:cubicBezTo>
                    <a:pt x="260124" y="5418"/>
                    <a:pt x="233172" y="0"/>
                    <a:pt x="205466" y="0"/>
                  </a:cubicBezTo>
                  <a:cubicBezTo>
                    <a:pt x="177759" y="0"/>
                    <a:pt x="150807" y="5418"/>
                    <a:pt x="125501" y="16116"/>
                  </a:cubicBezTo>
                  <a:cubicBezTo>
                    <a:pt x="101018" y="26472"/>
                    <a:pt x="79073" y="41285"/>
                    <a:pt x="60213" y="60145"/>
                  </a:cubicBezTo>
                  <a:cubicBezTo>
                    <a:pt x="41354" y="79004"/>
                    <a:pt x="26540" y="100950"/>
                    <a:pt x="16185" y="125433"/>
                  </a:cubicBezTo>
                  <a:cubicBezTo>
                    <a:pt x="5486" y="150739"/>
                    <a:pt x="0" y="177691"/>
                    <a:pt x="0" y="205397"/>
                  </a:cubicBezTo>
                  <a:cubicBezTo>
                    <a:pt x="0" y="233103"/>
                    <a:pt x="5418" y="260055"/>
                    <a:pt x="16185" y="285361"/>
                  </a:cubicBezTo>
                  <a:cubicBezTo>
                    <a:pt x="26540" y="309844"/>
                    <a:pt x="41354" y="331790"/>
                    <a:pt x="60213" y="350650"/>
                  </a:cubicBezTo>
                  <a:cubicBezTo>
                    <a:pt x="79073" y="369509"/>
                    <a:pt x="101018" y="384322"/>
                    <a:pt x="125501" y="394678"/>
                  </a:cubicBezTo>
                  <a:cubicBezTo>
                    <a:pt x="150876" y="405376"/>
                    <a:pt x="177759" y="410794"/>
                    <a:pt x="205466" y="410794"/>
                  </a:cubicBezTo>
                  <a:cubicBezTo>
                    <a:pt x="233172" y="410794"/>
                    <a:pt x="260124" y="405376"/>
                    <a:pt x="285430" y="394678"/>
                  </a:cubicBezTo>
                  <a:cubicBezTo>
                    <a:pt x="309913" y="384322"/>
                    <a:pt x="331859" y="369509"/>
                    <a:pt x="350718" y="350650"/>
                  </a:cubicBezTo>
                  <a:cubicBezTo>
                    <a:pt x="369578" y="331790"/>
                    <a:pt x="384391" y="309844"/>
                    <a:pt x="394746" y="285361"/>
                  </a:cubicBezTo>
                  <a:cubicBezTo>
                    <a:pt x="405445" y="260055"/>
                    <a:pt x="410931" y="233103"/>
                    <a:pt x="410931" y="205397"/>
                  </a:cubicBezTo>
                  <a:cubicBezTo>
                    <a:pt x="410931" y="177691"/>
                    <a:pt x="405514" y="150739"/>
                    <a:pt x="394746" y="125433"/>
                  </a:cubicBezTo>
                  <a:cubicBezTo>
                    <a:pt x="391798" y="118438"/>
                    <a:pt x="383705" y="115214"/>
                    <a:pt x="376779" y="118163"/>
                  </a:cubicBezTo>
                  <a:cubicBezTo>
                    <a:pt x="369783" y="121112"/>
                    <a:pt x="366560" y="129136"/>
                    <a:pt x="369509" y="136131"/>
                  </a:cubicBezTo>
                  <a:cubicBezTo>
                    <a:pt x="378767" y="158077"/>
                    <a:pt x="383499" y="181394"/>
                    <a:pt x="383499" y="205397"/>
                  </a:cubicBezTo>
                  <a:cubicBezTo>
                    <a:pt x="383499" y="229400"/>
                    <a:pt x="378767" y="252717"/>
                    <a:pt x="369509" y="274663"/>
                  </a:cubicBezTo>
                  <a:cubicBezTo>
                    <a:pt x="360525" y="295854"/>
                    <a:pt x="347701" y="314919"/>
                    <a:pt x="331379" y="331241"/>
                  </a:cubicBezTo>
                  <a:cubicBezTo>
                    <a:pt x="315057" y="347563"/>
                    <a:pt x="295991" y="360457"/>
                    <a:pt x="274800" y="369372"/>
                  </a:cubicBezTo>
                  <a:cubicBezTo>
                    <a:pt x="252854" y="378630"/>
                    <a:pt x="229537" y="383362"/>
                    <a:pt x="205534" y="383362"/>
                  </a:cubicBezTo>
                  <a:cubicBezTo>
                    <a:pt x="181531" y="383362"/>
                    <a:pt x="158214" y="378630"/>
                    <a:pt x="136268" y="369372"/>
                  </a:cubicBezTo>
                  <a:cubicBezTo>
                    <a:pt x="115077" y="360388"/>
                    <a:pt x="96012" y="347563"/>
                    <a:pt x="79690" y="331241"/>
                  </a:cubicBezTo>
                  <a:cubicBezTo>
                    <a:pt x="63368" y="314919"/>
                    <a:pt x="50475" y="295854"/>
                    <a:pt x="41559" y="274663"/>
                  </a:cubicBezTo>
                  <a:cubicBezTo>
                    <a:pt x="32301" y="252717"/>
                    <a:pt x="27569" y="229400"/>
                    <a:pt x="27569" y="205397"/>
                  </a:cubicBezTo>
                  <a:cubicBezTo>
                    <a:pt x="27569" y="181394"/>
                    <a:pt x="32301" y="158077"/>
                    <a:pt x="41559" y="136131"/>
                  </a:cubicBezTo>
                  <a:cubicBezTo>
                    <a:pt x="50543" y="114940"/>
                    <a:pt x="63368" y="95875"/>
                    <a:pt x="79690" y="79553"/>
                  </a:cubicBezTo>
                  <a:cubicBezTo>
                    <a:pt x="96012" y="63231"/>
                    <a:pt x="115077" y="50338"/>
                    <a:pt x="136268" y="41422"/>
                  </a:cubicBezTo>
                  <a:cubicBezTo>
                    <a:pt x="158214" y="32164"/>
                    <a:pt x="181531" y="27432"/>
                    <a:pt x="205534" y="27432"/>
                  </a:cubicBezTo>
                  <a:cubicBezTo>
                    <a:pt x="229537" y="27432"/>
                    <a:pt x="252854" y="32164"/>
                    <a:pt x="274800" y="41422"/>
                  </a:cubicBezTo>
                  <a:cubicBezTo>
                    <a:pt x="281795" y="44371"/>
                    <a:pt x="289819" y="41148"/>
                    <a:pt x="292768" y="34153"/>
                  </a:cubicBezTo>
                  <a:cubicBezTo>
                    <a:pt x="295717" y="27158"/>
                    <a:pt x="292425" y="19134"/>
                    <a:pt x="285499" y="1618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 117">
              <a:extLst>
                <a:ext uri="{FF2B5EF4-FFF2-40B4-BE49-F238E27FC236}">
                  <a16:creationId xmlns:a16="http://schemas.microsoft.com/office/drawing/2014/main" id="{227EA241-C21B-C076-7428-1B0B96AE9702}"/>
                </a:ext>
              </a:extLst>
            </p:cNvPr>
            <p:cNvSpPr/>
            <p:nvPr/>
          </p:nvSpPr>
          <p:spPr>
            <a:xfrm>
              <a:off x="6050911" y="4444336"/>
              <a:ext cx="290002" cy="314595"/>
            </a:xfrm>
            <a:custGeom>
              <a:avLst/>
              <a:gdLst>
                <a:gd name="connsiteX0" fmla="*/ 193422 w 290002"/>
                <a:gd name="connsiteY0" fmla="*/ 127098 h 314595"/>
                <a:gd name="connsiteX1" fmla="*/ 197537 w 290002"/>
                <a:gd name="connsiteY1" fmla="*/ 118868 h 314595"/>
                <a:gd name="connsiteX2" fmla="*/ 199115 w 290002"/>
                <a:gd name="connsiteY2" fmla="*/ 115714 h 314595"/>
                <a:gd name="connsiteX3" fmla="*/ 281822 w 290002"/>
                <a:gd name="connsiteY3" fmla="*/ 26285 h 314595"/>
                <a:gd name="connsiteX4" fmla="*/ 288817 w 290002"/>
                <a:gd name="connsiteY4" fmla="*/ 8180 h 314595"/>
                <a:gd name="connsiteX5" fmla="*/ 270712 w 290002"/>
                <a:gd name="connsiteY5" fmla="*/ 1185 h 314595"/>
                <a:gd name="connsiteX6" fmla="*/ 174632 w 290002"/>
                <a:gd name="connsiteY6" fmla="*/ 103232 h 314595"/>
                <a:gd name="connsiteX7" fmla="*/ 173054 w 290002"/>
                <a:gd name="connsiteY7" fmla="*/ 106387 h 314595"/>
                <a:gd name="connsiteX8" fmla="*/ 168871 w 290002"/>
                <a:gd name="connsiteY8" fmla="*/ 114822 h 314595"/>
                <a:gd name="connsiteX9" fmla="*/ 115790 w 290002"/>
                <a:gd name="connsiteY9" fmla="*/ 184568 h 314595"/>
                <a:gd name="connsiteX10" fmla="*/ 77042 w 290002"/>
                <a:gd name="connsiteY10" fmla="*/ 183402 h 314595"/>
                <a:gd name="connsiteX11" fmla="*/ 19366 w 290002"/>
                <a:gd name="connsiteY11" fmla="*/ 208091 h 314595"/>
                <a:gd name="connsiteX12" fmla="*/ 27 w 290002"/>
                <a:gd name="connsiteY12" fmla="*/ 251159 h 314595"/>
                <a:gd name="connsiteX13" fmla="*/ 16760 w 290002"/>
                <a:gd name="connsiteY13" fmla="*/ 295256 h 314595"/>
                <a:gd name="connsiteX14" fmla="*/ 61612 w 290002"/>
                <a:gd name="connsiteY14" fmla="*/ 314596 h 314595"/>
                <a:gd name="connsiteX15" fmla="*/ 103857 w 290002"/>
                <a:gd name="connsiteY15" fmla="*/ 297862 h 314595"/>
                <a:gd name="connsiteX16" fmla="*/ 133621 w 290002"/>
                <a:gd name="connsiteY16" fmla="*/ 205348 h 314595"/>
                <a:gd name="connsiteX17" fmla="*/ 193285 w 290002"/>
                <a:gd name="connsiteY17" fmla="*/ 127098 h 314595"/>
                <a:gd name="connsiteX18" fmla="*/ 85135 w 290002"/>
                <a:gd name="connsiteY18" fmla="*/ 277905 h 314595"/>
                <a:gd name="connsiteX19" fmla="*/ 36786 w 290002"/>
                <a:gd name="connsiteY19" fmla="*/ 276465 h 314595"/>
                <a:gd name="connsiteX20" fmla="*/ 27459 w 290002"/>
                <a:gd name="connsiteY20" fmla="*/ 251982 h 314595"/>
                <a:gd name="connsiteX21" fmla="*/ 38226 w 290002"/>
                <a:gd name="connsiteY21" fmla="*/ 228116 h 314595"/>
                <a:gd name="connsiteX22" fmla="*/ 96313 w 290002"/>
                <a:gd name="connsiteY22" fmla="*/ 209394 h 314595"/>
                <a:gd name="connsiteX23" fmla="*/ 106875 w 290002"/>
                <a:gd name="connsiteY23" fmla="*/ 210423 h 314595"/>
                <a:gd name="connsiteX24" fmla="*/ 85135 w 290002"/>
                <a:gd name="connsiteY24" fmla="*/ 277905 h 314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0002" h="314595">
                  <a:moveTo>
                    <a:pt x="193422" y="127098"/>
                  </a:moveTo>
                  <a:cubicBezTo>
                    <a:pt x="194794" y="124355"/>
                    <a:pt x="196166" y="121611"/>
                    <a:pt x="197537" y="118868"/>
                  </a:cubicBezTo>
                  <a:lnTo>
                    <a:pt x="199115" y="115714"/>
                  </a:lnTo>
                  <a:cubicBezTo>
                    <a:pt x="216877" y="80738"/>
                    <a:pt x="233679" y="47614"/>
                    <a:pt x="281822" y="26285"/>
                  </a:cubicBezTo>
                  <a:cubicBezTo>
                    <a:pt x="288749" y="23199"/>
                    <a:pt x="291903" y="15107"/>
                    <a:pt x="288817" y="8180"/>
                  </a:cubicBezTo>
                  <a:cubicBezTo>
                    <a:pt x="285731" y="1254"/>
                    <a:pt x="277639" y="-1901"/>
                    <a:pt x="270712" y="1185"/>
                  </a:cubicBezTo>
                  <a:cubicBezTo>
                    <a:pt x="213654" y="26491"/>
                    <a:pt x="192942" y="67227"/>
                    <a:pt x="174632" y="103232"/>
                  </a:cubicBezTo>
                  <a:lnTo>
                    <a:pt x="173054" y="106387"/>
                  </a:lnTo>
                  <a:cubicBezTo>
                    <a:pt x="171614" y="109198"/>
                    <a:pt x="170242" y="112010"/>
                    <a:pt x="168871" y="114822"/>
                  </a:cubicBezTo>
                  <a:cubicBezTo>
                    <a:pt x="156526" y="139648"/>
                    <a:pt x="145828" y="161319"/>
                    <a:pt x="115790" y="184568"/>
                  </a:cubicBezTo>
                  <a:cubicBezTo>
                    <a:pt x="102760" y="180522"/>
                    <a:pt x="85478" y="182168"/>
                    <a:pt x="77042" y="183402"/>
                  </a:cubicBezTo>
                  <a:cubicBezTo>
                    <a:pt x="53382" y="186900"/>
                    <a:pt x="32328" y="195884"/>
                    <a:pt x="19366" y="208091"/>
                  </a:cubicBezTo>
                  <a:cubicBezTo>
                    <a:pt x="7365" y="219406"/>
                    <a:pt x="507" y="234700"/>
                    <a:pt x="27" y="251159"/>
                  </a:cubicBezTo>
                  <a:cubicBezTo>
                    <a:pt x="-453" y="267618"/>
                    <a:pt x="5513" y="283254"/>
                    <a:pt x="16760" y="295256"/>
                  </a:cubicBezTo>
                  <a:cubicBezTo>
                    <a:pt x="28899" y="308080"/>
                    <a:pt x="45221" y="314596"/>
                    <a:pt x="61612" y="314596"/>
                  </a:cubicBezTo>
                  <a:cubicBezTo>
                    <a:pt x="76768" y="314596"/>
                    <a:pt x="91993" y="309041"/>
                    <a:pt x="103857" y="297862"/>
                  </a:cubicBezTo>
                  <a:cubicBezTo>
                    <a:pt x="123882" y="279003"/>
                    <a:pt x="138970" y="232231"/>
                    <a:pt x="133621" y="205348"/>
                  </a:cubicBezTo>
                  <a:cubicBezTo>
                    <a:pt x="167705" y="178533"/>
                    <a:pt x="180735" y="152404"/>
                    <a:pt x="193285" y="127098"/>
                  </a:cubicBezTo>
                  <a:close/>
                  <a:moveTo>
                    <a:pt x="85135" y="277905"/>
                  </a:moveTo>
                  <a:cubicBezTo>
                    <a:pt x="71419" y="290867"/>
                    <a:pt x="49747" y="290181"/>
                    <a:pt x="36786" y="276465"/>
                  </a:cubicBezTo>
                  <a:cubicBezTo>
                    <a:pt x="30545" y="269813"/>
                    <a:pt x="27185" y="261103"/>
                    <a:pt x="27459" y="251982"/>
                  </a:cubicBezTo>
                  <a:cubicBezTo>
                    <a:pt x="27733" y="242861"/>
                    <a:pt x="31505" y="234357"/>
                    <a:pt x="38226" y="228116"/>
                  </a:cubicBezTo>
                  <a:cubicBezTo>
                    <a:pt x="52765" y="214400"/>
                    <a:pt x="79923" y="209394"/>
                    <a:pt x="96313" y="209394"/>
                  </a:cubicBezTo>
                  <a:cubicBezTo>
                    <a:pt x="100771" y="209394"/>
                    <a:pt x="104474" y="209737"/>
                    <a:pt x="106875" y="210423"/>
                  </a:cubicBezTo>
                  <a:cubicBezTo>
                    <a:pt x="109343" y="221670"/>
                    <a:pt x="103720" y="260417"/>
                    <a:pt x="85135" y="27790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7" name="Graphic 51">
            <a:extLst>
              <a:ext uri="{FF2B5EF4-FFF2-40B4-BE49-F238E27FC236}">
                <a16:creationId xmlns:a16="http://schemas.microsoft.com/office/drawing/2014/main" id="{360090C4-87DA-7E97-4536-083CA40D4EC8}"/>
              </a:ext>
            </a:extLst>
          </p:cNvPr>
          <p:cNvGrpSpPr/>
          <p:nvPr/>
        </p:nvGrpSpPr>
        <p:grpSpPr>
          <a:xfrm>
            <a:off x="10039833" y="4667708"/>
            <a:ext cx="493754" cy="437677"/>
            <a:chOff x="8004550" y="4451337"/>
            <a:chExt cx="493754" cy="437677"/>
          </a:xfrm>
          <a:solidFill>
            <a:schemeClr val="tx1"/>
          </a:solidFill>
        </p:grpSpPr>
        <p:sp>
          <p:nvSpPr>
            <p:cNvPr id="178" name="Freeform 121">
              <a:extLst>
                <a:ext uri="{FF2B5EF4-FFF2-40B4-BE49-F238E27FC236}">
                  <a16:creationId xmlns:a16="http://schemas.microsoft.com/office/drawing/2014/main" id="{DF16AED9-492C-717E-59F1-9EAE4E6C858F}"/>
                </a:ext>
              </a:extLst>
            </p:cNvPr>
            <p:cNvSpPr/>
            <p:nvPr/>
          </p:nvSpPr>
          <p:spPr>
            <a:xfrm>
              <a:off x="8004550" y="4451474"/>
              <a:ext cx="215222" cy="437540"/>
            </a:xfrm>
            <a:custGeom>
              <a:avLst/>
              <a:gdLst>
                <a:gd name="connsiteX0" fmla="*/ 32602 w 215222"/>
                <a:gd name="connsiteY0" fmla="*/ 424442 h 437540"/>
                <a:gd name="connsiteX1" fmla="*/ 75121 w 215222"/>
                <a:gd name="connsiteY1" fmla="*/ 437540 h 437540"/>
                <a:gd name="connsiteX2" fmla="*/ 87877 w 215222"/>
                <a:gd name="connsiteY2" fmla="*/ 436649 h 437540"/>
                <a:gd name="connsiteX3" fmla="*/ 146582 w 215222"/>
                <a:gd name="connsiteY3" fmla="*/ 416761 h 437540"/>
                <a:gd name="connsiteX4" fmla="*/ 154331 w 215222"/>
                <a:gd name="connsiteY4" fmla="*/ 413812 h 437540"/>
                <a:gd name="connsiteX5" fmla="*/ 212693 w 215222"/>
                <a:gd name="connsiteY5" fmla="*/ 346672 h 437540"/>
                <a:gd name="connsiteX6" fmla="*/ 212830 w 215222"/>
                <a:gd name="connsiteY6" fmla="*/ 345849 h 437540"/>
                <a:gd name="connsiteX7" fmla="*/ 215093 w 215222"/>
                <a:gd name="connsiteY7" fmla="*/ 329390 h 437540"/>
                <a:gd name="connsiteX8" fmla="*/ 203366 w 215222"/>
                <a:gd name="connsiteY8" fmla="*/ 313891 h 437540"/>
                <a:gd name="connsiteX9" fmla="*/ 187867 w 215222"/>
                <a:gd name="connsiteY9" fmla="*/ 325618 h 437540"/>
                <a:gd name="connsiteX10" fmla="*/ 185604 w 215222"/>
                <a:gd name="connsiteY10" fmla="*/ 341597 h 437540"/>
                <a:gd name="connsiteX11" fmla="*/ 144661 w 215222"/>
                <a:gd name="connsiteY11" fmla="*/ 388094 h 437540"/>
                <a:gd name="connsiteX12" fmla="*/ 136569 w 215222"/>
                <a:gd name="connsiteY12" fmla="*/ 391180 h 437540"/>
                <a:gd name="connsiteX13" fmla="*/ 84311 w 215222"/>
                <a:gd name="connsiteY13" fmla="*/ 409491 h 437540"/>
                <a:gd name="connsiteX14" fmla="*/ 47895 w 215222"/>
                <a:gd name="connsiteY14" fmla="*/ 401879 h 437540"/>
                <a:gd name="connsiteX15" fmla="*/ 29310 w 215222"/>
                <a:gd name="connsiteY15" fmla="*/ 338442 h 437540"/>
                <a:gd name="connsiteX16" fmla="*/ 29516 w 215222"/>
                <a:gd name="connsiteY16" fmla="*/ 337345 h 437540"/>
                <a:gd name="connsiteX17" fmla="*/ 62365 w 215222"/>
                <a:gd name="connsiteY17" fmla="*/ 90046 h 437540"/>
                <a:gd name="connsiteX18" fmla="*/ 62503 w 215222"/>
                <a:gd name="connsiteY18" fmla="*/ 88468 h 437540"/>
                <a:gd name="connsiteX19" fmla="*/ 80471 w 215222"/>
                <a:gd name="connsiteY19" fmla="*/ 45880 h 437540"/>
                <a:gd name="connsiteX20" fmla="*/ 124636 w 215222"/>
                <a:gd name="connsiteY20" fmla="*/ 27432 h 437540"/>
                <a:gd name="connsiteX21" fmla="*/ 181077 w 215222"/>
                <a:gd name="connsiteY21" fmla="*/ 63368 h 437540"/>
                <a:gd name="connsiteX22" fmla="*/ 181283 w 215222"/>
                <a:gd name="connsiteY22" fmla="*/ 63848 h 437540"/>
                <a:gd name="connsiteX23" fmla="*/ 186632 w 215222"/>
                <a:gd name="connsiteY23" fmla="*/ 100127 h 437540"/>
                <a:gd name="connsiteX24" fmla="*/ 201034 w 215222"/>
                <a:gd name="connsiteY24" fmla="*/ 113157 h 437540"/>
                <a:gd name="connsiteX25" fmla="*/ 214064 w 215222"/>
                <a:gd name="connsiteY25" fmla="*/ 98755 h 437540"/>
                <a:gd name="connsiteX26" fmla="*/ 206589 w 215222"/>
                <a:gd name="connsiteY26" fmla="*/ 53081 h 437540"/>
                <a:gd name="connsiteX27" fmla="*/ 206178 w 215222"/>
                <a:gd name="connsiteY27" fmla="*/ 52189 h 437540"/>
                <a:gd name="connsiteX28" fmla="*/ 124568 w 215222"/>
                <a:gd name="connsiteY28" fmla="*/ 0 h 437540"/>
                <a:gd name="connsiteX29" fmla="*/ 60925 w 215222"/>
                <a:gd name="connsiteY29" fmla="*/ 26609 h 437540"/>
                <a:gd name="connsiteX30" fmla="*/ 35071 w 215222"/>
                <a:gd name="connsiteY30" fmla="*/ 87165 h 437540"/>
                <a:gd name="connsiteX31" fmla="*/ 2358 w 215222"/>
                <a:gd name="connsiteY31" fmla="*/ 333162 h 437540"/>
                <a:gd name="connsiteX32" fmla="*/ 32396 w 215222"/>
                <a:gd name="connsiteY32" fmla="*/ 424510 h 437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15222" h="437540">
                  <a:moveTo>
                    <a:pt x="32602" y="424442"/>
                  </a:moveTo>
                  <a:cubicBezTo>
                    <a:pt x="47895" y="435277"/>
                    <a:pt x="63806" y="437540"/>
                    <a:pt x="75121" y="437540"/>
                  </a:cubicBezTo>
                  <a:cubicBezTo>
                    <a:pt x="80745" y="437540"/>
                    <a:pt x="85271" y="436992"/>
                    <a:pt x="87877" y="436649"/>
                  </a:cubicBezTo>
                  <a:cubicBezTo>
                    <a:pt x="95764" y="435689"/>
                    <a:pt x="105365" y="432671"/>
                    <a:pt x="146582" y="416761"/>
                  </a:cubicBezTo>
                  <a:lnTo>
                    <a:pt x="154331" y="413812"/>
                  </a:lnTo>
                  <a:cubicBezTo>
                    <a:pt x="184026" y="403250"/>
                    <a:pt x="206383" y="377533"/>
                    <a:pt x="212693" y="346672"/>
                  </a:cubicBezTo>
                  <a:cubicBezTo>
                    <a:pt x="212693" y="346398"/>
                    <a:pt x="212830" y="346123"/>
                    <a:pt x="212830" y="345849"/>
                  </a:cubicBezTo>
                  <a:lnTo>
                    <a:pt x="215093" y="329390"/>
                  </a:lnTo>
                  <a:cubicBezTo>
                    <a:pt x="216122" y="321915"/>
                    <a:pt x="210910" y="314988"/>
                    <a:pt x="203366" y="313891"/>
                  </a:cubicBezTo>
                  <a:cubicBezTo>
                    <a:pt x="195891" y="312793"/>
                    <a:pt x="188964" y="318074"/>
                    <a:pt x="187867" y="325618"/>
                  </a:cubicBezTo>
                  <a:lnTo>
                    <a:pt x="185604" y="341597"/>
                  </a:lnTo>
                  <a:cubicBezTo>
                    <a:pt x="181077" y="362925"/>
                    <a:pt x="165578" y="380688"/>
                    <a:pt x="144661" y="388094"/>
                  </a:cubicBezTo>
                  <a:lnTo>
                    <a:pt x="136569" y="391180"/>
                  </a:lnTo>
                  <a:cubicBezTo>
                    <a:pt x="98439" y="405856"/>
                    <a:pt x="89043" y="408874"/>
                    <a:pt x="84311" y="409491"/>
                  </a:cubicBezTo>
                  <a:cubicBezTo>
                    <a:pt x="74161" y="410794"/>
                    <a:pt x="60925" y="411069"/>
                    <a:pt x="47895" y="401879"/>
                  </a:cubicBezTo>
                  <a:cubicBezTo>
                    <a:pt x="25607" y="387134"/>
                    <a:pt x="25675" y="355039"/>
                    <a:pt x="29310" y="338442"/>
                  </a:cubicBezTo>
                  <a:cubicBezTo>
                    <a:pt x="29378" y="338099"/>
                    <a:pt x="29447" y="337757"/>
                    <a:pt x="29516" y="337345"/>
                  </a:cubicBezTo>
                  <a:lnTo>
                    <a:pt x="62365" y="90046"/>
                  </a:lnTo>
                  <a:cubicBezTo>
                    <a:pt x="62365" y="89497"/>
                    <a:pt x="62503" y="89017"/>
                    <a:pt x="62503" y="88468"/>
                  </a:cubicBezTo>
                  <a:cubicBezTo>
                    <a:pt x="62777" y="72420"/>
                    <a:pt x="69155" y="57333"/>
                    <a:pt x="80471" y="45880"/>
                  </a:cubicBezTo>
                  <a:cubicBezTo>
                    <a:pt x="92129" y="34084"/>
                    <a:pt x="107834" y="27501"/>
                    <a:pt x="124636" y="27432"/>
                  </a:cubicBezTo>
                  <a:cubicBezTo>
                    <a:pt x="148982" y="27432"/>
                    <a:pt x="171202" y="41628"/>
                    <a:pt x="181077" y="63368"/>
                  </a:cubicBezTo>
                  <a:lnTo>
                    <a:pt x="181283" y="63848"/>
                  </a:lnTo>
                  <a:cubicBezTo>
                    <a:pt x="184095" y="70569"/>
                    <a:pt x="185947" y="86891"/>
                    <a:pt x="186632" y="100127"/>
                  </a:cubicBezTo>
                  <a:cubicBezTo>
                    <a:pt x="186975" y="107671"/>
                    <a:pt x="193490" y="113431"/>
                    <a:pt x="201034" y="113157"/>
                  </a:cubicBezTo>
                  <a:cubicBezTo>
                    <a:pt x="208578" y="112814"/>
                    <a:pt x="214407" y="106368"/>
                    <a:pt x="214064" y="98755"/>
                  </a:cubicBezTo>
                  <a:cubicBezTo>
                    <a:pt x="213516" y="87097"/>
                    <a:pt x="211733" y="65631"/>
                    <a:pt x="206589" y="53081"/>
                  </a:cubicBezTo>
                  <a:lnTo>
                    <a:pt x="206178" y="52189"/>
                  </a:lnTo>
                  <a:cubicBezTo>
                    <a:pt x="191776" y="20505"/>
                    <a:pt x="159749" y="0"/>
                    <a:pt x="124568" y="0"/>
                  </a:cubicBezTo>
                  <a:cubicBezTo>
                    <a:pt x="100290" y="137"/>
                    <a:pt x="77727" y="9601"/>
                    <a:pt x="60925" y="26609"/>
                  </a:cubicBezTo>
                  <a:cubicBezTo>
                    <a:pt x="44878" y="42863"/>
                    <a:pt x="35688" y="64328"/>
                    <a:pt x="35071" y="87165"/>
                  </a:cubicBezTo>
                  <a:lnTo>
                    <a:pt x="2358" y="333162"/>
                  </a:lnTo>
                  <a:cubicBezTo>
                    <a:pt x="-3746" y="362240"/>
                    <a:pt x="575" y="403456"/>
                    <a:pt x="32396" y="42451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 122">
              <a:extLst>
                <a:ext uri="{FF2B5EF4-FFF2-40B4-BE49-F238E27FC236}">
                  <a16:creationId xmlns:a16="http://schemas.microsoft.com/office/drawing/2014/main" id="{8A637206-9D7C-A0F4-6570-4D9FA2D7156C}"/>
                </a:ext>
              </a:extLst>
            </p:cNvPr>
            <p:cNvSpPr/>
            <p:nvPr/>
          </p:nvSpPr>
          <p:spPr>
            <a:xfrm>
              <a:off x="8283226" y="4451337"/>
              <a:ext cx="215079" cy="437608"/>
            </a:xfrm>
            <a:custGeom>
              <a:avLst/>
              <a:gdLst>
                <a:gd name="connsiteX0" fmla="*/ 166983 w 215079"/>
                <a:gd name="connsiteY0" fmla="*/ 402222 h 437608"/>
                <a:gd name="connsiteX1" fmla="*/ 130910 w 215079"/>
                <a:gd name="connsiteY1" fmla="*/ 409560 h 437608"/>
                <a:gd name="connsiteX2" fmla="*/ 78652 w 215079"/>
                <a:gd name="connsiteY2" fmla="*/ 391249 h 437608"/>
                <a:gd name="connsiteX3" fmla="*/ 70217 w 215079"/>
                <a:gd name="connsiteY3" fmla="*/ 388026 h 437608"/>
                <a:gd name="connsiteX4" fmla="*/ 29618 w 215079"/>
                <a:gd name="connsiteY4" fmla="*/ 341666 h 437608"/>
                <a:gd name="connsiteX5" fmla="*/ 27354 w 215079"/>
                <a:gd name="connsiteY5" fmla="*/ 325686 h 437608"/>
                <a:gd name="connsiteX6" fmla="*/ 11855 w 215079"/>
                <a:gd name="connsiteY6" fmla="*/ 313959 h 437608"/>
                <a:gd name="connsiteX7" fmla="*/ 128 w 215079"/>
                <a:gd name="connsiteY7" fmla="*/ 329458 h 437608"/>
                <a:gd name="connsiteX8" fmla="*/ 2391 w 215079"/>
                <a:gd name="connsiteY8" fmla="*/ 345918 h 437608"/>
                <a:gd name="connsiteX9" fmla="*/ 2528 w 215079"/>
                <a:gd name="connsiteY9" fmla="*/ 346741 h 437608"/>
                <a:gd name="connsiteX10" fmla="*/ 60616 w 215079"/>
                <a:gd name="connsiteY10" fmla="*/ 413743 h 437608"/>
                <a:gd name="connsiteX11" fmla="*/ 68640 w 215079"/>
                <a:gd name="connsiteY11" fmla="*/ 416829 h 437608"/>
                <a:gd name="connsiteX12" fmla="*/ 127344 w 215079"/>
                <a:gd name="connsiteY12" fmla="*/ 436717 h 437608"/>
                <a:gd name="connsiteX13" fmla="*/ 140306 w 215079"/>
                <a:gd name="connsiteY13" fmla="*/ 437609 h 437608"/>
                <a:gd name="connsiteX14" fmla="*/ 182345 w 215079"/>
                <a:gd name="connsiteY14" fmla="*/ 424785 h 437608"/>
                <a:gd name="connsiteX15" fmla="*/ 212726 w 215079"/>
                <a:gd name="connsiteY15" fmla="*/ 333230 h 437608"/>
                <a:gd name="connsiteX16" fmla="*/ 180013 w 215079"/>
                <a:gd name="connsiteY16" fmla="*/ 87234 h 437608"/>
                <a:gd name="connsiteX17" fmla="*/ 154159 w 215079"/>
                <a:gd name="connsiteY17" fmla="*/ 26678 h 437608"/>
                <a:gd name="connsiteX18" fmla="*/ 90448 w 215079"/>
                <a:gd name="connsiteY18" fmla="*/ 0 h 437608"/>
                <a:gd name="connsiteX19" fmla="*/ 8838 w 215079"/>
                <a:gd name="connsiteY19" fmla="*/ 52395 h 437608"/>
                <a:gd name="connsiteX20" fmla="*/ 8426 w 215079"/>
                <a:gd name="connsiteY20" fmla="*/ 53287 h 437608"/>
                <a:gd name="connsiteX21" fmla="*/ 1020 w 215079"/>
                <a:gd name="connsiteY21" fmla="*/ 98687 h 437608"/>
                <a:gd name="connsiteX22" fmla="*/ 14050 w 215079"/>
                <a:gd name="connsiteY22" fmla="*/ 113088 h 437608"/>
                <a:gd name="connsiteX23" fmla="*/ 28452 w 215079"/>
                <a:gd name="connsiteY23" fmla="*/ 100058 h 437608"/>
                <a:gd name="connsiteX24" fmla="*/ 33732 w 215079"/>
                <a:gd name="connsiteY24" fmla="*/ 64054 h 437608"/>
                <a:gd name="connsiteX25" fmla="*/ 33938 w 215079"/>
                <a:gd name="connsiteY25" fmla="*/ 63574 h 437608"/>
                <a:gd name="connsiteX26" fmla="*/ 90379 w 215079"/>
                <a:gd name="connsiteY26" fmla="*/ 27432 h 437608"/>
                <a:gd name="connsiteX27" fmla="*/ 134613 w 215079"/>
                <a:gd name="connsiteY27" fmla="*/ 45880 h 437608"/>
                <a:gd name="connsiteX28" fmla="*/ 152581 w 215079"/>
                <a:gd name="connsiteY28" fmla="*/ 88468 h 437608"/>
                <a:gd name="connsiteX29" fmla="*/ 152719 w 215079"/>
                <a:gd name="connsiteY29" fmla="*/ 90046 h 437608"/>
                <a:gd name="connsiteX30" fmla="*/ 185568 w 215079"/>
                <a:gd name="connsiteY30" fmla="*/ 337345 h 437608"/>
                <a:gd name="connsiteX31" fmla="*/ 185774 w 215079"/>
                <a:gd name="connsiteY31" fmla="*/ 338442 h 437608"/>
                <a:gd name="connsiteX32" fmla="*/ 166846 w 215079"/>
                <a:gd name="connsiteY32" fmla="*/ 402153 h 43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15079" h="437608">
                  <a:moveTo>
                    <a:pt x="166983" y="402222"/>
                  </a:moveTo>
                  <a:cubicBezTo>
                    <a:pt x="154296" y="411206"/>
                    <a:pt x="141060" y="410863"/>
                    <a:pt x="130910" y="409560"/>
                  </a:cubicBezTo>
                  <a:cubicBezTo>
                    <a:pt x="126178" y="409011"/>
                    <a:pt x="116783" y="405994"/>
                    <a:pt x="78652" y="391249"/>
                  </a:cubicBezTo>
                  <a:lnTo>
                    <a:pt x="70217" y="388026"/>
                  </a:lnTo>
                  <a:cubicBezTo>
                    <a:pt x="49643" y="380688"/>
                    <a:pt x="34144" y="362994"/>
                    <a:pt x="29618" y="341666"/>
                  </a:cubicBezTo>
                  <a:lnTo>
                    <a:pt x="27354" y="325686"/>
                  </a:lnTo>
                  <a:cubicBezTo>
                    <a:pt x="26326" y="318211"/>
                    <a:pt x="19331" y="312931"/>
                    <a:pt x="11855" y="313959"/>
                  </a:cubicBezTo>
                  <a:cubicBezTo>
                    <a:pt x="4380" y="314988"/>
                    <a:pt x="-901" y="321915"/>
                    <a:pt x="128" y="329458"/>
                  </a:cubicBezTo>
                  <a:lnTo>
                    <a:pt x="2391" y="345918"/>
                  </a:lnTo>
                  <a:cubicBezTo>
                    <a:pt x="2391" y="345918"/>
                    <a:pt x="2460" y="346466"/>
                    <a:pt x="2528" y="346741"/>
                  </a:cubicBezTo>
                  <a:cubicBezTo>
                    <a:pt x="8838" y="377602"/>
                    <a:pt x="31195" y="403319"/>
                    <a:pt x="60616" y="413743"/>
                  </a:cubicBezTo>
                  <a:lnTo>
                    <a:pt x="68640" y="416829"/>
                  </a:lnTo>
                  <a:cubicBezTo>
                    <a:pt x="109925" y="432740"/>
                    <a:pt x="119526" y="435757"/>
                    <a:pt x="127344" y="436717"/>
                  </a:cubicBezTo>
                  <a:cubicBezTo>
                    <a:pt x="130019" y="437060"/>
                    <a:pt x="134613" y="437609"/>
                    <a:pt x="140306" y="437609"/>
                  </a:cubicBezTo>
                  <a:cubicBezTo>
                    <a:pt x="151553" y="437609"/>
                    <a:pt x="167326" y="435414"/>
                    <a:pt x="182345" y="424785"/>
                  </a:cubicBezTo>
                  <a:cubicBezTo>
                    <a:pt x="214509" y="403525"/>
                    <a:pt x="218830" y="362308"/>
                    <a:pt x="212726" y="333230"/>
                  </a:cubicBezTo>
                  <a:lnTo>
                    <a:pt x="180013" y="87234"/>
                  </a:lnTo>
                  <a:cubicBezTo>
                    <a:pt x="179396" y="64465"/>
                    <a:pt x="170207" y="43000"/>
                    <a:pt x="154159" y="26678"/>
                  </a:cubicBezTo>
                  <a:cubicBezTo>
                    <a:pt x="137357" y="9601"/>
                    <a:pt x="114794" y="137"/>
                    <a:pt x="90448" y="0"/>
                  </a:cubicBezTo>
                  <a:cubicBezTo>
                    <a:pt x="55335" y="0"/>
                    <a:pt x="23377" y="20505"/>
                    <a:pt x="8838" y="52395"/>
                  </a:cubicBezTo>
                  <a:lnTo>
                    <a:pt x="8426" y="53287"/>
                  </a:lnTo>
                  <a:cubicBezTo>
                    <a:pt x="3283" y="65562"/>
                    <a:pt x="1568" y="87028"/>
                    <a:pt x="1020" y="98687"/>
                  </a:cubicBezTo>
                  <a:cubicBezTo>
                    <a:pt x="677" y="106230"/>
                    <a:pt x="6506" y="112677"/>
                    <a:pt x="14050" y="113088"/>
                  </a:cubicBezTo>
                  <a:cubicBezTo>
                    <a:pt x="21731" y="113363"/>
                    <a:pt x="28040" y="107602"/>
                    <a:pt x="28452" y="100058"/>
                  </a:cubicBezTo>
                  <a:cubicBezTo>
                    <a:pt x="29069" y="86822"/>
                    <a:pt x="30989" y="70500"/>
                    <a:pt x="33732" y="64054"/>
                  </a:cubicBezTo>
                  <a:lnTo>
                    <a:pt x="33938" y="63574"/>
                  </a:lnTo>
                  <a:cubicBezTo>
                    <a:pt x="43951" y="41628"/>
                    <a:pt x="66102" y="27432"/>
                    <a:pt x="90379" y="27432"/>
                  </a:cubicBezTo>
                  <a:cubicBezTo>
                    <a:pt x="107250" y="27501"/>
                    <a:pt x="123023" y="34084"/>
                    <a:pt x="134613" y="45880"/>
                  </a:cubicBezTo>
                  <a:cubicBezTo>
                    <a:pt x="145929" y="57333"/>
                    <a:pt x="152307" y="72420"/>
                    <a:pt x="152581" y="88468"/>
                  </a:cubicBezTo>
                  <a:cubicBezTo>
                    <a:pt x="152581" y="89017"/>
                    <a:pt x="152581" y="89497"/>
                    <a:pt x="152719" y="90046"/>
                  </a:cubicBezTo>
                  <a:lnTo>
                    <a:pt x="185568" y="337345"/>
                  </a:lnTo>
                  <a:cubicBezTo>
                    <a:pt x="185568" y="337688"/>
                    <a:pt x="185706" y="338099"/>
                    <a:pt x="185774" y="338442"/>
                  </a:cubicBezTo>
                  <a:cubicBezTo>
                    <a:pt x="189340" y="355107"/>
                    <a:pt x="189477" y="387134"/>
                    <a:pt x="166846" y="40215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 123">
              <a:extLst>
                <a:ext uri="{FF2B5EF4-FFF2-40B4-BE49-F238E27FC236}">
                  <a16:creationId xmlns:a16="http://schemas.microsoft.com/office/drawing/2014/main" id="{D088D5FB-D44C-112C-1B25-F78D99AD5B9E}"/>
                </a:ext>
              </a:extLst>
            </p:cNvPr>
            <p:cNvSpPr/>
            <p:nvPr/>
          </p:nvSpPr>
          <p:spPr>
            <a:xfrm>
              <a:off x="8135290" y="4571695"/>
              <a:ext cx="232623" cy="212323"/>
            </a:xfrm>
            <a:custGeom>
              <a:avLst/>
              <a:gdLst>
                <a:gd name="connsiteX0" fmla="*/ 73312 w 232623"/>
                <a:gd name="connsiteY0" fmla="*/ 69 h 212323"/>
                <a:gd name="connsiteX1" fmla="*/ 0 w 232623"/>
                <a:gd name="connsiteY1" fmla="*/ 73381 h 212323"/>
                <a:gd name="connsiteX2" fmla="*/ 19682 w 232623"/>
                <a:gd name="connsiteY2" fmla="*/ 123238 h 212323"/>
                <a:gd name="connsiteX3" fmla="*/ 106710 w 232623"/>
                <a:gd name="connsiteY3" fmla="*/ 208415 h 212323"/>
                <a:gd name="connsiteX4" fmla="*/ 116312 w 232623"/>
                <a:gd name="connsiteY4" fmla="*/ 212324 h 212323"/>
                <a:gd name="connsiteX5" fmla="*/ 125913 w 232623"/>
                <a:gd name="connsiteY5" fmla="*/ 208415 h 212323"/>
                <a:gd name="connsiteX6" fmla="*/ 212941 w 232623"/>
                <a:gd name="connsiteY6" fmla="*/ 123238 h 212323"/>
                <a:gd name="connsiteX7" fmla="*/ 232623 w 232623"/>
                <a:gd name="connsiteY7" fmla="*/ 73312 h 212323"/>
                <a:gd name="connsiteX8" fmla="*/ 159311 w 232623"/>
                <a:gd name="connsiteY8" fmla="*/ 0 h 212323"/>
                <a:gd name="connsiteX9" fmla="*/ 116312 w 232623"/>
                <a:gd name="connsiteY9" fmla="*/ 13922 h 212323"/>
                <a:gd name="connsiteX10" fmla="*/ 73312 w 232623"/>
                <a:gd name="connsiteY10" fmla="*/ 0 h 212323"/>
                <a:gd name="connsiteX11" fmla="*/ 121592 w 232623"/>
                <a:gd name="connsiteY11" fmla="*/ 44783 h 212323"/>
                <a:gd name="connsiteX12" fmla="*/ 126187 w 232623"/>
                <a:gd name="connsiteY12" fmla="*/ 41628 h 212323"/>
                <a:gd name="connsiteX13" fmla="*/ 159174 w 232623"/>
                <a:gd name="connsiteY13" fmla="*/ 27501 h 212323"/>
                <a:gd name="connsiteX14" fmla="*/ 205054 w 232623"/>
                <a:gd name="connsiteY14" fmla="*/ 73381 h 212323"/>
                <a:gd name="connsiteX15" fmla="*/ 192778 w 232623"/>
                <a:gd name="connsiteY15" fmla="*/ 104585 h 212323"/>
                <a:gd name="connsiteX16" fmla="*/ 116243 w 232623"/>
                <a:gd name="connsiteY16" fmla="*/ 179474 h 212323"/>
                <a:gd name="connsiteX17" fmla="*/ 39708 w 232623"/>
                <a:gd name="connsiteY17" fmla="*/ 104585 h 212323"/>
                <a:gd name="connsiteX18" fmla="*/ 27432 w 232623"/>
                <a:gd name="connsiteY18" fmla="*/ 73381 h 212323"/>
                <a:gd name="connsiteX19" fmla="*/ 73312 w 232623"/>
                <a:gd name="connsiteY19" fmla="*/ 27501 h 212323"/>
                <a:gd name="connsiteX20" fmla="*/ 106299 w 232623"/>
                <a:gd name="connsiteY20" fmla="*/ 41628 h 212323"/>
                <a:gd name="connsiteX21" fmla="*/ 113843 w 232623"/>
                <a:gd name="connsiteY21" fmla="*/ 45606 h 212323"/>
                <a:gd name="connsiteX22" fmla="*/ 121592 w 232623"/>
                <a:gd name="connsiteY22" fmla="*/ 44783 h 212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32623" h="212323">
                  <a:moveTo>
                    <a:pt x="73312" y="69"/>
                  </a:moveTo>
                  <a:cubicBezTo>
                    <a:pt x="32918" y="69"/>
                    <a:pt x="0" y="32918"/>
                    <a:pt x="0" y="73381"/>
                  </a:cubicBezTo>
                  <a:cubicBezTo>
                    <a:pt x="0" y="91966"/>
                    <a:pt x="6995" y="109728"/>
                    <a:pt x="19682" y="123238"/>
                  </a:cubicBezTo>
                  <a:cubicBezTo>
                    <a:pt x="23111" y="126942"/>
                    <a:pt x="92789" y="194836"/>
                    <a:pt x="106710" y="208415"/>
                  </a:cubicBezTo>
                  <a:cubicBezTo>
                    <a:pt x="109385" y="211021"/>
                    <a:pt x="112814" y="212324"/>
                    <a:pt x="116312" y="212324"/>
                  </a:cubicBezTo>
                  <a:cubicBezTo>
                    <a:pt x="119809" y="212324"/>
                    <a:pt x="123238" y="211021"/>
                    <a:pt x="125913" y="208415"/>
                  </a:cubicBezTo>
                  <a:cubicBezTo>
                    <a:pt x="139835" y="194836"/>
                    <a:pt x="209512" y="126942"/>
                    <a:pt x="212941" y="123238"/>
                  </a:cubicBezTo>
                  <a:cubicBezTo>
                    <a:pt x="225628" y="109659"/>
                    <a:pt x="232623" y="91897"/>
                    <a:pt x="232623" y="73312"/>
                  </a:cubicBezTo>
                  <a:cubicBezTo>
                    <a:pt x="232623" y="32918"/>
                    <a:pt x="199774" y="0"/>
                    <a:pt x="159311" y="0"/>
                  </a:cubicBezTo>
                  <a:cubicBezTo>
                    <a:pt x="143607" y="0"/>
                    <a:pt x="128725" y="4869"/>
                    <a:pt x="116312" y="13922"/>
                  </a:cubicBezTo>
                  <a:cubicBezTo>
                    <a:pt x="103899" y="4869"/>
                    <a:pt x="89017" y="0"/>
                    <a:pt x="73312" y="0"/>
                  </a:cubicBezTo>
                  <a:close/>
                  <a:moveTo>
                    <a:pt x="121592" y="44783"/>
                  </a:moveTo>
                  <a:cubicBezTo>
                    <a:pt x="123307" y="44097"/>
                    <a:pt x="124884" y="43000"/>
                    <a:pt x="126187" y="41628"/>
                  </a:cubicBezTo>
                  <a:cubicBezTo>
                    <a:pt x="134897" y="32507"/>
                    <a:pt x="146624" y="27501"/>
                    <a:pt x="159174" y="27501"/>
                  </a:cubicBezTo>
                  <a:cubicBezTo>
                    <a:pt x="184480" y="27501"/>
                    <a:pt x="205054" y="48075"/>
                    <a:pt x="205054" y="73381"/>
                  </a:cubicBezTo>
                  <a:cubicBezTo>
                    <a:pt x="205054" y="84971"/>
                    <a:pt x="200665" y="96081"/>
                    <a:pt x="192778" y="104585"/>
                  </a:cubicBezTo>
                  <a:cubicBezTo>
                    <a:pt x="189967" y="107533"/>
                    <a:pt x="148476" y="148064"/>
                    <a:pt x="116243" y="179474"/>
                  </a:cubicBezTo>
                  <a:cubicBezTo>
                    <a:pt x="84011" y="147996"/>
                    <a:pt x="42520" y="107465"/>
                    <a:pt x="39708" y="104585"/>
                  </a:cubicBezTo>
                  <a:cubicBezTo>
                    <a:pt x="31753" y="96081"/>
                    <a:pt x="27432" y="85039"/>
                    <a:pt x="27432" y="73381"/>
                  </a:cubicBezTo>
                  <a:cubicBezTo>
                    <a:pt x="27432" y="48075"/>
                    <a:pt x="48006" y="27501"/>
                    <a:pt x="73312" y="27501"/>
                  </a:cubicBezTo>
                  <a:cubicBezTo>
                    <a:pt x="85862" y="27501"/>
                    <a:pt x="97589" y="32507"/>
                    <a:pt x="106299" y="41628"/>
                  </a:cubicBezTo>
                  <a:cubicBezTo>
                    <a:pt x="108288" y="43754"/>
                    <a:pt x="111031" y="45126"/>
                    <a:pt x="113843" y="45606"/>
                  </a:cubicBezTo>
                  <a:cubicBezTo>
                    <a:pt x="116449" y="46086"/>
                    <a:pt x="119261" y="45743"/>
                    <a:pt x="121592" y="4478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81" name="Graphic 180">
            <a:extLst>
              <a:ext uri="{FF2B5EF4-FFF2-40B4-BE49-F238E27FC236}">
                <a16:creationId xmlns:a16="http://schemas.microsoft.com/office/drawing/2014/main" id="{BACA4172-8492-611B-A291-D04CABA86E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366700" y="4612226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81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06dbc50a-7c40-497c-8ead-392c4a2b388e" origin="userSelected">
  <element uid="3a0f620a-74f7-4504-a030-448d9ea0e08a" value=""/>
  <element uid="id_classification_generalbusiness" value=""/>
  <element uid="0bf5a77d-3f3a-4e58-9a8a-1570d5e8454d" value=""/>
</sisl>
</file>

<file path=customXml/itemProps1.xml><?xml version="1.0" encoding="utf-8"?>
<ds:datastoreItem xmlns:ds="http://schemas.openxmlformats.org/officeDocument/2006/customXml" ds:itemID="{38FCA2EA-37BE-47B8-AE3E-2A4F3780CAC0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184</Words>
  <Application>Microsoft Office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(body)</vt:lpstr>
      <vt:lpstr>Aptos Display</vt:lpstr>
      <vt:lpstr>Arial</vt:lpstr>
      <vt:lpstr>Calibri</vt:lpstr>
      <vt:lpstr>Calibri Light</vt:lpstr>
      <vt:lpstr>Consolas</vt:lpstr>
      <vt:lpstr>Office Theme</vt:lpstr>
      <vt:lpstr>Helpful tips for using the slide(s) </vt:lpstr>
      <vt:lpstr>Accredo® Specialty Pharmacy</vt:lpstr>
    </vt:vector>
  </TitlesOfParts>
  <Company>Express Scripts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Banasiewicz, Lexi J      HHHH</dc:creator>
  <cp:lastModifiedBy>Bresnahan, Claire</cp:lastModifiedBy>
  <cp:revision>29</cp:revision>
  <dcterms:created xsi:type="dcterms:W3CDTF">2023-07-27T17:14:50Z</dcterms:created>
  <dcterms:modified xsi:type="dcterms:W3CDTF">2026-02-12T20:25:13Z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497642fd-798b-4990-b1ec-1809ffc34201</vt:lpwstr>
  </property>
  <property fmtid="{D5CDD505-2E9C-101B-9397-08002B2CF9AE}" pid="3" name="bjClsUserRVM">
    <vt:lpwstr>[]</vt:lpwstr>
  </property>
  <property fmtid="{D5CDD505-2E9C-101B-9397-08002B2CF9AE}" pid="4" name="bjSaver">
    <vt:lpwstr>3dh3D9TL2CKfaRcMxzYgkB9ifCPspJqH</vt:lpwstr>
  </property>
  <property fmtid="{D5CDD505-2E9C-101B-9397-08002B2CF9AE}" pid="5" name="bjDocumentSecurityLabel">
    <vt:lpwstr>Internal</vt:lpwstr>
  </property>
  <property fmtid="{D5CDD505-2E9C-101B-9397-08002B2CF9AE}" pid="6" name="bjESIDataClassification">
    <vt:lpwstr>XYZZYInternalfwo[qei34890ty@^C@#%^11dc45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policy="06dbc50a-7c40-497c-8ead-392c4a2b388e" origin="userSelected" xmlns="http://www.boldonj</vt:lpwstr>
  </property>
  <property fmtid="{D5CDD505-2E9C-101B-9397-08002B2CF9AE}" pid="8" name="bjDocumentLabelXML-0">
    <vt:lpwstr>ames.com/2008/01/sie/internal/label"&gt;&lt;element uid="3a0f620a-74f7-4504-a030-448d9ea0e08a" value="" /&gt;&lt;element uid="id_classification_generalbusiness" value="" /&gt;&lt;element uid="0bf5a77d-3f3a-4e58-9a8a-1570d5e8454d" value="" /&gt;&lt;/sisl&gt;</vt:lpwstr>
  </property>
  <property fmtid="{D5CDD505-2E9C-101B-9397-08002B2CF9AE}" pid="9" name="MSIP_Label_380a8334-8d79-4e2a-acf9-d055bd383803_Enabled">
    <vt:lpwstr>true</vt:lpwstr>
  </property>
  <property fmtid="{D5CDD505-2E9C-101B-9397-08002B2CF9AE}" pid="10" name="MSIP_Label_380a8334-8d79-4e2a-acf9-d055bd383803_SetDate">
    <vt:lpwstr>2025-03-17T17:41:19Z</vt:lpwstr>
  </property>
  <property fmtid="{D5CDD505-2E9C-101B-9397-08002B2CF9AE}" pid="11" name="MSIP_Label_380a8334-8d79-4e2a-acf9-d055bd383803_Method">
    <vt:lpwstr>Privileged</vt:lpwstr>
  </property>
  <property fmtid="{D5CDD505-2E9C-101B-9397-08002B2CF9AE}" pid="12" name="MSIP_Label_380a8334-8d79-4e2a-acf9-d055bd383803_Name">
    <vt:lpwstr>Internal</vt:lpwstr>
  </property>
  <property fmtid="{D5CDD505-2E9C-101B-9397-08002B2CF9AE}" pid="13" name="MSIP_Label_380a8334-8d79-4e2a-acf9-d055bd383803_SiteId">
    <vt:lpwstr>791b26cb-3fdf-47c3-b85d-bd9f037e3e7f</vt:lpwstr>
  </property>
  <property fmtid="{D5CDD505-2E9C-101B-9397-08002B2CF9AE}" pid="14" name="MSIP_Label_380a8334-8d79-4e2a-acf9-d055bd383803_ActionId">
    <vt:lpwstr>592ffc67-44c7-4b4f-9096-5a324961eb10</vt:lpwstr>
  </property>
  <property fmtid="{D5CDD505-2E9C-101B-9397-08002B2CF9AE}" pid="15" name="MSIP_Label_380a8334-8d79-4e2a-acf9-d055bd383803_ContentBits">
    <vt:lpwstr>0</vt:lpwstr>
  </property>
  <property fmtid="{D5CDD505-2E9C-101B-9397-08002B2CF9AE}" pid="16" name="MSIP_Label_380a8334-8d79-4e2a-acf9-d055bd383803_Tag">
    <vt:lpwstr>10, 0, 1, 1</vt:lpwstr>
  </property>
</Properties>
</file>