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7"/>
  </p:notesMasterIdLst>
  <p:sldIdLst>
    <p:sldId id="2147483492" r:id="rId5"/>
    <p:sldId id="2147483491"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EC37291-A173-129F-C464-68E048CA2C65}" name="Pimentel, Patricia" initials="PP" userId="S::c7z7rh@glbcore.com::c6a554d0-5a56-4500-9ed3-f95635c5ad2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0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1" d="100"/>
          <a:sy n="111" d="100"/>
        </p:scale>
        <p:origin x="792" y="8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8/10/relationships/authors" Target="authors.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imentel, Patricia" userId="c6a554d0-5a56-4500-9ed3-f95635c5ad2e" providerId="ADAL" clId="{D5957CD6-7161-486B-B6C6-501D2B09D158}"/>
    <pc:docChg chg="modSld">
      <pc:chgData name="Pimentel, Patricia" userId="c6a554d0-5a56-4500-9ed3-f95635c5ad2e" providerId="ADAL" clId="{D5957CD6-7161-486B-B6C6-501D2B09D158}" dt="2026-07-17T16:44:17.061" v="77" actId="14100"/>
      <pc:docMkLst>
        <pc:docMk/>
      </pc:docMkLst>
      <pc:sldChg chg="modSp mod">
        <pc:chgData name="Pimentel, Patricia" userId="c6a554d0-5a56-4500-9ed3-f95635c5ad2e" providerId="ADAL" clId="{D5957CD6-7161-486B-B6C6-501D2B09D158}" dt="2026-07-17T16:44:17.061" v="77" actId="14100"/>
        <pc:sldMkLst>
          <pc:docMk/>
          <pc:sldMk cId="2939834462" sldId="2147483492"/>
        </pc:sldMkLst>
        <pc:spChg chg="mod">
          <ac:chgData name="Pimentel, Patricia" userId="c6a554d0-5a56-4500-9ed3-f95635c5ad2e" providerId="ADAL" clId="{D5957CD6-7161-486B-B6C6-501D2B09D158}" dt="2026-07-17T16:43:44.440" v="74" actId="20577"/>
          <ac:spMkLst>
            <pc:docMk/>
            <pc:sldMk cId="2939834462" sldId="2147483492"/>
            <ac:spMk id="16" creationId="{21945EA8-6BA8-7272-24D1-7BFBBA275CB8}"/>
          </ac:spMkLst>
        </pc:spChg>
        <pc:spChg chg="mod">
          <ac:chgData name="Pimentel, Patricia" userId="c6a554d0-5a56-4500-9ed3-f95635c5ad2e" providerId="ADAL" clId="{D5957CD6-7161-486B-B6C6-501D2B09D158}" dt="2026-07-17T16:43:16.551" v="69" actId="1038"/>
          <ac:spMkLst>
            <pc:docMk/>
            <pc:sldMk cId="2939834462" sldId="2147483492"/>
            <ac:spMk id="25" creationId="{890F128B-5B4A-9816-696F-910A666B8A50}"/>
          </ac:spMkLst>
        </pc:spChg>
        <pc:spChg chg="mod">
          <ac:chgData name="Pimentel, Patricia" userId="c6a554d0-5a56-4500-9ed3-f95635c5ad2e" providerId="ADAL" clId="{D5957CD6-7161-486B-B6C6-501D2B09D158}" dt="2026-07-17T16:43:16.551" v="69" actId="1038"/>
          <ac:spMkLst>
            <pc:docMk/>
            <pc:sldMk cId="2939834462" sldId="2147483492"/>
            <ac:spMk id="30" creationId="{7D6F5921-1309-7F0D-41D8-DDCEB9DFDF15}"/>
          </ac:spMkLst>
        </pc:spChg>
        <pc:spChg chg="mod">
          <ac:chgData name="Pimentel, Patricia" userId="c6a554d0-5a56-4500-9ed3-f95635c5ad2e" providerId="ADAL" clId="{D5957CD6-7161-486B-B6C6-501D2B09D158}" dt="2026-07-17T16:43:16.551" v="69" actId="1038"/>
          <ac:spMkLst>
            <pc:docMk/>
            <pc:sldMk cId="2939834462" sldId="2147483492"/>
            <ac:spMk id="54" creationId="{7884EA09-F6B4-2ED9-E3C0-3619779D7F49}"/>
          </ac:spMkLst>
        </pc:spChg>
        <pc:spChg chg="mod">
          <ac:chgData name="Pimentel, Patricia" userId="c6a554d0-5a56-4500-9ed3-f95635c5ad2e" providerId="ADAL" clId="{D5957CD6-7161-486B-B6C6-501D2B09D158}" dt="2026-07-17T16:44:17.061" v="77" actId="14100"/>
          <ac:spMkLst>
            <pc:docMk/>
            <pc:sldMk cId="2939834462" sldId="2147483492"/>
            <ac:spMk id="140" creationId="{64D2D1E1-EB66-BB9F-1741-D6CC75374BC9}"/>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53B3B2-5FF8-4EA8-9347-EF268A8573B7}" type="datetimeFigureOut">
              <a:rPr lang="en-US" smtClean="0"/>
              <a:t>7/17/2026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D1D3EE-C580-4A64-AE3F-F6DA207BD272}" type="slidenum">
              <a:rPr lang="en-US" smtClean="0"/>
              <a:t>‹#›</a:t>
            </a:fld>
            <a:endParaRPr lang="en-US"/>
          </a:p>
        </p:txBody>
      </p:sp>
    </p:spTree>
    <p:extLst>
      <p:ext uri="{BB962C8B-B14F-4D97-AF65-F5344CB8AC3E}">
        <p14:creationId xmlns:p14="http://schemas.microsoft.com/office/powerpoint/2010/main" val="4407412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897C0D-62FE-ECA0-B384-DC1A527989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9FBB22-919E-48A1-6631-01011B657B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B4F41F-D619-CAE8-BC58-D59744C7DAD2}"/>
              </a:ext>
            </a:extLst>
          </p:cNvPr>
          <p:cNvSpPr>
            <a:spLocks noGrp="1"/>
          </p:cNvSpPr>
          <p:nvPr>
            <p:ph type="body" idx="1"/>
          </p:nvPr>
        </p:nvSpPr>
        <p:spPr/>
        <p:txBody>
          <a:bodyPr/>
          <a:lstStyle/>
          <a:p>
            <a:endParaRPr lang="en-US">
              <a:effectLst/>
            </a:endParaRPr>
          </a:p>
        </p:txBody>
      </p:sp>
      <p:sp>
        <p:nvSpPr>
          <p:cNvPr id="4" name="Slide Number Placeholder 3">
            <a:extLst>
              <a:ext uri="{FF2B5EF4-FFF2-40B4-BE49-F238E27FC236}">
                <a16:creationId xmlns:a16="http://schemas.microsoft.com/office/drawing/2014/main" id="{3B8A614F-CB74-72D9-0415-1EB2817EEF9B}"/>
              </a:ext>
            </a:extLst>
          </p:cNvPr>
          <p:cNvSpPr>
            <a:spLocks noGrp="1"/>
          </p:cNvSpPr>
          <p:nvPr>
            <p:ph type="sldNum" sz="quarter" idx="5"/>
          </p:nvPr>
        </p:nvSpPr>
        <p:spPr/>
        <p:txBody>
          <a:bodyPr/>
          <a:lstStyle/>
          <a:p>
            <a:fld id="{392395BC-8837-44A8-A9A3-83AB16F54644}" type="slidenum">
              <a:rPr lang="en-US" smtClean="0"/>
              <a:t>1</a:t>
            </a:fld>
            <a:endParaRPr lang="en-US"/>
          </a:p>
        </p:txBody>
      </p:sp>
    </p:spTree>
    <p:extLst>
      <p:ext uri="{BB962C8B-B14F-4D97-AF65-F5344CB8AC3E}">
        <p14:creationId xmlns:p14="http://schemas.microsoft.com/office/powerpoint/2010/main" val="239972567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7.sv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7.sv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7.sv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1.svg"/><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2.sv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3.svg"/><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4.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0.sv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24.png"/><Relationship Id="rId4" Type="http://schemas.openxmlformats.org/officeDocument/2006/relationships/image" Target="../media/image23.png"/></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 Cover">
    <p:bg bwMode="ltGray">
      <p:bgPr>
        <a:solidFill>
          <a:schemeClr val="accent3"/>
        </a:solidFill>
        <a:effectLst/>
      </p:bgPr>
    </p:bg>
    <p:spTree>
      <p:nvGrpSpPr>
        <p:cNvPr id="1" name=""/>
        <p:cNvGrpSpPr/>
        <p:nvPr/>
      </p:nvGrpSpPr>
      <p:grpSpPr>
        <a:xfrm>
          <a:off x="0" y="0"/>
          <a:ext cx="0" cy="0"/>
          <a:chOff x="0" y="0"/>
          <a:chExt cx="0" cy="0"/>
        </a:xfrm>
      </p:grpSpPr>
      <p:sp>
        <p:nvSpPr>
          <p:cNvPr id="6" name="Background">
            <a:extLst>
              <a:ext uri="{FF2B5EF4-FFF2-40B4-BE49-F238E27FC236}">
                <a16:creationId xmlns:a16="http://schemas.microsoft.com/office/drawing/2014/main" id="{29E6FAF1-D120-4172-AE29-B3271FE51748}"/>
              </a:ext>
            </a:extLst>
          </p:cNvPr>
          <p:cNvSpPr>
            <a:spLocks noGrp="1" noRot="1" noMove="1" noResize="1" noEditPoints="1" noAdjustHandles="1" noChangeArrowheads="1" noChangeShapeType="1"/>
          </p:cNvSpPr>
          <p:nvPr userDrawn="1"/>
        </p:nvSpPr>
        <p:spPr bwMode="white">
          <a:xfrm>
            <a:off x="0" y="0"/>
            <a:ext cx="12193200" cy="6858000"/>
          </a:xfrm>
          <a:prstGeom prst="rect">
            <a:avLst/>
          </a:prstGeom>
          <a:solidFill>
            <a:srgbClr val="035C67"/>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a:solidFill>
                <a:schemeClr val="tx1"/>
              </a:solidFill>
            </a:endParaRPr>
          </a:p>
        </p:txBody>
      </p:sp>
      <p:grpSp>
        <p:nvGrpSpPr>
          <p:cNvPr id="12" name="Group graphic">
            <a:extLst>
              <a:ext uri="{FF2B5EF4-FFF2-40B4-BE49-F238E27FC236}">
                <a16:creationId xmlns:a16="http://schemas.microsoft.com/office/drawing/2014/main" id="{3EBA888A-297B-2291-1EF3-12633C38BA55}"/>
              </a:ext>
            </a:extLst>
          </p:cNvPr>
          <p:cNvGrpSpPr>
            <a:grpSpLocks noGrp="1" noUngrp="1" noRot="1" noMove="1" noResize="1"/>
          </p:cNvGrpSpPr>
          <p:nvPr userDrawn="1"/>
        </p:nvGrpSpPr>
        <p:grpSpPr bwMode="invGray">
          <a:xfrm>
            <a:off x="6339596" y="0"/>
            <a:ext cx="5852404" cy="6858000"/>
            <a:chOff x="6396158" y="75416"/>
            <a:chExt cx="5852404" cy="6858000"/>
          </a:xfrm>
        </p:grpSpPr>
        <p:sp>
          <p:nvSpPr>
            <p:cNvPr id="14" name="Freeform 76">
              <a:extLst>
                <a:ext uri="{FF2B5EF4-FFF2-40B4-BE49-F238E27FC236}">
                  <a16:creationId xmlns:a16="http://schemas.microsoft.com/office/drawing/2014/main" id="{7370165F-583C-ECFF-8471-7BF343601CB3}"/>
                </a:ext>
              </a:extLst>
            </p:cNvPr>
            <p:cNvSpPr>
              <a:spLocks noGrp="1" noRot="1" noMove="1" noResize="1" noEditPoints="1" noAdjustHandles="1" noChangeArrowheads="1" noChangeShapeType="1"/>
            </p:cNvSpPr>
            <p:nvPr/>
          </p:nvSpPr>
          <p:spPr bwMode="invGray">
            <a:xfrm>
              <a:off x="10499364" y="5446278"/>
              <a:ext cx="1749198" cy="1487138"/>
            </a:xfrm>
            <a:custGeom>
              <a:avLst/>
              <a:gdLst>
                <a:gd name="connsiteX0" fmla="*/ 0 w 1698987"/>
                <a:gd name="connsiteY0" fmla="*/ 0 h 1418073"/>
                <a:gd name="connsiteX1" fmla="*/ 1698987 w 1698987"/>
                <a:gd name="connsiteY1" fmla="*/ 0 h 1418073"/>
                <a:gd name="connsiteX2" fmla="*/ 1698987 w 1698987"/>
                <a:gd name="connsiteY2" fmla="*/ 12817 h 1418073"/>
                <a:gd name="connsiteX3" fmla="*/ 12823 w 1698987"/>
                <a:gd name="connsiteY3" fmla="*/ 12817 h 1418073"/>
                <a:gd name="connsiteX4" fmla="*/ 12823 w 1698987"/>
                <a:gd name="connsiteY4" fmla="*/ 1418073 h 1418073"/>
                <a:gd name="connsiteX5" fmla="*/ 0 w 1698987"/>
                <a:gd name="connsiteY5" fmla="*/ 1418073 h 1418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98987" h="1418073">
                  <a:moveTo>
                    <a:pt x="0" y="0"/>
                  </a:moveTo>
                  <a:lnTo>
                    <a:pt x="1698987" y="0"/>
                  </a:lnTo>
                  <a:lnTo>
                    <a:pt x="1698987" y="12817"/>
                  </a:lnTo>
                  <a:lnTo>
                    <a:pt x="12823" y="12817"/>
                  </a:lnTo>
                  <a:lnTo>
                    <a:pt x="12823" y="1418073"/>
                  </a:lnTo>
                  <a:lnTo>
                    <a:pt x="0" y="1418073"/>
                  </a:lnTo>
                  <a:close/>
                </a:path>
              </a:pathLst>
            </a:custGeom>
            <a:solidFill>
              <a:schemeClr val="accent1"/>
            </a:solidFill>
            <a:ln w="0" cap="flat">
              <a:noFill/>
              <a:prstDash val="solid"/>
              <a:miter/>
            </a:ln>
          </p:spPr>
          <p:txBody>
            <a:bodyPr rtlCol="0" anchor="ctr"/>
            <a:lstStyle/>
            <a:p>
              <a:endParaRPr lang="en-US"/>
            </a:p>
          </p:txBody>
        </p:sp>
        <p:sp>
          <p:nvSpPr>
            <p:cNvPr id="17" name="Freeform 21">
              <a:extLst>
                <a:ext uri="{FF2B5EF4-FFF2-40B4-BE49-F238E27FC236}">
                  <a16:creationId xmlns:a16="http://schemas.microsoft.com/office/drawing/2014/main" id="{2BF21013-0D39-C0A2-334D-D5CD42230EF1}"/>
                </a:ext>
              </a:extLst>
            </p:cNvPr>
            <p:cNvSpPr>
              <a:spLocks noGrp="1" noRot="1" noMove="1" noResize="1" noEditPoints="1" noAdjustHandles="1" noChangeArrowheads="1" noChangeShapeType="1"/>
            </p:cNvSpPr>
            <p:nvPr/>
          </p:nvSpPr>
          <p:spPr bwMode="invGray">
            <a:xfrm>
              <a:off x="8447761" y="3395591"/>
              <a:ext cx="2064425" cy="2063502"/>
            </a:xfrm>
            <a:custGeom>
              <a:avLst/>
              <a:gdLst>
                <a:gd name="connsiteX0" fmla="*/ 2064426 w 2064425"/>
                <a:gd name="connsiteY0" fmla="*/ 2063503 h 2063502"/>
                <a:gd name="connsiteX1" fmla="*/ 314152 w 2064425"/>
                <a:gd name="connsiteY1" fmla="*/ 2063503 h 2063502"/>
                <a:gd name="connsiteX2" fmla="*/ 0 w 2064425"/>
                <a:gd name="connsiteY2" fmla="*/ 1749491 h 2063502"/>
                <a:gd name="connsiteX3" fmla="*/ 0 w 2064425"/>
                <a:gd name="connsiteY3" fmla="*/ 314011 h 2063502"/>
                <a:gd name="connsiteX4" fmla="*/ 314152 w 2064425"/>
                <a:gd name="connsiteY4" fmla="*/ 0 h 2063502"/>
                <a:gd name="connsiteX5" fmla="*/ 1647438 w 2064425"/>
                <a:gd name="connsiteY5" fmla="*/ 0 h 2063502"/>
                <a:gd name="connsiteX6" fmla="*/ 1647438 w 2064425"/>
                <a:gd name="connsiteY6" fmla="*/ 12817 h 2063502"/>
                <a:gd name="connsiteX7" fmla="*/ 314152 w 2064425"/>
                <a:gd name="connsiteY7" fmla="*/ 12817 h 2063502"/>
                <a:gd name="connsiteX8" fmla="*/ 12823 w 2064425"/>
                <a:gd name="connsiteY8" fmla="*/ 314011 h 2063502"/>
                <a:gd name="connsiteX9" fmla="*/ 12823 w 2064425"/>
                <a:gd name="connsiteY9" fmla="*/ 1749491 h 2063502"/>
                <a:gd name="connsiteX10" fmla="*/ 314152 w 2064425"/>
                <a:gd name="connsiteY10" fmla="*/ 2050686 h 2063502"/>
                <a:gd name="connsiteX11" fmla="*/ 2051603 w 2064425"/>
                <a:gd name="connsiteY11" fmla="*/ 2050686 h 2063502"/>
                <a:gd name="connsiteX12" fmla="*/ 2051603 w 2064425"/>
                <a:gd name="connsiteY12" fmla="*/ 431413 h 2063502"/>
                <a:gd name="connsiteX13" fmla="*/ 2064426 w 2064425"/>
                <a:gd name="connsiteY13" fmla="*/ 431413 h 2063502"/>
                <a:gd name="connsiteX14" fmla="*/ 2064426 w 2064425"/>
                <a:gd name="connsiteY14" fmla="*/ 2063503 h 2063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64425" h="2063502">
                  <a:moveTo>
                    <a:pt x="2064426" y="2063503"/>
                  </a:moveTo>
                  <a:lnTo>
                    <a:pt x="314152" y="2063503"/>
                  </a:lnTo>
                  <a:cubicBezTo>
                    <a:pt x="141048" y="2063503"/>
                    <a:pt x="0" y="1922518"/>
                    <a:pt x="0" y="1749491"/>
                  </a:cubicBezTo>
                  <a:lnTo>
                    <a:pt x="0" y="314011"/>
                  </a:lnTo>
                  <a:cubicBezTo>
                    <a:pt x="0" y="140985"/>
                    <a:pt x="141048" y="0"/>
                    <a:pt x="314152" y="0"/>
                  </a:cubicBezTo>
                  <a:lnTo>
                    <a:pt x="1647438" y="0"/>
                  </a:lnTo>
                  <a:lnTo>
                    <a:pt x="1647438" y="12817"/>
                  </a:lnTo>
                  <a:lnTo>
                    <a:pt x="314152" y="12817"/>
                  </a:lnTo>
                  <a:cubicBezTo>
                    <a:pt x="147972" y="12817"/>
                    <a:pt x="12823" y="147906"/>
                    <a:pt x="12823" y="314011"/>
                  </a:cubicBezTo>
                  <a:lnTo>
                    <a:pt x="12823" y="1749491"/>
                  </a:lnTo>
                  <a:cubicBezTo>
                    <a:pt x="12823" y="1915597"/>
                    <a:pt x="147972" y="2050686"/>
                    <a:pt x="314152" y="2050686"/>
                  </a:cubicBezTo>
                  <a:lnTo>
                    <a:pt x="2051603" y="2050686"/>
                  </a:lnTo>
                  <a:lnTo>
                    <a:pt x="2051603" y="431413"/>
                  </a:lnTo>
                  <a:lnTo>
                    <a:pt x="2064426" y="431413"/>
                  </a:lnTo>
                  <a:lnTo>
                    <a:pt x="2064426" y="2063503"/>
                  </a:lnTo>
                  <a:close/>
                </a:path>
              </a:pathLst>
            </a:custGeom>
            <a:solidFill>
              <a:schemeClr val="accent1"/>
            </a:solidFill>
            <a:ln w="0" cap="flat">
              <a:noFill/>
              <a:prstDash val="solid"/>
              <a:miter/>
            </a:ln>
          </p:spPr>
          <p:txBody>
            <a:bodyPr rtlCol="0" anchor="ctr"/>
            <a:lstStyle/>
            <a:p>
              <a:endParaRPr lang="en-US"/>
            </a:p>
          </p:txBody>
        </p:sp>
        <p:sp>
          <p:nvSpPr>
            <p:cNvPr id="18" name="Freeform 23">
              <a:extLst>
                <a:ext uri="{FF2B5EF4-FFF2-40B4-BE49-F238E27FC236}">
                  <a16:creationId xmlns:a16="http://schemas.microsoft.com/office/drawing/2014/main" id="{B70B7DD5-9B78-F227-8AA6-035F4059A744}"/>
                </a:ext>
              </a:extLst>
            </p:cNvPr>
            <p:cNvSpPr>
              <a:spLocks noGrp="1" noRot="1" noMove="1" noResize="1" noEditPoints="1" noAdjustHandles="1" noChangeArrowheads="1" noChangeShapeType="1"/>
            </p:cNvSpPr>
            <p:nvPr/>
          </p:nvSpPr>
          <p:spPr bwMode="invGray">
            <a:xfrm>
              <a:off x="6396158" y="1344905"/>
              <a:ext cx="2064425" cy="2063502"/>
            </a:xfrm>
            <a:custGeom>
              <a:avLst/>
              <a:gdLst>
                <a:gd name="connsiteX0" fmla="*/ 1750274 w 2064425"/>
                <a:gd name="connsiteY0" fmla="*/ 2063503 h 2063502"/>
                <a:gd name="connsiteX1" fmla="*/ 314152 w 2064425"/>
                <a:gd name="connsiteY1" fmla="*/ 2063503 h 2063502"/>
                <a:gd name="connsiteX2" fmla="*/ 0 w 2064425"/>
                <a:gd name="connsiteY2" fmla="*/ 1749491 h 2063502"/>
                <a:gd name="connsiteX3" fmla="*/ 0 w 2064425"/>
                <a:gd name="connsiteY3" fmla="*/ 314011 h 2063502"/>
                <a:gd name="connsiteX4" fmla="*/ 314152 w 2064425"/>
                <a:gd name="connsiteY4" fmla="*/ 0 h 2063502"/>
                <a:gd name="connsiteX5" fmla="*/ 2064426 w 2064425"/>
                <a:gd name="connsiteY5" fmla="*/ 0 h 2063502"/>
                <a:gd name="connsiteX6" fmla="*/ 2064426 w 2064425"/>
                <a:gd name="connsiteY6" fmla="*/ 1749491 h 2063502"/>
                <a:gd name="connsiteX7" fmla="*/ 1750274 w 2064425"/>
                <a:gd name="connsiteY7" fmla="*/ 2063503 h 2063502"/>
                <a:gd name="connsiteX8" fmla="*/ 314152 w 2064425"/>
                <a:gd name="connsiteY8" fmla="*/ 12817 h 2063502"/>
                <a:gd name="connsiteX9" fmla="*/ 12823 w 2064425"/>
                <a:gd name="connsiteY9" fmla="*/ 314011 h 2063502"/>
                <a:gd name="connsiteX10" fmla="*/ 12823 w 2064425"/>
                <a:gd name="connsiteY10" fmla="*/ 1749491 h 2063502"/>
                <a:gd name="connsiteX11" fmla="*/ 314152 w 2064425"/>
                <a:gd name="connsiteY11" fmla="*/ 2050686 h 2063502"/>
                <a:gd name="connsiteX12" fmla="*/ 1750274 w 2064425"/>
                <a:gd name="connsiteY12" fmla="*/ 2050686 h 2063502"/>
                <a:gd name="connsiteX13" fmla="*/ 2051603 w 2064425"/>
                <a:gd name="connsiteY13" fmla="*/ 1749491 h 2063502"/>
                <a:gd name="connsiteX14" fmla="*/ 2051603 w 2064425"/>
                <a:gd name="connsiteY14" fmla="*/ 12817 h 2063502"/>
                <a:gd name="connsiteX15" fmla="*/ 314152 w 2064425"/>
                <a:gd name="connsiteY15" fmla="*/ 12817 h 2063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425" h="2063502">
                  <a:moveTo>
                    <a:pt x="1750274" y="2063503"/>
                  </a:moveTo>
                  <a:lnTo>
                    <a:pt x="314152" y="2063503"/>
                  </a:lnTo>
                  <a:cubicBezTo>
                    <a:pt x="141048" y="2063503"/>
                    <a:pt x="0" y="1922518"/>
                    <a:pt x="0" y="1749491"/>
                  </a:cubicBezTo>
                  <a:lnTo>
                    <a:pt x="0" y="314011"/>
                  </a:lnTo>
                  <a:cubicBezTo>
                    <a:pt x="0" y="140985"/>
                    <a:pt x="141048" y="0"/>
                    <a:pt x="314152" y="0"/>
                  </a:cubicBezTo>
                  <a:lnTo>
                    <a:pt x="2064426" y="0"/>
                  </a:lnTo>
                  <a:lnTo>
                    <a:pt x="2064426" y="1749491"/>
                  </a:lnTo>
                  <a:cubicBezTo>
                    <a:pt x="2064426" y="1922518"/>
                    <a:pt x="1923378" y="2063503"/>
                    <a:pt x="1750274" y="2063503"/>
                  </a:cubicBezTo>
                  <a:close/>
                  <a:moveTo>
                    <a:pt x="314152" y="12817"/>
                  </a:moveTo>
                  <a:cubicBezTo>
                    <a:pt x="147972" y="12817"/>
                    <a:pt x="12823" y="147906"/>
                    <a:pt x="12823" y="314011"/>
                  </a:cubicBezTo>
                  <a:lnTo>
                    <a:pt x="12823" y="1749491"/>
                  </a:lnTo>
                  <a:cubicBezTo>
                    <a:pt x="12823" y="1915597"/>
                    <a:pt x="147972" y="2050686"/>
                    <a:pt x="314152" y="2050686"/>
                  </a:cubicBezTo>
                  <a:lnTo>
                    <a:pt x="1750274" y="2050686"/>
                  </a:lnTo>
                  <a:cubicBezTo>
                    <a:pt x="1916454" y="2050686"/>
                    <a:pt x="2051603" y="1915597"/>
                    <a:pt x="2051603" y="1749491"/>
                  </a:cubicBezTo>
                  <a:lnTo>
                    <a:pt x="2051603" y="12817"/>
                  </a:lnTo>
                  <a:lnTo>
                    <a:pt x="314152" y="12817"/>
                  </a:lnTo>
                  <a:close/>
                </a:path>
              </a:pathLst>
            </a:custGeom>
            <a:solidFill>
              <a:schemeClr val="accent1"/>
            </a:solidFill>
            <a:ln w="0" cap="flat">
              <a:noFill/>
              <a:prstDash val="solid"/>
              <a:miter/>
            </a:ln>
          </p:spPr>
          <p:txBody>
            <a:bodyPr rtlCol="0" anchor="ctr"/>
            <a:lstStyle/>
            <a:p>
              <a:endParaRPr lang="en-US"/>
            </a:p>
          </p:txBody>
        </p:sp>
        <p:sp>
          <p:nvSpPr>
            <p:cNvPr id="19" name="Freeform 61">
              <a:extLst>
                <a:ext uri="{FF2B5EF4-FFF2-40B4-BE49-F238E27FC236}">
                  <a16:creationId xmlns:a16="http://schemas.microsoft.com/office/drawing/2014/main" id="{9948D461-B02F-7F25-37FF-91D6F22C2AD8}"/>
                </a:ext>
              </a:extLst>
            </p:cNvPr>
            <p:cNvSpPr>
              <a:spLocks noGrp="1" noRot="1" noMove="1" noResize="1" noEditPoints="1" noAdjustHandles="1" noChangeArrowheads="1" noChangeShapeType="1"/>
            </p:cNvSpPr>
            <p:nvPr/>
          </p:nvSpPr>
          <p:spPr bwMode="invGray">
            <a:xfrm>
              <a:off x="8447760" y="75416"/>
              <a:ext cx="2064426" cy="1282307"/>
            </a:xfrm>
            <a:custGeom>
              <a:avLst/>
              <a:gdLst>
                <a:gd name="connsiteX0" fmla="*/ 0 w 2064426"/>
                <a:gd name="connsiteY0" fmla="*/ 0 h 1357723"/>
                <a:gd name="connsiteX1" fmla="*/ 12823 w 2064426"/>
                <a:gd name="connsiteY1" fmla="*/ 0 h 1357723"/>
                <a:gd name="connsiteX2" fmla="*/ 12823 w 2064426"/>
                <a:gd name="connsiteY2" fmla="*/ 1344906 h 1357723"/>
                <a:gd name="connsiteX3" fmla="*/ 2051603 w 2064426"/>
                <a:gd name="connsiteY3" fmla="*/ 1344906 h 1357723"/>
                <a:gd name="connsiteX4" fmla="*/ 2051603 w 2064426"/>
                <a:gd name="connsiteY4" fmla="*/ 0 h 1357723"/>
                <a:gd name="connsiteX5" fmla="*/ 2064426 w 2064426"/>
                <a:gd name="connsiteY5" fmla="*/ 0 h 1357723"/>
                <a:gd name="connsiteX6" fmla="*/ 2064426 w 2064426"/>
                <a:gd name="connsiteY6" fmla="*/ 1357723 h 1357723"/>
                <a:gd name="connsiteX7" fmla="*/ 0 w 2064426"/>
                <a:gd name="connsiteY7" fmla="*/ 1357723 h 1357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64426" h="1357723">
                  <a:moveTo>
                    <a:pt x="0" y="0"/>
                  </a:moveTo>
                  <a:lnTo>
                    <a:pt x="12823" y="0"/>
                  </a:lnTo>
                  <a:lnTo>
                    <a:pt x="12823" y="1344906"/>
                  </a:lnTo>
                  <a:lnTo>
                    <a:pt x="2051603" y="1344906"/>
                  </a:lnTo>
                  <a:lnTo>
                    <a:pt x="2051603" y="0"/>
                  </a:lnTo>
                  <a:lnTo>
                    <a:pt x="2064426" y="0"/>
                  </a:lnTo>
                  <a:lnTo>
                    <a:pt x="2064426" y="1357723"/>
                  </a:lnTo>
                  <a:lnTo>
                    <a:pt x="0" y="1357723"/>
                  </a:lnTo>
                  <a:close/>
                </a:path>
              </a:pathLst>
            </a:custGeom>
            <a:solidFill>
              <a:schemeClr val="accent1"/>
            </a:solidFill>
            <a:ln w="0" cap="flat">
              <a:noFill/>
              <a:prstDash val="solid"/>
              <a:miter/>
            </a:ln>
          </p:spPr>
          <p:txBody>
            <a:bodyPr rtlCol="0" anchor="ctr"/>
            <a:lstStyle/>
            <a:p>
              <a:endParaRPr lang="en-US"/>
            </a:p>
          </p:txBody>
        </p:sp>
        <p:sp>
          <p:nvSpPr>
            <p:cNvPr id="20" name="Freeform 56">
              <a:extLst>
                <a:ext uri="{FF2B5EF4-FFF2-40B4-BE49-F238E27FC236}">
                  <a16:creationId xmlns:a16="http://schemas.microsoft.com/office/drawing/2014/main" id="{6344B2C4-7CF3-6B5C-48F0-CFEAEE94FA8C}"/>
                </a:ext>
              </a:extLst>
            </p:cNvPr>
            <p:cNvSpPr>
              <a:spLocks noGrp="1" noRot="1" noMove="1" noResize="1" noEditPoints="1" noAdjustHandles="1" noChangeArrowheads="1" noChangeShapeType="1"/>
            </p:cNvSpPr>
            <p:nvPr/>
          </p:nvSpPr>
          <p:spPr bwMode="invGray">
            <a:xfrm>
              <a:off x="10300615" y="3196931"/>
              <a:ext cx="410320" cy="410137"/>
            </a:xfrm>
            <a:custGeom>
              <a:avLst/>
              <a:gdLst>
                <a:gd name="connsiteX0" fmla="*/ 410321 w 410320"/>
                <a:gd name="connsiteY0" fmla="*/ 157390 h 410137"/>
                <a:gd name="connsiteX1" fmla="*/ 252860 w 410320"/>
                <a:gd name="connsiteY1" fmla="*/ 157390 h 410137"/>
                <a:gd name="connsiteX2" fmla="*/ 252860 w 410320"/>
                <a:gd name="connsiteY2" fmla="*/ 0 h 410137"/>
                <a:gd name="connsiteX3" fmla="*/ 157461 w 410320"/>
                <a:gd name="connsiteY3" fmla="*/ 0 h 410137"/>
                <a:gd name="connsiteX4" fmla="*/ 157461 w 410320"/>
                <a:gd name="connsiteY4" fmla="*/ 157390 h 410137"/>
                <a:gd name="connsiteX5" fmla="*/ 0 w 410320"/>
                <a:gd name="connsiteY5" fmla="*/ 157390 h 410137"/>
                <a:gd name="connsiteX6" fmla="*/ 0 w 410320"/>
                <a:gd name="connsiteY6" fmla="*/ 252747 h 410137"/>
                <a:gd name="connsiteX7" fmla="*/ 157461 w 410320"/>
                <a:gd name="connsiteY7" fmla="*/ 252747 h 410137"/>
                <a:gd name="connsiteX8" fmla="*/ 157461 w 410320"/>
                <a:gd name="connsiteY8" fmla="*/ 410137 h 410137"/>
                <a:gd name="connsiteX9" fmla="*/ 252860 w 410320"/>
                <a:gd name="connsiteY9" fmla="*/ 410137 h 410137"/>
                <a:gd name="connsiteX10" fmla="*/ 252860 w 410320"/>
                <a:gd name="connsiteY10" fmla="*/ 252747 h 410137"/>
                <a:gd name="connsiteX11" fmla="*/ 410321 w 410320"/>
                <a:gd name="connsiteY11" fmla="*/ 252747 h 410137"/>
                <a:gd name="connsiteX12" fmla="*/ 410321 w 410320"/>
                <a:gd name="connsiteY12" fmla="*/ 157390 h 410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0320" h="410137">
                  <a:moveTo>
                    <a:pt x="410321" y="157390"/>
                  </a:moveTo>
                  <a:lnTo>
                    <a:pt x="252860" y="157390"/>
                  </a:lnTo>
                  <a:lnTo>
                    <a:pt x="252860" y="0"/>
                  </a:lnTo>
                  <a:lnTo>
                    <a:pt x="157461" y="0"/>
                  </a:lnTo>
                  <a:lnTo>
                    <a:pt x="157461" y="157390"/>
                  </a:lnTo>
                  <a:lnTo>
                    <a:pt x="0" y="157390"/>
                  </a:lnTo>
                  <a:lnTo>
                    <a:pt x="0" y="252747"/>
                  </a:lnTo>
                  <a:lnTo>
                    <a:pt x="157461" y="252747"/>
                  </a:lnTo>
                  <a:lnTo>
                    <a:pt x="157461" y="410137"/>
                  </a:lnTo>
                  <a:lnTo>
                    <a:pt x="252860" y="410137"/>
                  </a:lnTo>
                  <a:lnTo>
                    <a:pt x="252860" y="252747"/>
                  </a:lnTo>
                  <a:lnTo>
                    <a:pt x="410321" y="252747"/>
                  </a:lnTo>
                  <a:lnTo>
                    <a:pt x="410321" y="157390"/>
                  </a:lnTo>
                  <a:close/>
                </a:path>
              </a:pathLst>
            </a:custGeom>
            <a:solidFill>
              <a:srgbClr val="DAFA87"/>
            </a:solidFill>
            <a:ln w="0" cap="flat">
              <a:noFill/>
              <a:prstDash val="solid"/>
              <a:miter/>
            </a:ln>
          </p:spPr>
          <p:txBody>
            <a:bodyPr rtlCol="0" anchor="ctr"/>
            <a:lstStyle/>
            <a:p>
              <a:endParaRPr lang="en-US"/>
            </a:p>
          </p:txBody>
        </p:sp>
        <p:sp>
          <p:nvSpPr>
            <p:cNvPr id="21" name="Freeform 67">
              <a:extLst>
                <a:ext uri="{FF2B5EF4-FFF2-40B4-BE49-F238E27FC236}">
                  <a16:creationId xmlns:a16="http://schemas.microsoft.com/office/drawing/2014/main" id="{4EA075C0-EAE6-6D23-0737-F38AB7C726E8}"/>
                </a:ext>
              </a:extLst>
            </p:cNvPr>
            <p:cNvSpPr>
              <a:spLocks noGrp="1" noRot="1" noMove="1" noResize="1" noEditPoints="1" noAdjustHandles="1" noChangeArrowheads="1" noChangeShapeType="1"/>
            </p:cNvSpPr>
            <p:nvPr userDrawn="1"/>
          </p:nvSpPr>
          <p:spPr bwMode="invGray">
            <a:xfrm>
              <a:off x="10499364" y="1344906"/>
              <a:ext cx="1749198" cy="1646957"/>
            </a:xfrm>
            <a:custGeom>
              <a:avLst/>
              <a:gdLst>
                <a:gd name="connsiteX0" fmla="*/ 0 w 1692636"/>
                <a:gd name="connsiteY0" fmla="*/ 0 h 1646957"/>
                <a:gd name="connsiteX1" fmla="*/ 1692636 w 1692636"/>
                <a:gd name="connsiteY1" fmla="*/ 0 h 1646957"/>
                <a:gd name="connsiteX2" fmla="*/ 1692636 w 1692636"/>
                <a:gd name="connsiteY2" fmla="*/ 12817 h 1646957"/>
                <a:gd name="connsiteX3" fmla="*/ 12823 w 1692636"/>
                <a:gd name="connsiteY3" fmla="*/ 12817 h 1646957"/>
                <a:gd name="connsiteX4" fmla="*/ 12823 w 1692636"/>
                <a:gd name="connsiteY4" fmla="*/ 1646957 h 1646957"/>
                <a:gd name="connsiteX5" fmla="*/ 0 w 1692636"/>
                <a:gd name="connsiteY5" fmla="*/ 1646957 h 1646957"/>
                <a:gd name="connsiteX6" fmla="*/ 0 w 1692636"/>
                <a:gd name="connsiteY6" fmla="*/ 0 h 1646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92636" h="1646957">
                  <a:moveTo>
                    <a:pt x="0" y="0"/>
                  </a:moveTo>
                  <a:lnTo>
                    <a:pt x="1692636" y="0"/>
                  </a:lnTo>
                  <a:lnTo>
                    <a:pt x="1692636" y="12817"/>
                  </a:lnTo>
                  <a:lnTo>
                    <a:pt x="12823" y="12817"/>
                  </a:lnTo>
                  <a:lnTo>
                    <a:pt x="12823" y="1646957"/>
                  </a:lnTo>
                  <a:lnTo>
                    <a:pt x="0" y="1646957"/>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72000" tIns="36000" rIns="72000" bIns="36000" rtlCol="0" anchor="ctr">
              <a:noAutofit/>
            </a:bodyPr>
            <a:lstStyle/>
            <a:p>
              <a:pPr algn="ctr"/>
              <a:endParaRPr lang="en-US" sz="2000" noProof="0"/>
            </a:p>
          </p:txBody>
        </p:sp>
        <p:sp>
          <p:nvSpPr>
            <p:cNvPr id="22" name="Freeform 65">
              <a:extLst>
                <a:ext uri="{FF2B5EF4-FFF2-40B4-BE49-F238E27FC236}">
                  <a16:creationId xmlns:a16="http://schemas.microsoft.com/office/drawing/2014/main" id="{EDCA18F4-1173-720F-744E-24B43F445CD9}"/>
                </a:ext>
              </a:extLst>
            </p:cNvPr>
            <p:cNvSpPr>
              <a:spLocks noGrp="1" noRot="1" noMove="1" noResize="1" noEditPoints="1" noAdjustHandles="1" noChangeArrowheads="1" noChangeShapeType="1"/>
            </p:cNvSpPr>
            <p:nvPr userDrawn="1"/>
          </p:nvSpPr>
          <p:spPr bwMode="invGray">
            <a:xfrm>
              <a:off x="10916096" y="3395592"/>
              <a:ext cx="1332000" cy="12817"/>
            </a:xfrm>
            <a:custGeom>
              <a:avLst/>
              <a:gdLst>
                <a:gd name="connsiteX0" fmla="*/ 0 w 1275904"/>
                <a:gd name="connsiteY0" fmla="*/ 0 h 12817"/>
                <a:gd name="connsiteX1" fmla="*/ 1275904 w 1275904"/>
                <a:gd name="connsiteY1" fmla="*/ 0 h 12817"/>
                <a:gd name="connsiteX2" fmla="*/ 1275904 w 1275904"/>
                <a:gd name="connsiteY2" fmla="*/ 12817 h 12817"/>
                <a:gd name="connsiteX3" fmla="*/ 0 w 1275904"/>
                <a:gd name="connsiteY3" fmla="*/ 12817 h 12817"/>
                <a:gd name="connsiteX4" fmla="*/ 0 w 1275904"/>
                <a:gd name="connsiteY4" fmla="*/ 0 h 128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5904" h="12817">
                  <a:moveTo>
                    <a:pt x="0" y="0"/>
                  </a:moveTo>
                  <a:lnTo>
                    <a:pt x="1275904" y="0"/>
                  </a:lnTo>
                  <a:lnTo>
                    <a:pt x="1275904" y="12817"/>
                  </a:lnTo>
                  <a:lnTo>
                    <a:pt x="0" y="12817"/>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72000" tIns="36000" rIns="72000" bIns="36000" rtlCol="0" anchor="ctr">
              <a:noAutofit/>
            </a:bodyPr>
            <a:lstStyle/>
            <a:p>
              <a:pPr algn="ctr"/>
              <a:endParaRPr lang="en-US" sz="2000" noProof="0"/>
            </a:p>
          </p:txBody>
        </p:sp>
      </p:grpSp>
      <p:sp>
        <p:nvSpPr>
          <p:cNvPr id="2" name="Title 1"/>
          <p:cNvSpPr>
            <a:spLocks noGrp="1"/>
          </p:cNvSpPr>
          <p:nvPr>
            <p:ph type="ctrTitle" hasCustomPrompt="1"/>
          </p:nvPr>
        </p:nvSpPr>
        <p:spPr>
          <a:xfrm>
            <a:off x="360000" y="1450800"/>
            <a:ext cx="5647100" cy="1820862"/>
          </a:xfrm>
          <a:noFill/>
        </p:spPr>
        <p:txBody>
          <a:bodyPr anchor="b" anchorCtr="0"/>
          <a:lstStyle>
            <a:lvl1pPr algn="l">
              <a:lnSpc>
                <a:spcPct val="85000"/>
              </a:lnSpc>
              <a:defRPr sz="6000" b="0">
                <a:solidFill>
                  <a:schemeClr val="accent1"/>
                </a:solidFill>
              </a:defRPr>
            </a:lvl1pPr>
          </a:lstStyle>
          <a:p>
            <a:r>
              <a:rPr lang="en-US"/>
              <a:t>Click to add title</a:t>
            </a:r>
          </a:p>
        </p:txBody>
      </p:sp>
      <p:sp>
        <p:nvSpPr>
          <p:cNvPr id="11" name="Text Placeholder 4">
            <a:extLst>
              <a:ext uri="{FF2B5EF4-FFF2-40B4-BE49-F238E27FC236}">
                <a16:creationId xmlns:a16="http://schemas.microsoft.com/office/drawing/2014/main" id="{C70809C9-BA48-4A28-B8CF-92FA8B271372}"/>
              </a:ext>
            </a:extLst>
          </p:cNvPr>
          <p:cNvSpPr>
            <a:spLocks noGrp="1"/>
          </p:cNvSpPr>
          <p:nvPr>
            <p:ph type="body" sz="quarter" idx="13" hasCustomPrompt="1"/>
          </p:nvPr>
        </p:nvSpPr>
        <p:spPr>
          <a:xfrm>
            <a:off x="360000" y="3654000"/>
            <a:ext cx="5647100" cy="2094338"/>
          </a:xfrm>
        </p:spPr>
        <p:txBody>
          <a:bodyPr/>
          <a:lstStyle>
            <a:lvl1pPr marL="0" indent="0">
              <a:lnSpc>
                <a:spcPct val="105000"/>
              </a:lnSpc>
              <a:buNone/>
              <a:defRPr sz="2200">
                <a:solidFill>
                  <a:schemeClr val="tx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add subtitle</a:t>
            </a:r>
          </a:p>
        </p:txBody>
      </p:sp>
      <p:sp>
        <p:nvSpPr>
          <p:cNvPr id="15" name="Legal dynamic" descr="{&quot;templafy&quot;:{&quot;id&quot;:&quot;4b66b542-8f22-43dd-b35f-1cacc63c230d&quot;}}" title="Form.Cigna_Confidentiality.EvernorthConfidentiality">
            <a:extLst>
              <a:ext uri="{FF2B5EF4-FFF2-40B4-BE49-F238E27FC236}">
                <a16:creationId xmlns:a16="http://schemas.microsoft.com/office/drawing/2014/main" id="{9F01B46A-535C-85FD-CBBA-B7D9FD817E62}"/>
              </a:ext>
            </a:extLst>
          </p:cNvPr>
          <p:cNvSpPr/>
          <p:nvPr userDrawn="1"/>
        </p:nvSpPr>
        <p:spPr>
          <a:xfrm>
            <a:off x="5923280" y="6217200"/>
            <a:ext cx="44316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r">
              <a:lnSpc>
                <a:spcPct val="90000"/>
              </a:lnSpc>
            </a:pPr>
            <a:r>
              <a:rPr lang="en-US" sz="1000" b="0" i="0" cap="none" baseline="0">
                <a:solidFill>
                  <a:schemeClr val="tx2"/>
                </a:solidFill>
                <a:effectLst/>
                <a:latin typeface="Arial Narrow" panose="020B0604020202020204" pitchFamily="34" charset="0"/>
                <a:ea typeface="Arial" panose="020B0604020202020204" pitchFamily="34" charset="0"/>
                <a:cs typeface="Arial Narrow" panose="020B0604020202020204" pitchFamily="34" charset="0"/>
              </a:rPr>
              <a:t>Confidential, unpublished property of Evernorth Health Services. Do not duplicate or distribute. Use and distribution limited solely to authorized personnel. © 2024 Evernorth Health Services.</a:t>
            </a:r>
          </a:p>
        </p:txBody>
      </p:sp>
      <p:sp>
        <p:nvSpPr>
          <p:cNvPr id="16" name="Internal Stamp dynamic" descr="{&quot;templafy&quot;:{&quot;id&quot;:&quot;7f69bd81-2438-4f64-adfb-993f535afcaa&quot;}}" title="Form.Cigna_Confidentiality.Cigna_confidentiality">
            <a:extLst>
              <a:ext uri="{FF2B5EF4-FFF2-40B4-BE49-F238E27FC236}">
                <a16:creationId xmlns:a16="http://schemas.microsoft.com/office/drawing/2014/main" id="{CC8FB2CC-F10A-4F4F-8F20-94D3B3E328E4}"/>
              </a:ext>
            </a:extLst>
          </p:cNvPr>
          <p:cNvSpPr/>
          <p:nvPr userDrawn="1"/>
        </p:nvSpPr>
        <p:spPr>
          <a:xfrm>
            <a:off x="3276000" y="6216565"/>
            <a:ext cx="19404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lnSpc>
                <a:spcPct val="90000"/>
              </a:lnSpc>
            </a:pPr>
            <a:r>
              <a:rPr lang="en-US" sz="1000" b="0" i="0" kern="1200" cap="none" baseline="0" noProof="0">
                <a:solidFill>
                  <a:schemeClr val="tx2"/>
                </a:solidFill>
                <a:effectLst/>
                <a:latin typeface="Arial Narrow" panose="020B0604020202020204" pitchFamily="34" charset="0"/>
                <a:ea typeface="+mn-ea"/>
                <a:cs typeface="+mn-cs"/>
              </a:rPr>
              <a:t>For internal use only. Use and distribution limited solely to authorized personnel.</a:t>
            </a:r>
          </a:p>
        </p:txBody>
      </p:sp>
      <p:pic>
        <p:nvPicPr>
          <p:cNvPr id="5" name="Dynamic logo hypermint" descr="{&quot;templafy&quot;:{&quot;id&quot;:&quot;41c6dfdb-bbe2-47f7-9178-2776f54ed93a&quot;}}">
            <a:extLst>
              <a:ext uri="{FF2B5EF4-FFF2-40B4-BE49-F238E27FC236}">
                <a16:creationId xmlns:a16="http://schemas.microsoft.com/office/drawing/2014/main" id="{3C19EF81-3E34-39A4-555D-4699D34A8CD8}"/>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346677" y="5882399"/>
            <a:ext cx="2145868" cy="756094"/>
          </a:xfrm>
          <a:prstGeom prst="rect">
            <a:avLst/>
          </a:prstGeom>
        </p:spPr>
      </p:pic>
      <p:sp>
        <p:nvSpPr>
          <p:cNvPr id="8" name="Slide Number Placeholder 7">
            <a:extLst>
              <a:ext uri="{FF2B5EF4-FFF2-40B4-BE49-F238E27FC236}">
                <a16:creationId xmlns:a16="http://schemas.microsoft.com/office/drawing/2014/main" id="{21368A12-6B46-AF9A-75FC-C94ECC08A3C2}"/>
              </a:ext>
            </a:extLst>
          </p:cNvPr>
          <p:cNvSpPr>
            <a:spLocks noGrp="1"/>
          </p:cNvSpPr>
          <p:nvPr>
            <p:ph type="sldNum" sz="quarter" idx="15"/>
          </p:nvPr>
        </p:nvSpPr>
        <p:spPr/>
        <p:txBody>
          <a:bodyPr/>
          <a:lstStyle>
            <a:lvl1pPr>
              <a:defRPr>
                <a:solidFill>
                  <a:schemeClr val="tx2"/>
                </a:solidFill>
              </a:defRPr>
            </a:lvl1pPr>
          </a:lstStyle>
          <a:p>
            <a:fld id="{23AA811B-2EBD-4900-905E-5BE206449611}" type="slidenum">
              <a:rPr lang="en-US" smtClean="0"/>
              <a:pPr/>
              <a:t>‹#›</a:t>
            </a:fld>
            <a:endParaRPr lang="en-US"/>
          </a:p>
        </p:txBody>
      </p:sp>
      <p:sp>
        <p:nvSpPr>
          <p:cNvPr id="3" name="Date Placeholder 2">
            <a:extLst>
              <a:ext uri="{FF2B5EF4-FFF2-40B4-BE49-F238E27FC236}">
                <a16:creationId xmlns:a16="http://schemas.microsoft.com/office/drawing/2014/main" id="{3D9B1E3C-F360-4A90-8639-3F017A5AEE73}"/>
              </a:ext>
            </a:extLst>
          </p:cNvPr>
          <p:cNvSpPr>
            <a:spLocks noGrp="1"/>
          </p:cNvSpPr>
          <p:nvPr>
            <p:ph type="dt" sz="half" idx="16"/>
          </p:nvPr>
        </p:nvSpPr>
        <p:spPr/>
        <p:txBody>
          <a:bodyPr/>
          <a:lstStyle>
            <a:lvl1pPr>
              <a:defRPr>
                <a:solidFill>
                  <a:schemeClr val="tx2"/>
                </a:solidFill>
              </a:defRPr>
            </a:lvl1pPr>
          </a:lstStyle>
          <a:p>
            <a:fld id="{B118041E-2DAD-480C-AEE4-E661A097CFE4}" type="datetime1">
              <a:rPr lang="en-US" smtClean="0"/>
              <a:pPr/>
              <a:t>7/17/2026</a:t>
            </a:fld>
            <a:endParaRPr lang="en-US"/>
          </a:p>
        </p:txBody>
      </p:sp>
    </p:spTree>
    <p:extLst>
      <p:ext uri="{BB962C8B-B14F-4D97-AF65-F5344CB8AC3E}">
        <p14:creationId xmlns:p14="http://schemas.microsoft.com/office/powerpoint/2010/main" val="132012608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300">
          <p15:clr>
            <a:srgbClr val="F26B43"/>
          </p15:clr>
        </p15:guide>
        <p15:guide id="2" orient="horz" pos="2064">
          <p15:clr>
            <a:srgbClr val="F26B43"/>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 Cover and Image">
    <p:spTree>
      <p:nvGrpSpPr>
        <p:cNvPr id="1" name=""/>
        <p:cNvGrpSpPr/>
        <p:nvPr/>
      </p:nvGrpSpPr>
      <p:grpSpPr>
        <a:xfrm>
          <a:off x="0" y="0"/>
          <a:ext cx="0" cy="0"/>
          <a:chOff x="0" y="0"/>
          <a:chExt cx="0" cy="0"/>
        </a:xfrm>
      </p:grpSpPr>
      <p:sp>
        <p:nvSpPr>
          <p:cNvPr id="6" name="Background">
            <a:extLst>
              <a:ext uri="{FF2B5EF4-FFF2-40B4-BE49-F238E27FC236}">
                <a16:creationId xmlns:a16="http://schemas.microsoft.com/office/drawing/2014/main" id="{29E6FAF1-D120-4172-AE29-B3271FE51748}"/>
              </a:ext>
            </a:extLst>
          </p:cNvPr>
          <p:cNvSpPr>
            <a:spLocks noGrp="1" noRot="1" noMove="1" noResize="1" noEditPoints="1" noAdjustHandles="1" noChangeArrowheads="1" noChangeShapeType="1"/>
          </p:cNvSpPr>
          <p:nvPr userDrawn="1"/>
        </p:nvSpPr>
        <p:spPr bwMode="white">
          <a:xfrm>
            <a:off x="0" y="0"/>
            <a:ext cx="12193200" cy="5882400"/>
          </a:xfrm>
          <a:prstGeom prst="rect">
            <a:avLst/>
          </a:prstGeom>
          <a:solidFill>
            <a:srgbClr val="3EFFC0"/>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a:solidFill>
                <a:schemeClr val="tx1"/>
              </a:solidFill>
            </a:endParaRPr>
          </a:p>
        </p:txBody>
      </p:sp>
      <p:sp>
        <p:nvSpPr>
          <p:cNvPr id="4" name="Picture Placeholder 6">
            <a:extLst>
              <a:ext uri="{FF2B5EF4-FFF2-40B4-BE49-F238E27FC236}">
                <a16:creationId xmlns:a16="http://schemas.microsoft.com/office/drawing/2014/main" id="{9B5B5357-E1FE-2D5D-1E97-D6147AC6D55B}"/>
              </a:ext>
            </a:extLst>
          </p:cNvPr>
          <p:cNvSpPr>
            <a:spLocks noGrp="1"/>
          </p:cNvSpPr>
          <p:nvPr>
            <p:ph type="pic" sz="quarter" idx="16"/>
          </p:nvPr>
        </p:nvSpPr>
        <p:spPr>
          <a:xfrm>
            <a:off x="5690403" y="2"/>
            <a:ext cx="6501219" cy="5882398"/>
          </a:xfrm>
          <a:custGeom>
            <a:avLst/>
            <a:gdLst>
              <a:gd name="connsiteX0" fmla="*/ 4452578 w 6501219"/>
              <a:gd name="connsiteY0" fmla="*/ 0 h 5882398"/>
              <a:gd name="connsiteX1" fmla="*/ 6501219 w 6501219"/>
              <a:gd name="connsiteY1" fmla="*/ 0 h 5882398"/>
              <a:gd name="connsiteX2" fmla="*/ 6501219 w 6501219"/>
              <a:gd name="connsiteY2" fmla="*/ 5882398 h 5882398"/>
              <a:gd name="connsiteX3" fmla="*/ 0 w 6501219"/>
              <a:gd name="connsiteY3" fmla="*/ 5882398 h 5882398"/>
              <a:gd name="connsiteX4" fmla="*/ 0 w 6501219"/>
              <a:gd name="connsiteY4" fmla="*/ 4449965 h 5882398"/>
              <a:gd name="connsiteX5" fmla="*/ 3693 w 6501219"/>
              <a:gd name="connsiteY5" fmla="*/ 4376844 h 5882398"/>
              <a:gd name="connsiteX6" fmla="*/ 742025 w 6501219"/>
              <a:gd name="connsiteY6" fmla="*/ 3710572 h 5882398"/>
              <a:gd name="connsiteX7" fmla="*/ 3153904 w 6501219"/>
              <a:gd name="connsiteY7" fmla="*/ 3710572 h 5882398"/>
              <a:gd name="connsiteX8" fmla="*/ 3710432 w 6501219"/>
              <a:gd name="connsiteY8" fmla="*/ 3154043 h 5882398"/>
              <a:gd name="connsiteX9" fmla="*/ 3710432 w 6501219"/>
              <a:gd name="connsiteY9" fmla="*/ 742164 h 5882398"/>
              <a:gd name="connsiteX10" fmla="*/ 4376726 w 6501219"/>
              <a:gd name="connsiteY10" fmla="*/ 3830 h 5882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501219" h="5882398">
                <a:moveTo>
                  <a:pt x="4452578" y="0"/>
                </a:moveTo>
                <a:lnTo>
                  <a:pt x="6501219" y="0"/>
                </a:lnTo>
                <a:lnTo>
                  <a:pt x="6501219" y="5882398"/>
                </a:lnTo>
                <a:lnTo>
                  <a:pt x="0" y="5882398"/>
                </a:lnTo>
                <a:lnTo>
                  <a:pt x="0" y="4449965"/>
                </a:lnTo>
                <a:lnTo>
                  <a:pt x="3693" y="4376844"/>
                </a:lnTo>
                <a:cubicBezTo>
                  <a:pt x="41705" y="4002555"/>
                  <a:pt x="357813" y="3710572"/>
                  <a:pt x="742025" y="3710572"/>
                </a:cubicBezTo>
                <a:lnTo>
                  <a:pt x="3153904" y="3710572"/>
                </a:lnTo>
                <a:cubicBezTo>
                  <a:pt x="3461178" y="3710572"/>
                  <a:pt x="3710432" y="3461444"/>
                  <a:pt x="3710432" y="3154043"/>
                </a:cubicBezTo>
                <a:lnTo>
                  <a:pt x="3710432" y="742164"/>
                </a:lnTo>
                <a:cubicBezTo>
                  <a:pt x="3710432" y="357833"/>
                  <a:pt x="4002528" y="41829"/>
                  <a:pt x="4376726" y="3830"/>
                </a:cubicBezTo>
                <a:close/>
              </a:path>
            </a:pathLst>
          </a:custGeom>
          <a:solidFill>
            <a:schemeClr val="bg1">
              <a:lumMod val="85000"/>
            </a:schemeClr>
          </a:solidFill>
        </p:spPr>
        <p:txBody>
          <a:bodyPr wrap="square" lIns="3060000" anchor="ctr" anchorCtr="0">
            <a:noAutofit/>
          </a:bodyPr>
          <a:lstStyle>
            <a:lvl1pPr marL="0" indent="0" algn="ctr">
              <a:buNone/>
              <a:defRPr>
                <a:solidFill>
                  <a:schemeClr val="tx1"/>
                </a:solidFill>
              </a:defRPr>
            </a:lvl1pPr>
          </a:lstStyle>
          <a:p>
            <a:r>
              <a:rPr lang="en-US"/>
              <a:t>Click icon to add picture</a:t>
            </a:r>
          </a:p>
        </p:txBody>
      </p:sp>
      <p:sp>
        <p:nvSpPr>
          <p:cNvPr id="2" name="Title 1"/>
          <p:cNvSpPr>
            <a:spLocks noGrp="1"/>
          </p:cNvSpPr>
          <p:nvPr>
            <p:ph type="ctrTitle" hasCustomPrompt="1"/>
          </p:nvPr>
        </p:nvSpPr>
        <p:spPr>
          <a:xfrm>
            <a:off x="360000" y="1454400"/>
            <a:ext cx="4856400" cy="1820862"/>
          </a:xfrm>
          <a:noFill/>
        </p:spPr>
        <p:txBody>
          <a:bodyPr anchor="b" anchorCtr="0"/>
          <a:lstStyle>
            <a:lvl1pPr algn="l">
              <a:lnSpc>
                <a:spcPct val="85000"/>
              </a:lnSpc>
              <a:defRPr sz="6000" b="0">
                <a:solidFill>
                  <a:srgbClr val="035C67"/>
                </a:solidFill>
              </a:defRPr>
            </a:lvl1pPr>
          </a:lstStyle>
          <a:p>
            <a:r>
              <a:rPr lang="en-US"/>
              <a:t>Click to add title</a:t>
            </a:r>
          </a:p>
        </p:txBody>
      </p:sp>
      <p:sp>
        <p:nvSpPr>
          <p:cNvPr id="11" name="Text Placeholder 4">
            <a:extLst>
              <a:ext uri="{FF2B5EF4-FFF2-40B4-BE49-F238E27FC236}">
                <a16:creationId xmlns:a16="http://schemas.microsoft.com/office/drawing/2014/main" id="{C70809C9-BA48-4A28-B8CF-92FA8B271372}"/>
              </a:ext>
            </a:extLst>
          </p:cNvPr>
          <p:cNvSpPr>
            <a:spLocks noGrp="1"/>
          </p:cNvSpPr>
          <p:nvPr>
            <p:ph type="body" sz="quarter" idx="13" hasCustomPrompt="1"/>
          </p:nvPr>
        </p:nvSpPr>
        <p:spPr>
          <a:xfrm>
            <a:off x="360000" y="3654000"/>
            <a:ext cx="4856400" cy="2094338"/>
          </a:xfrm>
        </p:spPr>
        <p:txBody>
          <a:bodyPr/>
          <a:lstStyle>
            <a:lvl1pPr marL="0" indent="0">
              <a:lnSpc>
                <a:spcPct val="105000"/>
              </a:lnSpc>
              <a:buNone/>
              <a:defRPr sz="2200">
                <a:solidFill>
                  <a:srgbClr val="002F3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add subtitle</a:t>
            </a:r>
          </a:p>
        </p:txBody>
      </p:sp>
      <p:sp>
        <p:nvSpPr>
          <p:cNvPr id="12" name="Slide Number Placeholder 11">
            <a:extLst>
              <a:ext uri="{FF2B5EF4-FFF2-40B4-BE49-F238E27FC236}">
                <a16:creationId xmlns:a16="http://schemas.microsoft.com/office/drawing/2014/main" id="{07FD3D6C-FCD8-F632-6BC8-2FE8AD58A4BD}"/>
              </a:ext>
            </a:extLst>
          </p:cNvPr>
          <p:cNvSpPr>
            <a:spLocks noGrp="1"/>
          </p:cNvSpPr>
          <p:nvPr>
            <p:ph type="sldNum" sz="quarter" idx="15"/>
          </p:nvPr>
        </p:nvSpPr>
        <p:spPr/>
        <p:txBody>
          <a:bodyPr/>
          <a:lstStyle/>
          <a:p>
            <a:fld id="{23AA811B-2EBD-4900-905E-5BE206449611}" type="slidenum">
              <a:rPr lang="en-US" smtClean="0"/>
              <a:pPr/>
              <a:t>‹#›</a:t>
            </a:fld>
            <a:endParaRPr lang="en-US"/>
          </a:p>
        </p:txBody>
      </p:sp>
      <p:sp>
        <p:nvSpPr>
          <p:cNvPr id="3" name="Date Placeholder 2">
            <a:extLst>
              <a:ext uri="{FF2B5EF4-FFF2-40B4-BE49-F238E27FC236}">
                <a16:creationId xmlns:a16="http://schemas.microsoft.com/office/drawing/2014/main" id="{DD26A517-A028-3529-8A81-9AF4890BB66F}"/>
              </a:ext>
            </a:extLst>
          </p:cNvPr>
          <p:cNvSpPr>
            <a:spLocks noGrp="1"/>
          </p:cNvSpPr>
          <p:nvPr>
            <p:ph type="dt" sz="half" idx="17"/>
          </p:nvPr>
        </p:nvSpPr>
        <p:spPr/>
        <p:txBody>
          <a:bodyPr/>
          <a:lstStyle/>
          <a:p>
            <a:fld id="{B118041E-2DAD-480C-AEE4-E661A097CFE4}" type="datetime1">
              <a:rPr lang="en-US" smtClean="0"/>
              <a:t>7/17/2026</a:t>
            </a:fld>
            <a:endParaRPr lang="en-US"/>
          </a:p>
        </p:txBody>
      </p:sp>
    </p:spTree>
    <p:extLst>
      <p:ext uri="{BB962C8B-B14F-4D97-AF65-F5344CB8AC3E}">
        <p14:creationId xmlns:p14="http://schemas.microsoft.com/office/powerpoint/2010/main" val="2836719411"/>
      </p:ext>
    </p:extLst>
  </p:cSld>
  <p:clrMapOvr>
    <a:masterClrMapping/>
  </p:clrMapOvr>
  <p:extLst>
    <p:ext uri="{DCECCB84-F9BA-43D5-87BE-67443E8EF086}">
      <p15:sldGuideLst xmlns:p15="http://schemas.microsoft.com/office/powerpoint/2012/main">
        <p15:guide id="1" orient="horz" pos="2300">
          <p15:clr>
            <a:srgbClr val="F26B43"/>
          </p15:clr>
        </p15:guide>
        <p15:guide id="2" orient="horz" pos="2064">
          <p15:clr>
            <a:srgbClr val="F26B43"/>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 Agenda">
    <p:spTree>
      <p:nvGrpSpPr>
        <p:cNvPr id="1" name=""/>
        <p:cNvGrpSpPr/>
        <p:nvPr/>
      </p:nvGrpSpPr>
      <p:grpSpPr>
        <a:xfrm>
          <a:off x="0" y="0"/>
          <a:ext cx="0" cy="0"/>
          <a:chOff x="0" y="0"/>
          <a:chExt cx="0" cy="0"/>
        </a:xfrm>
      </p:grpSpPr>
      <p:sp>
        <p:nvSpPr>
          <p:cNvPr id="3" name="Background">
            <a:extLst>
              <a:ext uri="{FF2B5EF4-FFF2-40B4-BE49-F238E27FC236}">
                <a16:creationId xmlns:a16="http://schemas.microsoft.com/office/drawing/2014/main" id="{78E7BD0E-27C8-430D-BAE4-F0A6C08D73C3}"/>
              </a:ext>
            </a:extLst>
          </p:cNvPr>
          <p:cNvSpPr>
            <a:spLocks noGrp="1" noRot="1" noMove="1" noResize="1" noEditPoints="1" noAdjustHandles="1" noChangeArrowheads="1" noChangeShapeType="1"/>
          </p:cNvSpPr>
          <p:nvPr userDrawn="1"/>
        </p:nvSpPr>
        <p:spPr bwMode="white">
          <a:xfrm>
            <a:off x="0" y="0"/>
            <a:ext cx="12193200" cy="6861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a:solidFill>
                <a:schemeClr val="tx1"/>
              </a:solidFill>
            </a:endParaRPr>
          </a:p>
        </p:txBody>
      </p:sp>
      <p:sp>
        <p:nvSpPr>
          <p:cNvPr id="4" name="Title 3">
            <a:extLst>
              <a:ext uri="{FF2B5EF4-FFF2-40B4-BE49-F238E27FC236}">
                <a16:creationId xmlns:a16="http://schemas.microsoft.com/office/drawing/2014/main" id="{4DA34FC1-13BF-4B3F-3A43-4873DB519696}"/>
              </a:ext>
            </a:extLst>
          </p:cNvPr>
          <p:cNvSpPr>
            <a:spLocks noGrp="1"/>
          </p:cNvSpPr>
          <p:nvPr>
            <p:ph type="title" hasCustomPrompt="1"/>
          </p:nvPr>
        </p:nvSpPr>
        <p:spPr>
          <a:xfrm>
            <a:off x="360000" y="2203200"/>
            <a:ext cx="3704000" cy="3545138"/>
          </a:xfrm>
        </p:spPr>
        <p:txBody>
          <a:bodyPr/>
          <a:lstStyle>
            <a:lvl1pPr>
              <a:defRPr sz="4400" b="0">
                <a:solidFill>
                  <a:srgbClr val="035C67"/>
                </a:solidFill>
              </a:defRPr>
            </a:lvl1pPr>
          </a:lstStyle>
          <a:p>
            <a:r>
              <a:rPr lang="en-US"/>
              <a:t>Click to add Agenda title</a:t>
            </a:r>
          </a:p>
        </p:txBody>
      </p:sp>
      <p:sp>
        <p:nvSpPr>
          <p:cNvPr id="5" name="Text Placeholder 4">
            <a:extLst>
              <a:ext uri="{FF2B5EF4-FFF2-40B4-BE49-F238E27FC236}">
                <a16:creationId xmlns:a16="http://schemas.microsoft.com/office/drawing/2014/main" id="{DC660A57-127C-4DEF-AB06-FFF0DF48E8C9}"/>
              </a:ext>
            </a:extLst>
          </p:cNvPr>
          <p:cNvSpPr>
            <a:spLocks noGrp="1"/>
          </p:cNvSpPr>
          <p:nvPr>
            <p:ph type="body" sz="quarter" idx="17" hasCustomPrompt="1"/>
          </p:nvPr>
        </p:nvSpPr>
        <p:spPr>
          <a:xfrm>
            <a:off x="5214938" y="2366128"/>
            <a:ext cx="4673600" cy="3382209"/>
          </a:xfrm>
        </p:spPr>
        <p:txBody>
          <a:bodyPr tIns="0" anchor="t" anchorCtr="0"/>
          <a:lstStyle>
            <a:lvl1pPr marL="0" indent="0">
              <a:lnSpc>
                <a:spcPct val="100000"/>
              </a:lnSpc>
              <a:spcBef>
                <a:spcPts val="600"/>
              </a:spcBef>
              <a:spcAft>
                <a:spcPts val="0"/>
              </a:spcAft>
              <a:buFont typeface="Arial" panose="020B0604020202020204" pitchFamily="34" charset="0"/>
              <a:buChar char="​"/>
              <a:defRPr sz="2000">
                <a:solidFill>
                  <a:srgbClr val="002F32"/>
                </a:solidFill>
                <a:latin typeface="+mn-lt"/>
              </a:defRPr>
            </a:lvl1pPr>
            <a:lvl2pPr marL="0" indent="0">
              <a:lnSpc>
                <a:spcPct val="100000"/>
              </a:lnSpc>
              <a:spcBef>
                <a:spcPts val="600"/>
              </a:spcBef>
              <a:spcAft>
                <a:spcPts val="0"/>
              </a:spcAft>
              <a:buFont typeface="Arial" panose="020B0604020202020204" pitchFamily="34" charset="0"/>
              <a:buChar char="​"/>
              <a:defRPr sz="2000">
                <a:solidFill>
                  <a:srgbClr val="002F32"/>
                </a:solidFill>
                <a:latin typeface="+mn-lt"/>
              </a:defRPr>
            </a:lvl2pPr>
            <a:lvl3pPr marL="0" indent="0">
              <a:lnSpc>
                <a:spcPct val="100000"/>
              </a:lnSpc>
              <a:spcBef>
                <a:spcPts val="600"/>
              </a:spcBef>
              <a:spcAft>
                <a:spcPts val="0"/>
              </a:spcAft>
              <a:buFont typeface="Arial" panose="020B0604020202020204" pitchFamily="34" charset="0"/>
              <a:buChar char="​"/>
              <a:defRPr sz="2000" b="0">
                <a:solidFill>
                  <a:srgbClr val="002F32"/>
                </a:solidFill>
                <a:latin typeface="+mn-lt"/>
              </a:defRPr>
            </a:lvl3pPr>
            <a:lvl4pPr marL="0" indent="0">
              <a:lnSpc>
                <a:spcPct val="100000"/>
              </a:lnSpc>
              <a:spcBef>
                <a:spcPts val="600"/>
              </a:spcBef>
              <a:spcAft>
                <a:spcPts val="0"/>
              </a:spcAft>
              <a:buFont typeface="Arial" panose="020B0604020202020204" pitchFamily="34" charset="0"/>
              <a:buChar char="​"/>
              <a:defRPr sz="2000" b="0">
                <a:solidFill>
                  <a:srgbClr val="002F32"/>
                </a:solidFill>
                <a:latin typeface="+mn-lt"/>
              </a:defRPr>
            </a:lvl4pPr>
            <a:lvl5pPr marL="0" indent="0">
              <a:lnSpc>
                <a:spcPct val="100000"/>
              </a:lnSpc>
              <a:spcBef>
                <a:spcPts val="600"/>
              </a:spcBef>
              <a:spcAft>
                <a:spcPts val="0"/>
              </a:spcAft>
              <a:buFont typeface="Arial" panose="020B0604020202020204" pitchFamily="34" charset="0"/>
              <a:buChar char="​"/>
              <a:defRPr sz="2000" b="0">
                <a:solidFill>
                  <a:srgbClr val="002F32"/>
                </a:solidFill>
                <a:latin typeface="+mn-lt"/>
              </a:defRPr>
            </a:lvl5pPr>
            <a:lvl6pPr marL="0" indent="0">
              <a:lnSpc>
                <a:spcPct val="100000"/>
              </a:lnSpc>
              <a:spcBef>
                <a:spcPts val="600"/>
              </a:spcBef>
              <a:spcAft>
                <a:spcPts val="0"/>
              </a:spcAft>
              <a:buFont typeface="Arial" panose="020B0604020202020204" pitchFamily="34" charset="0"/>
              <a:buChar char="​"/>
              <a:defRPr sz="2000" b="0">
                <a:solidFill>
                  <a:srgbClr val="002F32"/>
                </a:solidFill>
                <a:latin typeface="+mn-lt"/>
              </a:defRPr>
            </a:lvl6pPr>
            <a:lvl7pPr marL="0" indent="0">
              <a:lnSpc>
                <a:spcPct val="100000"/>
              </a:lnSpc>
              <a:spcBef>
                <a:spcPts val="600"/>
              </a:spcBef>
              <a:spcAft>
                <a:spcPts val="0"/>
              </a:spcAft>
              <a:buFont typeface="Arial" panose="020B0604020202020204" pitchFamily="34" charset="0"/>
              <a:buChar char="​"/>
              <a:defRPr sz="2000" b="0">
                <a:solidFill>
                  <a:srgbClr val="002F32"/>
                </a:solidFill>
                <a:latin typeface="+mn-lt"/>
              </a:defRPr>
            </a:lvl7pPr>
            <a:lvl8pPr marL="0" indent="0">
              <a:lnSpc>
                <a:spcPct val="100000"/>
              </a:lnSpc>
              <a:spcBef>
                <a:spcPts val="600"/>
              </a:spcBef>
              <a:spcAft>
                <a:spcPts val="0"/>
              </a:spcAft>
              <a:buFont typeface="Arial" panose="020B0604020202020204" pitchFamily="34" charset="0"/>
              <a:buChar char="​"/>
              <a:defRPr sz="2000" b="0">
                <a:solidFill>
                  <a:srgbClr val="002F32"/>
                </a:solidFill>
                <a:latin typeface="+mn-lt"/>
              </a:defRPr>
            </a:lvl8pPr>
            <a:lvl9pPr marL="0" indent="0">
              <a:lnSpc>
                <a:spcPct val="100000"/>
              </a:lnSpc>
              <a:spcBef>
                <a:spcPts val="600"/>
              </a:spcBef>
              <a:spcAft>
                <a:spcPts val="0"/>
              </a:spcAft>
              <a:buFont typeface="Arial" panose="020B0604020202020204" pitchFamily="34" charset="0"/>
              <a:buChar char="​"/>
              <a:defRPr sz="2000" b="0">
                <a:solidFill>
                  <a:srgbClr val="002F32"/>
                </a:solidFill>
                <a:latin typeface="+mn-lt"/>
              </a:defRPr>
            </a:lvl9pPr>
          </a:lstStyle>
          <a:p>
            <a:pPr lvl="0"/>
            <a:r>
              <a:rPr lang="en-US"/>
              <a:t>Click to add agenda point</a:t>
            </a:r>
          </a:p>
          <a:p>
            <a:pPr lvl="1"/>
            <a:r>
              <a:rPr lang="en-US"/>
              <a:t>Second level</a:t>
            </a:r>
          </a:p>
          <a:p>
            <a:pPr lvl="2"/>
            <a:r>
              <a:rPr lang="en-US"/>
              <a:t>Third level</a:t>
            </a:r>
          </a:p>
          <a:p>
            <a:pPr lvl="3"/>
            <a:r>
              <a:rPr lang="en-US"/>
              <a:t>Fourth level</a:t>
            </a:r>
          </a:p>
          <a:p>
            <a:pPr lvl="4"/>
            <a:r>
              <a:rPr lang="en-US"/>
              <a:t>Fifth level</a:t>
            </a:r>
          </a:p>
          <a:p>
            <a:pPr lvl="5"/>
            <a:r>
              <a:rPr lang="en-US"/>
              <a:t>6</a:t>
            </a:r>
          </a:p>
          <a:p>
            <a:pPr lvl="6"/>
            <a:r>
              <a:rPr lang="en-US"/>
              <a:t>7</a:t>
            </a:r>
          </a:p>
          <a:p>
            <a:pPr lvl="7"/>
            <a:r>
              <a:rPr lang="en-US"/>
              <a:t>8</a:t>
            </a:r>
          </a:p>
          <a:p>
            <a:pPr lvl="8"/>
            <a:r>
              <a:rPr lang="en-US"/>
              <a:t>9</a:t>
            </a:r>
          </a:p>
        </p:txBody>
      </p:sp>
      <p:sp>
        <p:nvSpPr>
          <p:cNvPr id="16" name="Legal dynamic" descr="{&quot;templafy&quot;:{&quot;id&quot;:&quot;966f8339-8b9a-4d66-904e-fbb151a3a3d8&quot;}}" title="Form.Cigna_Confidentiality.EvernorthConfidentiality">
            <a:extLst>
              <a:ext uri="{FF2B5EF4-FFF2-40B4-BE49-F238E27FC236}">
                <a16:creationId xmlns:a16="http://schemas.microsoft.com/office/drawing/2014/main" id="{4AECE3EA-EFA7-0C7A-9472-5E4A770184C9}"/>
              </a:ext>
            </a:extLst>
          </p:cNvPr>
          <p:cNvSpPr/>
          <p:nvPr userDrawn="1"/>
        </p:nvSpPr>
        <p:spPr>
          <a:xfrm>
            <a:off x="5922000" y="6216565"/>
            <a:ext cx="44316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r">
              <a:lnSpc>
                <a:spcPct val="90000"/>
              </a:lnSpc>
            </a:pPr>
            <a:r>
              <a:rPr lang="en-US" sz="1000" b="0" i="0" cap="none" baseline="0">
                <a:solidFill>
                  <a:srgbClr val="035C67"/>
                </a:solidFill>
                <a:effectLst/>
                <a:latin typeface="Arial Narrow" panose="020B0604020202020204" pitchFamily="34" charset="0"/>
                <a:ea typeface="Arial" panose="020B0604020202020204" pitchFamily="34" charset="0"/>
                <a:cs typeface="Arial Narrow" panose="020B0604020202020204" pitchFamily="34" charset="0"/>
              </a:rPr>
              <a:t>Confidential, unpublished property of Evernorth Health Services. Do not duplicate or distribute. Use and distribution limited solely to authorized personnel. © 2024 Evernorth Health Services.</a:t>
            </a:r>
          </a:p>
        </p:txBody>
      </p:sp>
      <p:sp>
        <p:nvSpPr>
          <p:cNvPr id="17" name="Internal Stamp dynamic" descr="{&quot;templafy&quot;:{&quot;id&quot;:&quot;5bd0b936-be44-4e2c-952c-107542493e7a&quot;}}" title="Form.Cigna_Confidentiality.Cigna_confidentiality">
            <a:extLst>
              <a:ext uri="{FF2B5EF4-FFF2-40B4-BE49-F238E27FC236}">
                <a16:creationId xmlns:a16="http://schemas.microsoft.com/office/drawing/2014/main" id="{7E1D228E-376C-EFBD-BA9A-C012A20925C9}"/>
              </a:ext>
            </a:extLst>
          </p:cNvPr>
          <p:cNvSpPr/>
          <p:nvPr userDrawn="1"/>
        </p:nvSpPr>
        <p:spPr>
          <a:xfrm>
            <a:off x="3276000" y="6216565"/>
            <a:ext cx="19404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lnSpc>
                <a:spcPct val="90000"/>
              </a:lnSpc>
            </a:pPr>
            <a:r>
              <a:rPr lang="en-US" sz="1000" b="0" i="0" kern="1200" cap="none" baseline="0" noProof="0">
                <a:solidFill>
                  <a:srgbClr val="035C67"/>
                </a:solidFill>
                <a:effectLst/>
                <a:latin typeface="Arial Narrow" panose="020B0604020202020204" pitchFamily="34" charset="0"/>
                <a:ea typeface="+mn-ea"/>
                <a:cs typeface="+mn-cs"/>
              </a:rPr>
              <a:t>For internal use only. Use and distribution limited solely to authorized personnel.</a:t>
            </a:r>
          </a:p>
        </p:txBody>
      </p:sp>
      <p:pic>
        <p:nvPicPr>
          <p:cNvPr id="8" name="Dynamic logo dark mint" descr="{&quot;templafy&quot;:{&quot;id&quot;:&quot;5fb3fa47-f52a-48f2-b4e7-2b793621544b&quot;}}">
            <a:extLst>
              <a:ext uri="{FF2B5EF4-FFF2-40B4-BE49-F238E27FC236}">
                <a16:creationId xmlns:a16="http://schemas.microsoft.com/office/drawing/2014/main" id="{F34CC946-B5B2-5687-BAB6-8D2F975D48EA}"/>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346677" y="5882399"/>
            <a:ext cx="2145868" cy="756094"/>
          </a:xfrm>
          <a:prstGeom prst="rect">
            <a:avLst/>
          </a:prstGeom>
        </p:spPr>
      </p:pic>
      <p:sp>
        <p:nvSpPr>
          <p:cNvPr id="6" name="Slide Number Placeholder 5">
            <a:extLst>
              <a:ext uri="{FF2B5EF4-FFF2-40B4-BE49-F238E27FC236}">
                <a16:creationId xmlns:a16="http://schemas.microsoft.com/office/drawing/2014/main" id="{4E2E63EE-F594-F896-5DA2-E913C014807D}"/>
              </a:ext>
            </a:extLst>
          </p:cNvPr>
          <p:cNvSpPr>
            <a:spLocks noGrp="1"/>
          </p:cNvSpPr>
          <p:nvPr>
            <p:ph type="sldNum" sz="quarter" idx="19"/>
          </p:nvPr>
        </p:nvSpPr>
        <p:spPr/>
        <p:txBody>
          <a:bodyPr/>
          <a:lstStyle/>
          <a:p>
            <a:fld id="{23AA811B-2EBD-4900-905E-5BE206449611}" type="slidenum">
              <a:rPr lang="en-US" smtClean="0"/>
              <a:pPr/>
              <a:t>‹#›</a:t>
            </a:fld>
            <a:endParaRPr lang="en-US"/>
          </a:p>
        </p:txBody>
      </p:sp>
      <p:sp>
        <p:nvSpPr>
          <p:cNvPr id="7" name="Date Placeholder 6">
            <a:extLst>
              <a:ext uri="{FF2B5EF4-FFF2-40B4-BE49-F238E27FC236}">
                <a16:creationId xmlns:a16="http://schemas.microsoft.com/office/drawing/2014/main" id="{9F1390C6-2354-CD16-EEB4-2EAD2276F7FF}"/>
              </a:ext>
            </a:extLst>
          </p:cNvPr>
          <p:cNvSpPr>
            <a:spLocks noGrp="1"/>
          </p:cNvSpPr>
          <p:nvPr>
            <p:ph type="dt" sz="half" idx="20"/>
          </p:nvPr>
        </p:nvSpPr>
        <p:spPr/>
        <p:txBody>
          <a:bodyPr/>
          <a:lstStyle/>
          <a:p>
            <a:fld id="{B118041E-2DAD-480C-AEE4-E661A097CFE4}" type="datetime1">
              <a:rPr lang="en-US" smtClean="0"/>
              <a:t>7/17/2026</a:t>
            </a:fld>
            <a:endParaRPr lang="en-US"/>
          </a:p>
        </p:txBody>
      </p:sp>
    </p:spTree>
    <p:extLst>
      <p:ext uri="{BB962C8B-B14F-4D97-AF65-F5344CB8AC3E}">
        <p14:creationId xmlns:p14="http://schemas.microsoft.com/office/powerpoint/2010/main" val="696592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 Agenda">
    <p:bg>
      <p:bgPr>
        <a:solidFill>
          <a:schemeClr val="accent3"/>
        </a:solidFill>
        <a:effectLst/>
      </p:bgPr>
    </p:bg>
    <p:spTree>
      <p:nvGrpSpPr>
        <p:cNvPr id="1" name=""/>
        <p:cNvGrpSpPr/>
        <p:nvPr/>
      </p:nvGrpSpPr>
      <p:grpSpPr>
        <a:xfrm>
          <a:off x="0" y="0"/>
          <a:ext cx="0" cy="0"/>
          <a:chOff x="0" y="0"/>
          <a:chExt cx="0" cy="0"/>
        </a:xfrm>
      </p:grpSpPr>
      <p:sp>
        <p:nvSpPr>
          <p:cNvPr id="3" name="Background">
            <a:extLst>
              <a:ext uri="{FF2B5EF4-FFF2-40B4-BE49-F238E27FC236}">
                <a16:creationId xmlns:a16="http://schemas.microsoft.com/office/drawing/2014/main" id="{78E7BD0E-27C8-430D-BAE4-F0A6C08D73C3}"/>
              </a:ext>
            </a:extLst>
          </p:cNvPr>
          <p:cNvSpPr>
            <a:spLocks noGrp="1" noRot="1" noMove="1" noResize="1" noEditPoints="1" noAdjustHandles="1" noChangeArrowheads="1" noChangeShapeType="1"/>
          </p:cNvSpPr>
          <p:nvPr userDrawn="1"/>
        </p:nvSpPr>
        <p:spPr bwMode="white">
          <a:xfrm>
            <a:off x="0" y="0"/>
            <a:ext cx="12193200" cy="6861600"/>
          </a:xfrm>
          <a:prstGeom prst="rect">
            <a:avLst/>
          </a:prstGeom>
          <a:solidFill>
            <a:srgbClr val="035C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a:solidFill>
                <a:schemeClr val="tx1"/>
              </a:solidFill>
            </a:endParaRPr>
          </a:p>
        </p:txBody>
      </p:sp>
      <p:sp>
        <p:nvSpPr>
          <p:cNvPr id="4" name="Title 3">
            <a:extLst>
              <a:ext uri="{FF2B5EF4-FFF2-40B4-BE49-F238E27FC236}">
                <a16:creationId xmlns:a16="http://schemas.microsoft.com/office/drawing/2014/main" id="{4DA34FC1-13BF-4B3F-3A43-4873DB519696}"/>
              </a:ext>
            </a:extLst>
          </p:cNvPr>
          <p:cNvSpPr>
            <a:spLocks noGrp="1"/>
          </p:cNvSpPr>
          <p:nvPr>
            <p:ph type="title" hasCustomPrompt="1"/>
          </p:nvPr>
        </p:nvSpPr>
        <p:spPr>
          <a:xfrm>
            <a:off x="360000" y="2203200"/>
            <a:ext cx="3704000" cy="3545138"/>
          </a:xfrm>
        </p:spPr>
        <p:txBody>
          <a:bodyPr/>
          <a:lstStyle>
            <a:lvl1pPr>
              <a:defRPr sz="4400" b="0">
                <a:solidFill>
                  <a:srgbClr val="3EFFC0"/>
                </a:solidFill>
              </a:defRPr>
            </a:lvl1pPr>
          </a:lstStyle>
          <a:p>
            <a:r>
              <a:rPr lang="en-US"/>
              <a:t>Click to add Agenda title</a:t>
            </a:r>
          </a:p>
        </p:txBody>
      </p:sp>
      <p:sp>
        <p:nvSpPr>
          <p:cNvPr id="12" name="Text Placeholder 4">
            <a:extLst>
              <a:ext uri="{FF2B5EF4-FFF2-40B4-BE49-F238E27FC236}">
                <a16:creationId xmlns:a16="http://schemas.microsoft.com/office/drawing/2014/main" id="{DDDDCD73-5AD2-864C-AC8A-B98929A7E5BB}"/>
              </a:ext>
            </a:extLst>
          </p:cNvPr>
          <p:cNvSpPr>
            <a:spLocks noGrp="1"/>
          </p:cNvSpPr>
          <p:nvPr>
            <p:ph type="body" sz="quarter" idx="17" hasCustomPrompt="1"/>
          </p:nvPr>
        </p:nvSpPr>
        <p:spPr>
          <a:xfrm>
            <a:off x="5214938" y="2366128"/>
            <a:ext cx="4673600" cy="3382209"/>
          </a:xfrm>
        </p:spPr>
        <p:txBody>
          <a:bodyPr tIns="0" anchor="t" anchorCtr="0"/>
          <a:lstStyle>
            <a:lvl1pPr marL="0" indent="0">
              <a:lnSpc>
                <a:spcPct val="100000"/>
              </a:lnSpc>
              <a:spcBef>
                <a:spcPts val="600"/>
              </a:spcBef>
              <a:spcAft>
                <a:spcPts val="0"/>
              </a:spcAft>
              <a:buFont typeface="Arial" panose="020B0604020202020204" pitchFamily="34" charset="0"/>
              <a:buChar char="​"/>
              <a:defRPr sz="2000">
                <a:solidFill>
                  <a:schemeClr val="tx2"/>
                </a:solidFill>
                <a:latin typeface="+mn-lt"/>
              </a:defRPr>
            </a:lvl1pPr>
            <a:lvl2pPr marL="0" indent="0">
              <a:lnSpc>
                <a:spcPct val="100000"/>
              </a:lnSpc>
              <a:spcBef>
                <a:spcPts val="600"/>
              </a:spcBef>
              <a:spcAft>
                <a:spcPts val="0"/>
              </a:spcAft>
              <a:buFont typeface="Arial" panose="020B0604020202020204" pitchFamily="34" charset="0"/>
              <a:buChar char="​"/>
              <a:defRPr sz="2000">
                <a:solidFill>
                  <a:schemeClr val="tx2"/>
                </a:solidFill>
                <a:latin typeface="+mn-lt"/>
              </a:defRPr>
            </a:lvl2pPr>
            <a:lvl3pPr marL="0" indent="0">
              <a:lnSpc>
                <a:spcPct val="100000"/>
              </a:lnSpc>
              <a:spcBef>
                <a:spcPts val="600"/>
              </a:spcBef>
              <a:spcAft>
                <a:spcPts val="0"/>
              </a:spcAft>
              <a:buFont typeface="Arial" panose="020B0604020202020204" pitchFamily="34" charset="0"/>
              <a:buChar char="​"/>
              <a:defRPr sz="2000" b="0">
                <a:solidFill>
                  <a:schemeClr val="tx2"/>
                </a:solidFill>
                <a:latin typeface="+mn-lt"/>
              </a:defRPr>
            </a:lvl3pPr>
            <a:lvl4pPr marL="0" indent="0">
              <a:lnSpc>
                <a:spcPct val="100000"/>
              </a:lnSpc>
              <a:spcBef>
                <a:spcPts val="600"/>
              </a:spcBef>
              <a:spcAft>
                <a:spcPts val="0"/>
              </a:spcAft>
              <a:buFont typeface="Arial" panose="020B0604020202020204" pitchFamily="34" charset="0"/>
              <a:buChar char="​"/>
              <a:defRPr sz="2000" b="0">
                <a:solidFill>
                  <a:schemeClr val="tx2"/>
                </a:solidFill>
                <a:latin typeface="+mn-lt"/>
              </a:defRPr>
            </a:lvl4pPr>
            <a:lvl5pPr marL="0" indent="0">
              <a:lnSpc>
                <a:spcPct val="100000"/>
              </a:lnSpc>
              <a:spcBef>
                <a:spcPts val="600"/>
              </a:spcBef>
              <a:spcAft>
                <a:spcPts val="0"/>
              </a:spcAft>
              <a:buFont typeface="Arial" panose="020B0604020202020204" pitchFamily="34" charset="0"/>
              <a:buChar char="​"/>
              <a:defRPr sz="2000" b="0">
                <a:solidFill>
                  <a:schemeClr val="tx2"/>
                </a:solidFill>
                <a:latin typeface="+mn-lt"/>
              </a:defRPr>
            </a:lvl5pPr>
            <a:lvl6pPr marL="0" indent="0">
              <a:lnSpc>
                <a:spcPct val="100000"/>
              </a:lnSpc>
              <a:spcBef>
                <a:spcPts val="600"/>
              </a:spcBef>
              <a:spcAft>
                <a:spcPts val="0"/>
              </a:spcAft>
              <a:buFont typeface="Arial" panose="020B0604020202020204" pitchFamily="34" charset="0"/>
              <a:buChar char="​"/>
              <a:defRPr sz="2000" b="0">
                <a:solidFill>
                  <a:schemeClr val="tx2"/>
                </a:solidFill>
                <a:latin typeface="+mn-lt"/>
              </a:defRPr>
            </a:lvl6pPr>
            <a:lvl7pPr marL="0" indent="0">
              <a:lnSpc>
                <a:spcPct val="100000"/>
              </a:lnSpc>
              <a:spcBef>
                <a:spcPts val="600"/>
              </a:spcBef>
              <a:spcAft>
                <a:spcPts val="0"/>
              </a:spcAft>
              <a:buFont typeface="Arial" panose="020B0604020202020204" pitchFamily="34" charset="0"/>
              <a:buChar char="​"/>
              <a:defRPr sz="2000" b="0">
                <a:solidFill>
                  <a:schemeClr val="tx2"/>
                </a:solidFill>
                <a:latin typeface="+mn-lt"/>
              </a:defRPr>
            </a:lvl7pPr>
            <a:lvl8pPr marL="0" indent="0">
              <a:lnSpc>
                <a:spcPct val="100000"/>
              </a:lnSpc>
              <a:spcBef>
                <a:spcPts val="600"/>
              </a:spcBef>
              <a:spcAft>
                <a:spcPts val="0"/>
              </a:spcAft>
              <a:buFont typeface="Arial" panose="020B0604020202020204" pitchFamily="34" charset="0"/>
              <a:buChar char="​"/>
              <a:defRPr sz="2000" b="0">
                <a:solidFill>
                  <a:schemeClr val="tx2"/>
                </a:solidFill>
                <a:latin typeface="+mn-lt"/>
              </a:defRPr>
            </a:lvl8pPr>
            <a:lvl9pPr marL="0" indent="0">
              <a:lnSpc>
                <a:spcPct val="100000"/>
              </a:lnSpc>
              <a:spcBef>
                <a:spcPts val="600"/>
              </a:spcBef>
              <a:spcAft>
                <a:spcPts val="0"/>
              </a:spcAft>
              <a:buFont typeface="Arial" panose="020B0604020202020204" pitchFamily="34" charset="0"/>
              <a:buChar char="​"/>
              <a:defRPr sz="2000" b="0">
                <a:solidFill>
                  <a:schemeClr val="tx2"/>
                </a:solidFill>
                <a:latin typeface="+mn-lt"/>
              </a:defRPr>
            </a:lvl9pPr>
          </a:lstStyle>
          <a:p>
            <a:pPr lvl="0"/>
            <a:r>
              <a:rPr lang="en-US"/>
              <a:t>Click to add agenda point</a:t>
            </a:r>
          </a:p>
          <a:p>
            <a:pPr lvl="1"/>
            <a:r>
              <a:rPr lang="en-US"/>
              <a:t>Second level</a:t>
            </a:r>
          </a:p>
          <a:p>
            <a:pPr lvl="2"/>
            <a:r>
              <a:rPr lang="en-US"/>
              <a:t>Third level</a:t>
            </a:r>
          </a:p>
          <a:p>
            <a:pPr lvl="3"/>
            <a:r>
              <a:rPr lang="en-US"/>
              <a:t>Fourth level</a:t>
            </a:r>
          </a:p>
          <a:p>
            <a:pPr lvl="4"/>
            <a:r>
              <a:rPr lang="en-US"/>
              <a:t>Fifth level</a:t>
            </a:r>
          </a:p>
          <a:p>
            <a:pPr lvl="5"/>
            <a:r>
              <a:rPr lang="en-US"/>
              <a:t>6</a:t>
            </a:r>
          </a:p>
          <a:p>
            <a:pPr lvl="6"/>
            <a:r>
              <a:rPr lang="en-US"/>
              <a:t>7</a:t>
            </a:r>
          </a:p>
          <a:p>
            <a:pPr lvl="7"/>
            <a:r>
              <a:rPr lang="en-US"/>
              <a:t>8</a:t>
            </a:r>
          </a:p>
          <a:p>
            <a:pPr lvl="8"/>
            <a:r>
              <a:rPr lang="en-US"/>
              <a:t>9</a:t>
            </a:r>
          </a:p>
        </p:txBody>
      </p:sp>
      <p:sp>
        <p:nvSpPr>
          <p:cNvPr id="11" name="Slide Number Placeholder 10">
            <a:extLst>
              <a:ext uri="{FF2B5EF4-FFF2-40B4-BE49-F238E27FC236}">
                <a16:creationId xmlns:a16="http://schemas.microsoft.com/office/drawing/2014/main" id="{B0FD35E2-F2E6-6653-29B2-8F6E539CF094}"/>
              </a:ext>
            </a:extLst>
          </p:cNvPr>
          <p:cNvSpPr>
            <a:spLocks noGrp="1"/>
          </p:cNvSpPr>
          <p:nvPr>
            <p:ph type="sldNum" sz="quarter" idx="19"/>
          </p:nvPr>
        </p:nvSpPr>
        <p:spPr/>
        <p:txBody>
          <a:bodyPr/>
          <a:lstStyle>
            <a:lvl1pPr>
              <a:defRPr>
                <a:solidFill>
                  <a:schemeClr val="tx2"/>
                </a:solidFill>
              </a:defRPr>
            </a:lvl1pPr>
          </a:lstStyle>
          <a:p>
            <a:fld id="{23AA811B-2EBD-4900-905E-5BE206449611}" type="slidenum">
              <a:rPr lang="en-US" smtClean="0"/>
              <a:pPr/>
              <a:t>‹#›</a:t>
            </a:fld>
            <a:endParaRPr lang="en-US"/>
          </a:p>
        </p:txBody>
      </p:sp>
      <p:sp>
        <p:nvSpPr>
          <p:cNvPr id="2" name="Legal dynamic" descr="{&quot;templafy&quot;:{&quot;id&quot;:&quot;18e058e6-7c34-488f-b3d2-5f58edd3fac0&quot;}}" title="Form.Cigna_Confidentiality.EvernorthConfidentiality">
            <a:extLst>
              <a:ext uri="{FF2B5EF4-FFF2-40B4-BE49-F238E27FC236}">
                <a16:creationId xmlns:a16="http://schemas.microsoft.com/office/drawing/2014/main" id="{268C503F-CFE7-20E6-FBC5-DED9DAB603E9}"/>
              </a:ext>
            </a:extLst>
          </p:cNvPr>
          <p:cNvSpPr/>
          <p:nvPr userDrawn="1"/>
        </p:nvSpPr>
        <p:spPr>
          <a:xfrm>
            <a:off x="5923280" y="6217200"/>
            <a:ext cx="44316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r">
              <a:lnSpc>
                <a:spcPct val="90000"/>
              </a:lnSpc>
            </a:pPr>
            <a:r>
              <a:rPr lang="en-US" sz="1000" b="0" i="0" cap="none" baseline="0">
                <a:solidFill>
                  <a:schemeClr val="tx2"/>
                </a:solidFill>
                <a:effectLst/>
                <a:latin typeface="Arial Narrow" panose="020B0604020202020204" pitchFamily="34" charset="0"/>
                <a:ea typeface="Arial" panose="020B0604020202020204" pitchFamily="34" charset="0"/>
                <a:cs typeface="Arial Narrow" panose="020B0604020202020204" pitchFamily="34" charset="0"/>
              </a:rPr>
              <a:t>Confidential, unpublished property of Evernorth Health Services. Do not duplicate or distribute. Use and distribution limited solely to authorized personnel. © 2024 Evernorth Health Services.</a:t>
            </a:r>
          </a:p>
        </p:txBody>
      </p:sp>
      <p:sp>
        <p:nvSpPr>
          <p:cNvPr id="6" name="Internal Stamp dynamic" descr="{&quot;templafy&quot;:{&quot;id&quot;:&quot;ee59fe2e-3615-4a8c-a842-6c15057d348b&quot;}}" title="Form.Cigna_Confidentiality.Cigna_confidentiality">
            <a:extLst>
              <a:ext uri="{FF2B5EF4-FFF2-40B4-BE49-F238E27FC236}">
                <a16:creationId xmlns:a16="http://schemas.microsoft.com/office/drawing/2014/main" id="{740196C2-8B6F-D9C8-1E6D-B5A8BE52DF38}"/>
              </a:ext>
            </a:extLst>
          </p:cNvPr>
          <p:cNvSpPr/>
          <p:nvPr userDrawn="1"/>
        </p:nvSpPr>
        <p:spPr>
          <a:xfrm>
            <a:off x="3276000" y="6216565"/>
            <a:ext cx="19404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lnSpc>
                <a:spcPct val="90000"/>
              </a:lnSpc>
            </a:pPr>
            <a:r>
              <a:rPr lang="en-US" sz="1000" b="0" i="0" kern="1200" cap="none" baseline="0" noProof="0">
                <a:solidFill>
                  <a:schemeClr val="tx2"/>
                </a:solidFill>
                <a:effectLst/>
                <a:latin typeface="Arial Narrow" panose="020B0604020202020204" pitchFamily="34" charset="0"/>
                <a:ea typeface="+mn-ea"/>
                <a:cs typeface="+mn-cs"/>
              </a:rPr>
              <a:t>For internal use only. Use and distribution limited solely to authorized personnel.</a:t>
            </a:r>
          </a:p>
        </p:txBody>
      </p:sp>
      <p:pic>
        <p:nvPicPr>
          <p:cNvPr id="8" name="Dynamic logo hypermint" descr="{&quot;templafy&quot;:{&quot;id&quot;:&quot;a50703c3-9de4-49b0-9abd-7c3b5b4578a4&quot;}}">
            <a:extLst>
              <a:ext uri="{FF2B5EF4-FFF2-40B4-BE49-F238E27FC236}">
                <a16:creationId xmlns:a16="http://schemas.microsoft.com/office/drawing/2014/main" id="{AAB9A3FF-D839-C50A-5F04-C1D0C36710CF}"/>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346677" y="5882399"/>
            <a:ext cx="2145868" cy="756094"/>
          </a:xfrm>
          <a:prstGeom prst="rect">
            <a:avLst/>
          </a:prstGeom>
        </p:spPr>
      </p:pic>
      <p:sp>
        <p:nvSpPr>
          <p:cNvPr id="5" name="Date Placeholder 4">
            <a:extLst>
              <a:ext uri="{FF2B5EF4-FFF2-40B4-BE49-F238E27FC236}">
                <a16:creationId xmlns:a16="http://schemas.microsoft.com/office/drawing/2014/main" id="{B62E4723-786B-C72A-A327-E0A4424C20AD}"/>
              </a:ext>
            </a:extLst>
          </p:cNvPr>
          <p:cNvSpPr>
            <a:spLocks noGrp="1"/>
          </p:cNvSpPr>
          <p:nvPr>
            <p:ph type="dt" sz="half" idx="20"/>
          </p:nvPr>
        </p:nvSpPr>
        <p:spPr/>
        <p:txBody>
          <a:bodyPr/>
          <a:lstStyle>
            <a:lvl1pPr>
              <a:defRPr>
                <a:solidFill>
                  <a:schemeClr val="tx2"/>
                </a:solidFill>
              </a:defRPr>
            </a:lvl1pPr>
          </a:lstStyle>
          <a:p>
            <a:fld id="{B118041E-2DAD-480C-AEE4-E661A097CFE4}" type="datetime1">
              <a:rPr lang="en-US" smtClean="0"/>
              <a:pPr/>
              <a:t>7/17/2026</a:t>
            </a:fld>
            <a:endParaRPr lang="en-US"/>
          </a:p>
        </p:txBody>
      </p:sp>
    </p:spTree>
    <p:extLst>
      <p:ext uri="{BB962C8B-B14F-4D97-AF65-F5344CB8AC3E}">
        <p14:creationId xmlns:p14="http://schemas.microsoft.com/office/powerpoint/2010/main" val="1921559563"/>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 Agenda">
    <p:spTree>
      <p:nvGrpSpPr>
        <p:cNvPr id="1" name=""/>
        <p:cNvGrpSpPr/>
        <p:nvPr/>
      </p:nvGrpSpPr>
      <p:grpSpPr>
        <a:xfrm>
          <a:off x="0" y="0"/>
          <a:ext cx="0" cy="0"/>
          <a:chOff x="0" y="0"/>
          <a:chExt cx="0" cy="0"/>
        </a:xfrm>
      </p:grpSpPr>
      <p:sp>
        <p:nvSpPr>
          <p:cNvPr id="3" name="Background">
            <a:extLst>
              <a:ext uri="{FF2B5EF4-FFF2-40B4-BE49-F238E27FC236}">
                <a16:creationId xmlns:a16="http://schemas.microsoft.com/office/drawing/2014/main" id="{78E7BD0E-27C8-430D-BAE4-F0A6C08D73C3}"/>
              </a:ext>
            </a:extLst>
          </p:cNvPr>
          <p:cNvSpPr>
            <a:spLocks noGrp="1" noRot="1" noMove="1" noResize="1" noEditPoints="1" noAdjustHandles="1" noChangeArrowheads="1" noChangeShapeType="1"/>
          </p:cNvSpPr>
          <p:nvPr userDrawn="1"/>
        </p:nvSpPr>
        <p:spPr bwMode="white">
          <a:xfrm>
            <a:off x="0" y="0"/>
            <a:ext cx="12193200" cy="6861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a:solidFill>
                <a:schemeClr val="tx1"/>
              </a:solidFill>
            </a:endParaRPr>
          </a:p>
        </p:txBody>
      </p:sp>
      <p:pic>
        <p:nvPicPr>
          <p:cNvPr id="5" name="Cross">
            <a:extLst>
              <a:ext uri="{FF2B5EF4-FFF2-40B4-BE49-F238E27FC236}">
                <a16:creationId xmlns:a16="http://schemas.microsoft.com/office/drawing/2014/main" id="{C92FFFE7-8E9A-29A5-E96E-755AE42D9D15}"/>
              </a:ext>
            </a:extLst>
          </p:cNvPr>
          <p:cNvPicPr>
            <a:picLocks noGrp="1" noRot="1" noChangeAspect="1" noMove="1" noResize="1" noEditPoints="1" noAdjustHandles="1" noChangeArrowheads="1" noChangeShapeType="1" noCrop="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0" y="0"/>
            <a:ext cx="12192000" cy="6858000"/>
          </a:xfrm>
          <a:prstGeom prst="rect">
            <a:avLst/>
          </a:prstGeom>
        </p:spPr>
      </p:pic>
      <p:sp>
        <p:nvSpPr>
          <p:cNvPr id="6" name="Title 3">
            <a:extLst>
              <a:ext uri="{FF2B5EF4-FFF2-40B4-BE49-F238E27FC236}">
                <a16:creationId xmlns:a16="http://schemas.microsoft.com/office/drawing/2014/main" id="{4D34514C-F316-0E5D-62BD-5EAD744962E2}"/>
              </a:ext>
            </a:extLst>
          </p:cNvPr>
          <p:cNvSpPr>
            <a:spLocks noGrp="1"/>
          </p:cNvSpPr>
          <p:nvPr>
            <p:ph type="title" hasCustomPrompt="1"/>
          </p:nvPr>
        </p:nvSpPr>
        <p:spPr>
          <a:xfrm>
            <a:off x="360000" y="2203200"/>
            <a:ext cx="3704000" cy="3545138"/>
          </a:xfrm>
        </p:spPr>
        <p:txBody>
          <a:bodyPr/>
          <a:lstStyle>
            <a:lvl1pPr>
              <a:defRPr sz="4400" b="0">
                <a:solidFill>
                  <a:srgbClr val="035C67"/>
                </a:solidFill>
              </a:defRPr>
            </a:lvl1pPr>
          </a:lstStyle>
          <a:p>
            <a:r>
              <a:rPr lang="en-US"/>
              <a:t>Click to add Agenda title</a:t>
            </a:r>
          </a:p>
        </p:txBody>
      </p:sp>
      <p:sp>
        <p:nvSpPr>
          <p:cNvPr id="10" name="Text Placeholder 4">
            <a:extLst>
              <a:ext uri="{FF2B5EF4-FFF2-40B4-BE49-F238E27FC236}">
                <a16:creationId xmlns:a16="http://schemas.microsoft.com/office/drawing/2014/main" id="{54633038-2425-0DD8-C475-EB72D5A41B0D}"/>
              </a:ext>
            </a:extLst>
          </p:cNvPr>
          <p:cNvSpPr>
            <a:spLocks noGrp="1"/>
          </p:cNvSpPr>
          <p:nvPr>
            <p:ph type="body" sz="quarter" idx="17" hasCustomPrompt="1"/>
          </p:nvPr>
        </p:nvSpPr>
        <p:spPr>
          <a:xfrm>
            <a:off x="5214938" y="2366128"/>
            <a:ext cx="4673600" cy="3382209"/>
          </a:xfrm>
        </p:spPr>
        <p:txBody>
          <a:bodyPr tIns="0" anchor="t" anchorCtr="0"/>
          <a:lstStyle>
            <a:lvl1pPr marL="0" indent="0">
              <a:lnSpc>
                <a:spcPct val="100000"/>
              </a:lnSpc>
              <a:spcBef>
                <a:spcPts val="600"/>
              </a:spcBef>
              <a:spcAft>
                <a:spcPts val="0"/>
              </a:spcAft>
              <a:buFont typeface="Arial" panose="020B0604020202020204" pitchFamily="34" charset="0"/>
              <a:buChar char="​"/>
              <a:defRPr sz="2000">
                <a:solidFill>
                  <a:srgbClr val="002F32"/>
                </a:solidFill>
                <a:latin typeface="+mn-lt"/>
              </a:defRPr>
            </a:lvl1pPr>
            <a:lvl2pPr marL="0" indent="0">
              <a:lnSpc>
                <a:spcPct val="100000"/>
              </a:lnSpc>
              <a:spcBef>
                <a:spcPts val="600"/>
              </a:spcBef>
              <a:spcAft>
                <a:spcPts val="0"/>
              </a:spcAft>
              <a:buFont typeface="Arial" panose="020B0604020202020204" pitchFamily="34" charset="0"/>
              <a:buChar char="​"/>
              <a:defRPr sz="2000">
                <a:solidFill>
                  <a:srgbClr val="002F32"/>
                </a:solidFill>
                <a:latin typeface="+mn-lt"/>
              </a:defRPr>
            </a:lvl2pPr>
            <a:lvl3pPr marL="0" indent="0">
              <a:lnSpc>
                <a:spcPct val="100000"/>
              </a:lnSpc>
              <a:spcBef>
                <a:spcPts val="600"/>
              </a:spcBef>
              <a:spcAft>
                <a:spcPts val="0"/>
              </a:spcAft>
              <a:buFont typeface="Arial" panose="020B0604020202020204" pitchFamily="34" charset="0"/>
              <a:buChar char="​"/>
              <a:defRPr sz="2000" b="0">
                <a:solidFill>
                  <a:srgbClr val="002F32"/>
                </a:solidFill>
                <a:latin typeface="+mn-lt"/>
              </a:defRPr>
            </a:lvl3pPr>
            <a:lvl4pPr marL="0" indent="0">
              <a:lnSpc>
                <a:spcPct val="100000"/>
              </a:lnSpc>
              <a:spcBef>
                <a:spcPts val="600"/>
              </a:spcBef>
              <a:spcAft>
                <a:spcPts val="0"/>
              </a:spcAft>
              <a:buFont typeface="Arial" panose="020B0604020202020204" pitchFamily="34" charset="0"/>
              <a:buChar char="​"/>
              <a:defRPr sz="2000" b="0">
                <a:solidFill>
                  <a:srgbClr val="002F32"/>
                </a:solidFill>
                <a:latin typeface="+mn-lt"/>
              </a:defRPr>
            </a:lvl4pPr>
            <a:lvl5pPr marL="0" indent="0">
              <a:lnSpc>
                <a:spcPct val="100000"/>
              </a:lnSpc>
              <a:spcBef>
                <a:spcPts val="600"/>
              </a:spcBef>
              <a:spcAft>
                <a:spcPts val="0"/>
              </a:spcAft>
              <a:buFont typeface="Arial" panose="020B0604020202020204" pitchFamily="34" charset="0"/>
              <a:buChar char="​"/>
              <a:defRPr sz="2000" b="0">
                <a:solidFill>
                  <a:srgbClr val="002F32"/>
                </a:solidFill>
                <a:latin typeface="+mn-lt"/>
              </a:defRPr>
            </a:lvl5pPr>
            <a:lvl6pPr marL="0" indent="0">
              <a:lnSpc>
                <a:spcPct val="100000"/>
              </a:lnSpc>
              <a:spcBef>
                <a:spcPts val="600"/>
              </a:spcBef>
              <a:spcAft>
                <a:spcPts val="0"/>
              </a:spcAft>
              <a:buFont typeface="Arial" panose="020B0604020202020204" pitchFamily="34" charset="0"/>
              <a:buChar char="​"/>
              <a:defRPr sz="2000" b="0">
                <a:solidFill>
                  <a:srgbClr val="002F32"/>
                </a:solidFill>
                <a:latin typeface="+mn-lt"/>
              </a:defRPr>
            </a:lvl6pPr>
            <a:lvl7pPr marL="0" indent="0">
              <a:lnSpc>
                <a:spcPct val="100000"/>
              </a:lnSpc>
              <a:spcBef>
                <a:spcPts val="600"/>
              </a:spcBef>
              <a:spcAft>
                <a:spcPts val="0"/>
              </a:spcAft>
              <a:buFont typeface="Arial" panose="020B0604020202020204" pitchFamily="34" charset="0"/>
              <a:buChar char="​"/>
              <a:defRPr sz="2000" b="0">
                <a:solidFill>
                  <a:srgbClr val="002F32"/>
                </a:solidFill>
                <a:latin typeface="+mn-lt"/>
              </a:defRPr>
            </a:lvl7pPr>
            <a:lvl8pPr marL="0" indent="0">
              <a:lnSpc>
                <a:spcPct val="100000"/>
              </a:lnSpc>
              <a:spcBef>
                <a:spcPts val="600"/>
              </a:spcBef>
              <a:spcAft>
                <a:spcPts val="0"/>
              </a:spcAft>
              <a:buFont typeface="Arial" panose="020B0604020202020204" pitchFamily="34" charset="0"/>
              <a:buChar char="​"/>
              <a:defRPr sz="2000" b="0">
                <a:solidFill>
                  <a:srgbClr val="002F32"/>
                </a:solidFill>
                <a:latin typeface="+mn-lt"/>
              </a:defRPr>
            </a:lvl8pPr>
            <a:lvl9pPr marL="0" indent="0">
              <a:lnSpc>
                <a:spcPct val="100000"/>
              </a:lnSpc>
              <a:spcBef>
                <a:spcPts val="600"/>
              </a:spcBef>
              <a:spcAft>
                <a:spcPts val="0"/>
              </a:spcAft>
              <a:buFont typeface="Arial" panose="020B0604020202020204" pitchFamily="34" charset="0"/>
              <a:buChar char="​"/>
              <a:defRPr sz="2000" b="0">
                <a:solidFill>
                  <a:srgbClr val="002F32"/>
                </a:solidFill>
                <a:latin typeface="+mn-lt"/>
              </a:defRPr>
            </a:lvl9pPr>
          </a:lstStyle>
          <a:p>
            <a:pPr lvl="0"/>
            <a:r>
              <a:rPr lang="en-US"/>
              <a:t>Click to add agenda point</a:t>
            </a:r>
          </a:p>
          <a:p>
            <a:pPr lvl="1"/>
            <a:r>
              <a:rPr lang="en-US"/>
              <a:t>Second level</a:t>
            </a:r>
          </a:p>
          <a:p>
            <a:pPr lvl="2"/>
            <a:r>
              <a:rPr lang="en-US"/>
              <a:t>Third level</a:t>
            </a:r>
          </a:p>
          <a:p>
            <a:pPr lvl="3"/>
            <a:r>
              <a:rPr lang="en-US"/>
              <a:t>Fourth level</a:t>
            </a:r>
          </a:p>
          <a:p>
            <a:pPr lvl="4"/>
            <a:r>
              <a:rPr lang="en-US"/>
              <a:t>Fifth level</a:t>
            </a:r>
          </a:p>
          <a:p>
            <a:pPr lvl="5"/>
            <a:r>
              <a:rPr lang="en-US"/>
              <a:t>6</a:t>
            </a:r>
          </a:p>
          <a:p>
            <a:pPr lvl="6"/>
            <a:r>
              <a:rPr lang="en-US"/>
              <a:t>7</a:t>
            </a:r>
          </a:p>
          <a:p>
            <a:pPr lvl="7"/>
            <a:r>
              <a:rPr lang="en-US"/>
              <a:t>8</a:t>
            </a:r>
          </a:p>
          <a:p>
            <a:pPr lvl="8"/>
            <a:r>
              <a:rPr lang="en-US"/>
              <a:t>9</a:t>
            </a:r>
          </a:p>
        </p:txBody>
      </p:sp>
      <p:sp>
        <p:nvSpPr>
          <p:cNvPr id="16" name="Legal dynamic" descr="{&quot;templafy&quot;:{&quot;id&quot;:&quot;086fcaad-3a7b-41a6-9ed1-82c4ec8db0c9&quot;}}" title="Form.Cigna_Confidentiality.EvernorthConfidentiality">
            <a:extLst>
              <a:ext uri="{FF2B5EF4-FFF2-40B4-BE49-F238E27FC236}">
                <a16:creationId xmlns:a16="http://schemas.microsoft.com/office/drawing/2014/main" id="{4AECE3EA-EFA7-0C7A-9472-5E4A770184C9}"/>
              </a:ext>
            </a:extLst>
          </p:cNvPr>
          <p:cNvSpPr/>
          <p:nvPr userDrawn="1"/>
        </p:nvSpPr>
        <p:spPr>
          <a:xfrm>
            <a:off x="5922000" y="6216565"/>
            <a:ext cx="44316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r">
              <a:lnSpc>
                <a:spcPct val="90000"/>
              </a:lnSpc>
            </a:pPr>
            <a:r>
              <a:rPr lang="en-US" sz="1000" b="0" i="0" cap="none" baseline="0">
                <a:solidFill>
                  <a:srgbClr val="035C67"/>
                </a:solidFill>
                <a:effectLst/>
                <a:latin typeface="Arial Narrow" panose="020B0604020202020204" pitchFamily="34" charset="0"/>
                <a:ea typeface="Arial" panose="020B0604020202020204" pitchFamily="34" charset="0"/>
                <a:cs typeface="Arial Narrow" panose="020B0604020202020204" pitchFamily="34" charset="0"/>
              </a:rPr>
              <a:t>Confidential, unpublished property of Evernorth Health Services. Do not duplicate or distribute. Use and distribution limited solely to authorized personnel. © 2024 Evernorth Health Services.</a:t>
            </a:r>
          </a:p>
        </p:txBody>
      </p:sp>
      <p:sp>
        <p:nvSpPr>
          <p:cNvPr id="17" name="Internal Stamp dynamic" descr="{&quot;templafy&quot;:{&quot;id&quot;:&quot;093e651d-4cc0-49d0-add4-069f9ee856be&quot;}}" title="Form.Cigna_Confidentiality.Cigna_confidentiality">
            <a:extLst>
              <a:ext uri="{FF2B5EF4-FFF2-40B4-BE49-F238E27FC236}">
                <a16:creationId xmlns:a16="http://schemas.microsoft.com/office/drawing/2014/main" id="{7E1D228E-376C-EFBD-BA9A-C012A20925C9}"/>
              </a:ext>
            </a:extLst>
          </p:cNvPr>
          <p:cNvSpPr/>
          <p:nvPr userDrawn="1"/>
        </p:nvSpPr>
        <p:spPr>
          <a:xfrm>
            <a:off x="3276000" y="6216565"/>
            <a:ext cx="19404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lnSpc>
                <a:spcPct val="90000"/>
              </a:lnSpc>
            </a:pPr>
            <a:r>
              <a:rPr lang="en-US" sz="1000" b="0" i="0" kern="1200" cap="none" baseline="0" noProof="0">
                <a:solidFill>
                  <a:srgbClr val="035C67"/>
                </a:solidFill>
                <a:effectLst/>
                <a:latin typeface="Arial Narrow" panose="020B0604020202020204" pitchFamily="34" charset="0"/>
                <a:ea typeface="+mn-ea"/>
                <a:cs typeface="+mn-cs"/>
              </a:rPr>
              <a:t>For internal use only. Use and distribution limited solely to authorized personnel.</a:t>
            </a:r>
          </a:p>
        </p:txBody>
      </p:sp>
      <p:pic>
        <p:nvPicPr>
          <p:cNvPr id="7" name="Dynamic logo dark mint" descr="{&quot;templafy&quot;:{&quot;id&quot;:&quot;d6fd19c7-074c-4fa7-9445-8a7b9d35a52b&quot;}}">
            <a:extLst>
              <a:ext uri="{FF2B5EF4-FFF2-40B4-BE49-F238E27FC236}">
                <a16:creationId xmlns:a16="http://schemas.microsoft.com/office/drawing/2014/main" id="{78C293CC-6573-10FC-3BBD-8029BC17D89B}"/>
              </a:ext>
            </a:extLst>
          </p:cNvPr>
          <p:cNvPicPr>
            <a:picLocks/>
          </p:cNvPicPr>
          <p:nvPr userDrawn="1"/>
        </p:nvPicPr>
        <p:blipFill>
          <a:blip r:embed="rId3">
            <a:extLst>
              <a:ext uri="{28A0092B-C50C-407E-A947-70E740481C1C}">
                <a14:useLocalDpi xmlns:a14="http://schemas.microsoft.com/office/drawing/2010/main" val="0"/>
              </a:ext>
            </a:extLst>
          </a:blip>
          <a:stretch>
            <a:fillRect/>
          </a:stretch>
        </p:blipFill>
        <p:spPr>
          <a:xfrm>
            <a:off x="346677" y="5882399"/>
            <a:ext cx="2145868" cy="756094"/>
          </a:xfrm>
          <a:prstGeom prst="rect">
            <a:avLst/>
          </a:prstGeom>
        </p:spPr>
      </p:pic>
      <p:sp>
        <p:nvSpPr>
          <p:cNvPr id="11" name="Slide Number Placeholder 10">
            <a:extLst>
              <a:ext uri="{FF2B5EF4-FFF2-40B4-BE49-F238E27FC236}">
                <a16:creationId xmlns:a16="http://schemas.microsoft.com/office/drawing/2014/main" id="{B0FD35E2-F2E6-6653-29B2-8F6E539CF094}"/>
              </a:ext>
            </a:extLst>
          </p:cNvPr>
          <p:cNvSpPr>
            <a:spLocks noGrp="1"/>
          </p:cNvSpPr>
          <p:nvPr>
            <p:ph type="sldNum" sz="quarter" idx="19"/>
          </p:nvPr>
        </p:nvSpPr>
        <p:spPr/>
        <p:txBody>
          <a:bodyPr/>
          <a:lstStyle>
            <a:lvl1pPr>
              <a:defRPr>
                <a:solidFill>
                  <a:srgbClr val="035C67"/>
                </a:solidFill>
              </a:defRPr>
            </a:lvl1pPr>
          </a:lstStyle>
          <a:p>
            <a:fld id="{23AA811B-2EBD-4900-905E-5BE206449611}" type="slidenum">
              <a:rPr lang="en-US" smtClean="0"/>
              <a:pPr/>
              <a:t>‹#›</a:t>
            </a:fld>
            <a:endParaRPr lang="en-US"/>
          </a:p>
        </p:txBody>
      </p:sp>
      <p:sp>
        <p:nvSpPr>
          <p:cNvPr id="2" name="Date Placeholder 1">
            <a:extLst>
              <a:ext uri="{FF2B5EF4-FFF2-40B4-BE49-F238E27FC236}">
                <a16:creationId xmlns:a16="http://schemas.microsoft.com/office/drawing/2014/main" id="{C4C0564F-D334-5761-0C1D-5F68C09B2ED0}"/>
              </a:ext>
            </a:extLst>
          </p:cNvPr>
          <p:cNvSpPr>
            <a:spLocks noGrp="1"/>
          </p:cNvSpPr>
          <p:nvPr>
            <p:ph type="dt" sz="half" idx="20"/>
          </p:nvPr>
        </p:nvSpPr>
        <p:spPr/>
        <p:txBody>
          <a:bodyPr/>
          <a:lstStyle/>
          <a:p>
            <a:fld id="{B118041E-2DAD-480C-AEE4-E661A097CFE4}" type="datetime1">
              <a:rPr lang="en-US" smtClean="0"/>
              <a:t>7/17/2026</a:t>
            </a:fld>
            <a:endParaRPr lang="en-US"/>
          </a:p>
        </p:txBody>
      </p:sp>
    </p:spTree>
    <p:extLst>
      <p:ext uri="{BB962C8B-B14F-4D97-AF65-F5344CB8AC3E}">
        <p14:creationId xmlns:p14="http://schemas.microsoft.com/office/powerpoint/2010/main" val="332857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 Agenda">
    <p:bg>
      <p:bgPr>
        <a:solidFill>
          <a:schemeClr val="accent3"/>
        </a:solidFill>
        <a:effectLst/>
      </p:bgPr>
    </p:bg>
    <p:spTree>
      <p:nvGrpSpPr>
        <p:cNvPr id="1" name=""/>
        <p:cNvGrpSpPr/>
        <p:nvPr/>
      </p:nvGrpSpPr>
      <p:grpSpPr>
        <a:xfrm>
          <a:off x="0" y="0"/>
          <a:ext cx="0" cy="0"/>
          <a:chOff x="0" y="0"/>
          <a:chExt cx="0" cy="0"/>
        </a:xfrm>
      </p:grpSpPr>
      <p:sp>
        <p:nvSpPr>
          <p:cNvPr id="3" name="Background">
            <a:extLst>
              <a:ext uri="{FF2B5EF4-FFF2-40B4-BE49-F238E27FC236}">
                <a16:creationId xmlns:a16="http://schemas.microsoft.com/office/drawing/2014/main" id="{78E7BD0E-27C8-430D-BAE4-F0A6C08D73C3}"/>
              </a:ext>
            </a:extLst>
          </p:cNvPr>
          <p:cNvSpPr>
            <a:spLocks noGrp="1" noRot="1" noMove="1" noResize="1" noEditPoints="1" noAdjustHandles="1" noChangeArrowheads="1" noChangeShapeType="1"/>
          </p:cNvSpPr>
          <p:nvPr userDrawn="1"/>
        </p:nvSpPr>
        <p:spPr bwMode="white">
          <a:xfrm>
            <a:off x="0" y="0"/>
            <a:ext cx="12193200" cy="6861600"/>
          </a:xfrm>
          <a:prstGeom prst="rect">
            <a:avLst/>
          </a:prstGeom>
          <a:solidFill>
            <a:srgbClr val="035C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a:solidFill>
                <a:schemeClr val="tx1"/>
              </a:solidFill>
            </a:endParaRPr>
          </a:p>
        </p:txBody>
      </p:sp>
      <p:pic>
        <p:nvPicPr>
          <p:cNvPr id="4" name="Cross">
            <a:extLst>
              <a:ext uri="{FF2B5EF4-FFF2-40B4-BE49-F238E27FC236}">
                <a16:creationId xmlns:a16="http://schemas.microsoft.com/office/drawing/2014/main" id="{6234A7BA-CD99-F7D2-315B-55E68AA7F64D}"/>
              </a:ext>
            </a:extLst>
          </p:cNvPr>
          <p:cNvPicPr>
            <a:picLocks noGrp="1" noRot="1" noChangeAspect="1" noMove="1" noResize="1" noEditPoints="1" noAdjustHandles="1" noChangeArrowheads="1" noChangeShapeType="1" noCrop="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0" y="0"/>
            <a:ext cx="12192000" cy="6858000"/>
          </a:xfrm>
          <a:prstGeom prst="rect">
            <a:avLst/>
          </a:prstGeom>
        </p:spPr>
      </p:pic>
      <p:sp>
        <p:nvSpPr>
          <p:cNvPr id="10" name="Title 3">
            <a:extLst>
              <a:ext uri="{FF2B5EF4-FFF2-40B4-BE49-F238E27FC236}">
                <a16:creationId xmlns:a16="http://schemas.microsoft.com/office/drawing/2014/main" id="{78022C7D-B0E0-FB0C-2163-0578935E5443}"/>
              </a:ext>
            </a:extLst>
          </p:cNvPr>
          <p:cNvSpPr>
            <a:spLocks noGrp="1"/>
          </p:cNvSpPr>
          <p:nvPr>
            <p:ph type="title" hasCustomPrompt="1"/>
          </p:nvPr>
        </p:nvSpPr>
        <p:spPr>
          <a:xfrm>
            <a:off x="360000" y="2203200"/>
            <a:ext cx="3704000" cy="3545138"/>
          </a:xfrm>
        </p:spPr>
        <p:txBody>
          <a:bodyPr/>
          <a:lstStyle>
            <a:lvl1pPr>
              <a:defRPr sz="4400" b="0">
                <a:solidFill>
                  <a:srgbClr val="3EFFC0"/>
                </a:solidFill>
              </a:defRPr>
            </a:lvl1pPr>
          </a:lstStyle>
          <a:p>
            <a:r>
              <a:rPr lang="en-US"/>
              <a:t>Click to add Agenda title</a:t>
            </a:r>
          </a:p>
        </p:txBody>
      </p:sp>
      <p:sp>
        <p:nvSpPr>
          <p:cNvPr id="12" name="Text Placeholder 4">
            <a:extLst>
              <a:ext uri="{FF2B5EF4-FFF2-40B4-BE49-F238E27FC236}">
                <a16:creationId xmlns:a16="http://schemas.microsoft.com/office/drawing/2014/main" id="{0A9FA44A-FD02-40DB-44D6-98C06C0333A0}"/>
              </a:ext>
            </a:extLst>
          </p:cNvPr>
          <p:cNvSpPr>
            <a:spLocks noGrp="1"/>
          </p:cNvSpPr>
          <p:nvPr>
            <p:ph type="body" sz="quarter" idx="17" hasCustomPrompt="1"/>
          </p:nvPr>
        </p:nvSpPr>
        <p:spPr>
          <a:xfrm>
            <a:off x="5214938" y="2366128"/>
            <a:ext cx="4673600" cy="3382209"/>
          </a:xfrm>
        </p:spPr>
        <p:txBody>
          <a:bodyPr tIns="0" anchor="t" anchorCtr="0"/>
          <a:lstStyle>
            <a:lvl1pPr marL="0" indent="0">
              <a:lnSpc>
                <a:spcPct val="100000"/>
              </a:lnSpc>
              <a:spcBef>
                <a:spcPts val="600"/>
              </a:spcBef>
              <a:spcAft>
                <a:spcPts val="0"/>
              </a:spcAft>
              <a:buFont typeface="Arial" panose="020B0604020202020204" pitchFamily="34" charset="0"/>
              <a:buChar char="​"/>
              <a:defRPr sz="2000">
                <a:solidFill>
                  <a:schemeClr val="tx2"/>
                </a:solidFill>
                <a:latin typeface="+mn-lt"/>
              </a:defRPr>
            </a:lvl1pPr>
            <a:lvl2pPr marL="0" indent="0">
              <a:lnSpc>
                <a:spcPct val="100000"/>
              </a:lnSpc>
              <a:spcBef>
                <a:spcPts val="600"/>
              </a:spcBef>
              <a:spcAft>
                <a:spcPts val="0"/>
              </a:spcAft>
              <a:buFont typeface="Arial" panose="020B0604020202020204" pitchFamily="34" charset="0"/>
              <a:buChar char="​"/>
              <a:defRPr sz="2000">
                <a:solidFill>
                  <a:schemeClr val="tx2"/>
                </a:solidFill>
                <a:latin typeface="+mn-lt"/>
              </a:defRPr>
            </a:lvl2pPr>
            <a:lvl3pPr marL="0" indent="0">
              <a:lnSpc>
                <a:spcPct val="100000"/>
              </a:lnSpc>
              <a:spcBef>
                <a:spcPts val="600"/>
              </a:spcBef>
              <a:spcAft>
                <a:spcPts val="0"/>
              </a:spcAft>
              <a:buFont typeface="Arial" panose="020B0604020202020204" pitchFamily="34" charset="0"/>
              <a:buChar char="​"/>
              <a:defRPr sz="2000" b="0">
                <a:solidFill>
                  <a:schemeClr val="tx2"/>
                </a:solidFill>
                <a:latin typeface="+mn-lt"/>
              </a:defRPr>
            </a:lvl3pPr>
            <a:lvl4pPr marL="0" indent="0">
              <a:lnSpc>
                <a:spcPct val="100000"/>
              </a:lnSpc>
              <a:spcBef>
                <a:spcPts val="600"/>
              </a:spcBef>
              <a:spcAft>
                <a:spcPts val="0"/>
              </a:spcAft>
              <a:buFont typeface="Arial" panose="020B0604020202020204" pitchFamily="34" charset="0"/>
              <a:buChar char="​"/>
              <a:defRPr sz="2000" b="0">
                <a:solidFill>
                  <a:schemeClr val="tx2"/>
                </a:solidFill>
                <a:latin typeface="+mn-lt"/>
              </a:defRPr>
            </a:lvl4pPr>
            <a:lvl5pPr marL="0" indent="0">
              <a:lnSpc>
                <a:spcPct val="100000"/>
              </a:lnSpc>
              <a:spcBef>
                <a:spcPts val="600"/>
              </a:spcBef>
              <a:spcAft>
                <a:spcPts val="0"/>
              </a:spcAft>
              <a:buFont typeface="Arial" panose="020B0604020202020204" pitchFamily="34" charset="0"/>
              <a:buChar char="​"/>
              <a:defRPr sz="2000" b="0">
                <a:solidFill>
                  <a:schemeClr val="tx2"/>
                </a:solidFill>
                <a:latin typeface="+mn-lt"/>
              </a:defRPr>
            </a:lvl5pPr>
            <a:lvl6pPr marL="0" indent="0">
              <a:lnSpc>
                <a:spcPct val="100000"/>
              </a:lnSpc>
              <a:spcBef>
                <a:spcPts val="600"/>
              </a:spcBef>
              <a:spcAft>
                <a:spcPts val="0"/>
              </a:spcAft>
              <a:buFont typeface="Arial" panose="020B0604020202020204" pitchFamily="34" charset="0"/>
              <a:buChar char="​"/>
              <a:defRPr sz="2000" b="0">
                <a:solidFill>
                  <a:schemeClr val="tx2"/>
                </a:solidFill>
                <a:latin typeface="+mn-lt"/>
              </a:defRPr>
            </a:lvl6pPr>
            <a:lvl7pPr marL="0" indent="0">
              <a:lnSpc>
                <a:spcPct val="100000"/>
              </a:lnSpc>
              <a:spcBef>
                <a:spcPts val="600"/>
              </a:spcBef>
              <a:spcAft>
                <a:spcPts val="0"/>
              </a:spcAft>
              <a:buFont typeface="Arial" panose="020B0604020202020204" pitchFamily="34" charset="0"/>
              <a:buChar char="​"/>
              <a:defRPr sz="2000" b="0">
                <a:solidFill>
                  <a:schemeClr val="tx2"/>
                </a:solidFill>
                <a:latin typeface="+mn-lt"/>
              </a:defRPr>
            </a:lvl7pPr>
            <a:lvl8pPr marL="0" indent="0">
              <a:lnSpc>
                <a:spcPct val="100000"/>
              </a:lnSpc>
              <a:spcBef>
                <a:spcPts val="600"/>
              </a:spcBef>
              <a:spcAft>
                <a:spcPts val="0"/>
              </a:spcAft>
              <a:buFont typeface="Arial" panose="020B0604020202020204" pitchFamily="34" charset="0"/>
              <a:buChar char="​"/>
              <a:defRPr sz="2000" b="0">
                <a:solidFill>
                  <a:schemeClr val="tx2"/>
                </a:solidFill>
                <a:latin typeface="+mn-lt"/>
              </a:defRPr>
            </a:lvl8pPr>
            <a:lvl9pPr marL="0" indent="0">
              <a:lnSpc>
                <a:spcPct val="100000"/>
              </a:lnSpc>
              <a:spcBef>
                <a:spcPts val="600"/>
              </a:spcBef>
              <a:spcAft>
                <a:spcPts val="0"/>
              </a:spcAft>
              <a:buFont typeface="Arial" panose="020B0604020202020204" pitchFamily="34" charset="0"/>
              <a:buChar char="​"/>
              <a:defRPr sz="2000" b="0">
                <a:solidFill>
                  <a:schemeClr val="tx2"/>
                </a:solidFill>
                <a:latin typeface="+mn-lt"/>
              </a:defRPr>
            </a:lvl9pPr>
          </a:lstStyle>
          <a:p>
            <a:pPr lvl="0"/>
            <a:r>
              <a:rPr lang="en-US"/>
              <a:t>Click to add agenda point</a:t>
            </a:r>
          </a:p>
          <a:p>
            <a:pPr lvl="1"/>
            <a:r>
              <a:rPr lang="en-US"/>
              <a:t>Second level</a:t>
            </a:r>
          </a:p>
          <a:p>
            <a:pPr lvl="2"/>
            <a:r>
              <a:rPr lang="en-US"/>
              <a:t>Third level</a:t>
            </a:r>
          </a:p>
          <a:p>
            <a:pPr lvl="3"/>
            <a:r>
              <a:rPr lang="en-US"/>
              <a:t>Fourth level</a:t>
            </a:r>
          </a:p>
          <a:p>
            <a:pPr lvl="4"/>
            <a:r>
              <a:rPr lang="en-US"/>
              <a:t>Fifth level</a:t>
            </a:r>
          </a:p>
          <a:p>
            <a:pPr lvl="5"/>
            <a:r>
              <a:rPr lang="en-US"/>
              <a:t>6</a:t>
            </a:r>
          </a:p>
          <a:p>
            <a:pPr lvl="6"/>
            <a:r>
              <a:rPr lang="en-US"/>
              <a:t>7</a:t>
            </a:r>
          </a:p>
          <a:p>
            <a:pPr lvl="7"/>
            <a:r>
              <a:rPr lang="en-US"/>
              <a:t>8</a:t>
            </a:r>
          </a:p>
          <a:p>
            <a:pPr lvl="8"/>
            <a:r>
              <a:rPr lang="en-US"/>
              <a:t>9</a:t>
            </a:r>
          </a:p>
        </p:txBody>
      </p:sp>
      <p:sp>
        <p:nvSpPr>
          <p:cNvPr id="2" name="Legal dynamic" descr="{&quot;templafy&quot;:{&quot;id&quot;:&quot;99f36c44-1b59-4fda-a4ed-b9cdbe46ec41&quot;}}" title="Form.Cigna_Confidentiality.EvernorthConfidentiality">
            <a:extLst>
              <a:ext uri="{FF2B5EF4-FFF2-40B4-BE49-F238E27FC236}">
                <a16:creationId xmlns:a16="http://schemas.microsoft.com/office/drawing/2014/main" id="{268C503F-CFE7-20E6-FBC5-DED9DAB603E9}"/>
              </a:ext>
            </a:extLst>
          </p:cNvPr>
          <p:cNvSpPr/>
          <p:nvPr userDrawn="1"/>
        </p:nvSpPr>
        <p:spPr>
          <a:xfrm>
            <a:off x="5923280" y="6217200"/>
            <a:ext cx="44316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r">
              <a:lnSpc>
                <a:spcPct val="90000"/>
              </a:lnSpc>
            </a:pPr>
            <a:r>
              <a:rPr lang="en-US" sz="1000" b="0" i="0" cap="none" baseline="0">
                <a:solidFill>
                  <a:schemeClr val="tx2"/>
                </a:solidFill>
                <a:effectLst/>
                <a:latin typeface="Arial Narrow" panose="020B0604020202020204" pitchFamily="34" charset="0"/>
                <a:ea typeface="Arial" panose="020B0604020202020204" pitchFamily="34" charset="0"/>
                <a:cs typeface="Arial Narrow" panose="020B0604020202020204" pitchFamily="34" charset="0"/>
              </a:rPr>
              <a:t>Confidential, unpublished property of Evernorth Health Services. Do not duplicate or distribute. Use and distribution limited solely to authorized personnel. © 2024 Evernorth Health Services.</a:t>
            </a:r>
          </a:p>
        </p:txBody>
      </p:sp>
      <p:sp>
        <p:nvSpPr>
          <p:cNvPr id="6" name="Internal Stamp dynamic" descr="{&quot;templafy&quot;:{&quot;id&quot;:&quot;b14661ad-0b36-4111-b8a0-5123e0086706&quot;}}" title="Form.Cigna_Confidentiality.Cigna_confidentiality">
            <a:extLst>
              <a:ext uri="{FF2B5EF4-FFF2-40B4-BE49-F238E27FC236}">
                <a16:creationId xmlns:a16="http://schemas.microsoft.com/office/drawing/2014/main" id="{740196C2-8B6F-D9C8-1E6D-B5A8BE52DF38}"/>
              </a:ext>
            </a:extLst>
          </p:cNvPr>
          <p:cNvSpPr/>
          <p:nvPr userDrawn="1"/>
        </p:nvSpPr>
        <p:spPr>
          <a:xfrm>
            <a:off x="3276000" y="6216565"/>
            <a:ext cx="19404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lnSpc>
                <a:spcPct val="90000"/>
              </a:lnSpc>
            </a:pPr>
            <a:r>
              <a:rPr lang="en-US" sz="1000" b="0" i="0" kern="1200" cap="none" baseline="0" noProof="0">
                <a:solidFill>
                  <a:schemeClr val="tx2"/>
                </a:solidFill>
                <a:effectLst/>
                <a:latin typeface="Arial Narrow" panose="020B0604020202020204" pitchFamily="34" charset="0"/>
                <a:ea typeface="+mn-ea"/>
                <a:cs typeface="+mn-cs"/>
              </a:rPr>
              <a:t>For internal use only. Use and distribution limited solely to authorized personnel.</a:t>
            </a:r>
          </a:p>
        </p:txBody>
      </p:sp>
      <p:pic>
        <p:nvPicPr>
          <p:cNvPr id="8" name="Dynamic logo hypermint" descr="{&quot;templafy&quot;:{&quot;id&quot;:&quot;c8e4830d-65b1-4e7c-a920-7daf65408d7d&quot;}}">
            <a:extLst>
              <a:ext uri="{FF2B5EF4-FFF2-40B4-BE49-F238E27FC236}">
                <a16:creationId xmlns:a16="http://schemas.microsoft.com/office/drawing/2014/main" id="{6E9BD2AA-A726-C2F5-26ED-F61236DDB9A7}"/>
              </a:ext>
            </a:extLst>
          </p:cNvPr>
          <p:cNvPicPr>
            <a:picLocks/>
          </p:cNvPicPr>
          <p:nvPr userDrawn="1"/>
        </p:nvPicPr>
        <p:blipFill>
          <a:blip r:embed="rId3">
            <a:extLst>
              <a:ext uri="{28A0092B-C50C-407E-A947-70E740481C1C}">
                <a14:useLocalDpi xmlns:a14="http://schemas.microsoft.com/office/drawing/2010/main" val="0"/>
              </a:ext>
            </a:extLst>
          </a:blip>
          <a:stretch>
            <a:fillRect/>
          </a:stretch>
        </p:blipFill>
        <p:spPr>
          <a:xfrm>
            <a:off x="346677" y="5882399"/>
            <a:ext cx="2145868" cy="756094"/>
          </a:xfrm>
          <a:prstGeom prst="rect">
            <a:avLst/>
          </a:prstGeom>
        </p:spPr>
      </p:pic>
      <p:sp>
        <p:nvSpPr>
          <p:cNvPr id="11" name="Slide Number Placeholder 10">
            <a:extLst>
              <a:ext uri="{FF2B5EF4-FFF2-40B4-BE49-F238E27FC236}">
                <a16:creationId xmlns:a16="http://schemas.microsoft.com/office/drawing/2014/main" id="{B0FD35E2-F2E6-6653-29B2-8F6E539CF094}"/>
              </a:ext>
            </a:extLst>
          </p:cNvPr>
          <p:cNvSpPr>
            <a:spLocks noGrp="1"/>
          </p:cNvSpPr>
          <p:nvPr>
            <p:ph type="sldNum" sz="quarter" idx="19"/>
          </p:nvPr>
        </p:nvSpPr>
        <p:spPr/>
        <p:txBody>
          <a:bodyPr/>
          <a:lstStyle>
            <a:lvl1pPr>
              <a:defRPr>
                <a:solidFill>
                  <a:schemeClr val="tx2"/>
                </a:solidFill>
              </a:defRPr>
            </a:lvl1pPr>
          </a:lstStyle>
          <a:p>
            <a:fld id="{23AA811B-2EBD-4900-905E-5BE206449611}" type="slidenum">
              <a:rPr lang="en-US" smtClean="0"/>
              <a:pPr/>
              <a:t>‹#›</a:t>
            </a:fld>
            <a:endParaRPr lang="en-US"/>
          </a:p>
        </p:txBody>
      </p:sp>
      <p:sp>
        <p:nvSpPr>
          <p:cNvPr id="5" name="Date Placeholder 4">
            <a:extLst>
              <a:ext uri="{FF2B5EF4-FFF2-40B4-BE49-F238E27FC236}">
                <a16:creationId xmlns:a16="http://schemas.microsoft.com/office/drawing/2014/main" id="{9DD83E58-B5E2-834D-3ED1-7D8793FADA93}"/>
              </a:ext>
            </a:extLst>
          </p:cNvPr>
          <p:cNvSpPr>
            <a:spLocks noGrp="1"/>
          </p:cNvSpPr>
          <p:nvPr>
            <p:ph type="dt" sz="half" idx="20"/>
          </p:nvPr>
        </p:nvSpPr>
        <p:spPr/>
        <p:txBody>
          <a:bodyPr/>
          <a:lstStyle>
            <a:lvl1pPr>
              <a:defRPr>
                <a:solidFill>
                  <a:schemeClr val="tx2"/>
                </a:solidFill>
              </a:defRPr>
            </a:lvl1pPr>
          </a:lstStyle>
          <a:p>
            <a:fld id="{B118041E-2DAD-480C-AEE4-E661A097CFE4}" type="datetime1">
              <a:rPr lang="en-US" smtClean="0"/>
              <a:pPr/>
              <a:t>7/17/2026</a:t>
            </a:fld>
            <a:endParaRPr lang="en-US"/>
          </a:p>
        </p:txBody>
      </p:sp>
    </p:spTree>
    <p:extLst>
      <p:ext uri="{BB962C8B-B14F-4D97-AF65-F5344CB8AC3E}">
        <p14:creationId xmlns:p14="http://schemas.microsoft.com/office/powerpoint/2010/main" val="1290722828"/>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 Breaker">
    <p:bg>
      <p:bgPr>
        <a:solidFill>
          <a:schemeClr val="accent3"/>
        </a:solidFill>
        <a:effectLst/>
      </p:bgPr>
    </p:bg>
    <p:spTree>
      <p:nvGrpSpPr>
        <p:cNvPr id="1" name=""/>
        <p:cNvGrpSpPr/>
        <p:nvPr/>
      </p:nvGrpSpPr>
      <p:grpSpPr>
        <a:xfrm>
          <a:off x="0" y="0"/>
          <a:ext cx="0" cy="0"/>
          <a:chOff x="0" y="0"/>
          <a:chExt cx="0" cy="0"/>
        </a:xfrm>
      </p:grpSpPr>
      <p:sp>
        <p:nvSpPr>
          <p:cNvPr id="7" name="Background"/>
          <p:cNvSpPr>
            <a:spLocks noGrp="1" noRot="1" noMove="1" noResize="1" noEditPoints="1" noAdjustHandles="1" noChangeArrowheads="1" noChangeShapeType="1"/>
          </p:cNvSpPr>
          <p:nvPr userDrawn="1"/>
        </p:nvSpPr>
        <p:spPr bwMode="white">
          <a:xfrm>
            <a:off x="0" y="0"/>
            <a:ext cx="12193200" cy="6861600"/>
          </a:xfrm>
          <a:prstGeom prst="rect">
            <a:avLst/>
          </a:prstGeom>
          <a:solidFill>
            <a:srgbClr val="035C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a:solidFill>
                <a:schemeClr val="tx1"/>
              </a:solidFill>
            </a:endParaRPr>
          </a:p>
        </p:txBody>
      </p:sp>
      <p:grpSp>
        <p:nvGrpSpPr>
          <p:cNvPr id="25" name="Group 24">
            <a:extLst>
              <a:ext uri="{FF2B5EF4-FFF2-40B4-BE49-F238E27FC236}">
                <a16:creationId xmlns:a16="http://schemas.microsoft.com/office/drawing/2014/main" id="{53A2A458-7D49-075B-F0E7-416509352419}"/>
              </a:ext>
            </a:extLst>
          </p:cNvPr>
          <p:cNvGrpSpPr>
            <a:grpSpLocks noGrp="1" noUngrp="1" noRot="1" noMove="1" noResize="1"/>
          </p:cNvGrpSpPr>
          <p:nvPr userDrawn="1"/>
        </p:nvGrpSpPr>
        <p:grpSpPr>
          <a:xfrm>
            <a:off x="6234988" y="0"/>
            <a:ext cx="5957012" cy="6097377"/>
            <a:chOff x="6234988" y="0"/>
            <a:chExt cx="5957012" cy="6097377"/>
          </a:xfrm>
        </p:grpSpPr>
        <p:sp>
          <p:nvSpPr>
            <p:cNvPr id="15" name="Freeform: Shape 14">
              <a:extLst>
                <a:ext uri="{FF2B5EF4-FFF2-40B4-BE49-F238E27FC236}">
                  <a16:creationId xmlns:a16="http://schemas.microsoft.com/office/drawing/2014/main" id="{1593D17A-5FF8-E36B-CE4F-460A94562EC1}"/>
                </a:ext>
              </a:extLst>
            </p:cNvPr>
            <p:cNvSpPr>
              <a:spLocks noGrp="1" noRot="1" noMove="1" noResize="1" noEditPoints="1" noAdjustHandles="1" noChangeArrowheads="1" noChangeShapeType="1"/>
            </p:cNvSpPr>
            <p:nvPr/>
          </p:nvSpPr>
          <p:spPr>
            <a:xfrm>
              <a:off x="6234988" y="0"/>
              <a:ext cx="1581285" cy="1418168"/>
            </a:xfrm>
            <a:custGeom>
              <a:avLst/>
              <a:gdLst>
                <a:gd name="connsiteX0" fmla="*/ 56528 w 1581285"/>
                <a:gd name="connsiteY0" fmla="*/ 0 h 1418168"/>
                <a:gd name="connsiteX1" fmla="*/ 1581285 w 1581285"/>
                <a:gd name="connsiteY1" fmla="*/ 0 h 1418168"/>
                <a:gd name="connsiteX2" fmla="*/ 1570467 w 1581285"/>
                <a:gd name="connsiteY2" fmla="*/ 22262 h 1418168"/>
                <a:gd name="connsiteX3" fmla="*/ 1559751 w 1581285"/>
                <a:gd name="connsiteY3" fmla="*/ 92377 h 1418168"/>
                <a:gd name="connsiteX4" fmla="*/ 1559708 w 1581285"/>
                <a:gd name="connsiteY4" fmla="*/ 92377 h 1418168"/>
                <a:gd name="connsiteX5" fmla="*/ 1559708 w 1581285"/>
                <a:gd name="connsiteY5" fmla="*/ 1106235 h 1418168"/>
                <a:gd name="connsiteX6" fmla="*/ 1247775 w 1581285"/>
                <a:gd name="connsiteY6" fmla="*/ 1418168 h 1418168"/>
                <a:gd name="connsiteX7" fmla="*/ 311933 w 1581285"/>
                <a:gd name="connsiteY7" fmla="*/ 1418168 h 1418168"/>
                <a:gd name="connsiteX8" fmla="*/ 0 w 1581285"/>
                <a:gd name="connsiteY8" fmla="*/ 1106235 h 1418168"/>
                <a:gd name="connsiteX9" fmla="*/ 0 w 1581285"/>
                <a:gd name="connsiteY9" fmla="*/ 170393 h 1418168"/>
                <a:gd name="connsiteX10" fmla="*/ 21625 w 1581285"/>
                <a:gd name="connsiteY10" fmla="*/ 56023 h 1418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81285" h="1418168">
                  <a:moveTo>
                    <a:pt x="56528" y="0"/>
                  </a:moveTo>
                  <a:lnTo>
                    <a:pt x="1581285" y="0"/>
                  </a:lnTo>
                  <a:lnTo>
                    <a:pt x="1570467" y="22262"/>
                  </a:lnTo>
                  <a:cubicBezTo>
                    <a:pt x="1563508" y="44393"/>
                    <a:pt x="1559751" y="67944"/>
                    <a:pt x="1559751" y="92377"/>
                  </a:cubicBezTo>
                  <a:lnTo>
                    <a:pt x="1559708" y="92377"/>
                  </a:lnTo>
                  <a:lnTo>
                    <a:pt x="1559708" y="1106235"/>
                  </a:lnTo>
                  <a:cubicBezTo>
                    <a:pt x="1559708" y="1307344"/>
                    <a:pt x="1385766" y="1418168"/>
                    <a:pt x="1247775" y="1418168"/>
                  </a:cubicBezTo>
                  <a:lnTo>
                    <a:pt x="311933" y="1418168"/>
                  </a:lnTo>
                  <a:cubicBezTo>
                    <a:pt x="139670" y="1418168"/>
                    <a:pt x="0" y="1278541"/>
                    <a:pt x="0" y="1106235"/>
                  </a:cubicBezTo>
                  <a:lnTo>
                    <a:pt x="0" y="170393"/>
                  </a:lnTo>
                  <a:cubicBezTo>
                    <a:pt x="0" y="130008"/>
                    <a:pt x="7664" y="91430"/>
                    <a:pt x="21625" y="56023"/>
                  </a:cubicBezTo>
                  <a:close/>
                </a:path>
              </a:pathLst>
            </a:custGeom>
            <a:solidFill>
              <a:srgbClr val="3EFFC0"/>
            </a:solidFill>
            <a:ln w="0"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51606439-6BD3-9643-2882-1978D2AE902F}"/>
                </a:ext>
              </a:extLst>
            </p:cNvPr>
            <p:cNvSpPr>
              <a:spLocks noGrp="1" noRot="1" noMove="1" noResize="1" noEditPoints="1" noAdjustHandles="1" noChangeArrowheads="1" noChangeShapeType="1"/>
            </p:cNvSpPr>
            <p:nvPr/>
          </p:nvSpPr>
          <p:spPr>
            <a:xfrm>
              <a:off x="7794696" y="1"/>
              <a:ext cx="3119546" cy="2977919"/>
            </a:xfrm>
            <a:custGeom>
              <a:avLst/>
              <a:gdLst>
                <a:gd name="connsiteX0" fmla="*/ 1616286 w 3119546"/>
                <a:gd name="connsiteY0" fmla="*/ 0 h 2977919"/>
                <a:gd name="connsiteX1" fmla="*/ 3063015 w 3119546"/>
                <a:gd name="connsiteY1" fmla="*/ 0 h 2977919"/>
                <a:gd name="connsiteX2" fmla="*/ 3097922 w 3119546"/>
                <a:gd name="connsiteY2" fmla="*/ 56039 h 2977919"/>
                <a:gd name="connsiteX3" fmla="*/ 3119546 w 3119546"/>
                <a:gd name="connsiteY3" fmla="*/ 170393 h 2977919"/>
                <a:gd name="connsiteX4" fmla="*/ 3119546 w 3119546"/>
                <a:gd name="connsiteY4" fmla="*/ 1106235 h 2977919"/>
                <a:gd name="connsiteX5" fmla="*/ 2807613 w 3119546"/>
                <a:gd name="connsiteY5" fmla="*/ 1418168 h 2977919"/>
                <a:gd name="connsiteX6" fmla="*/ 1793755 w 3119546"/>
                <a:gd name="connsiteY6" fmla="*/ 1418168 h 2977919"/>
                <a:gd name="connsiteX7" fmla="*/ 1559794 w 3119546"/>
                <a:gd name="connsiteY7" fmla="*/ 1652128 h 2977919"/>
                <a:gd name="connsiteX8" fmla="*/ 1559708 w 3119546"/>
                <a:gd name="connsiteY8" fmla="*/ 1652128 h 2977919"/>
                <a:gd name="connsiteX9" fmla="*/ 1559708 w 3119546"/>
                <a:gd name="connsiteY9" fmla="*/ 2665986 h 2977919"/>
                <a:gd name="connsiteX10" fmla="*/ 1247775 w 3119546"/>
                <a:gd name="connsiteY10" fmla="*/ 2977919 h 2977919"/>
                <a:gd name="connsiteX11" fmla="*/ 311933 w 3119546"/>
                <a:gd name="connsiteY11" fmla="*/ 2977919 h 2977919"/>
                <a:gd name="connsiteX12" fmla="*/ 0 w 3119546"/>
                <a:gd name="connsiteY12" fmla="*/ 2665986 h 2977919"/>
                <a:gd name="connsiteX13" fmla="*/ 0 w 3119546"/>
                <a:gd name="connsiteY13" fmla="*/ 1730144 h 2977919"/>
                <a:gd name="connsiteX14" fmla="*/ 311933 w 3119546"/>
                <a:gd name="connsiteY14" fmla="*/ 1418211 h 2977919"/>
                <a:gd name="connsiteX15" fmla="*/ 1325791 w 3119546"/>
                <a:gd name="connsiteY15" fmla="*/ 1418211 h 2977919"/>
                <a:gd name="connsiteX16" fmla="*/ 1559752 w 3119546"/>
                <a:gd name="connsiteY16" fmla="*/ 1184250 h 2977919"/>
                <a:gd name="connsiteX17" fmla="*/ 1559752 w 3119546"/>
                <a:gd name="connsiteY17" fmla="*/ 170393 h 2977919"/>
                <a:gd name="connsiteX18" fmla="*/ 1581392 w 3119546"/>
                <a:gd name="connsiteY18" fmla="*/ 56023 h 297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19546" h="2977919">
                  <a:moveTo>
                    <a:pt x="1616286" y="0"/>
                  </a:moveTo>
                  <a:lnTo>
                    <a:pt x="3063015" y="0"/>
                  </a:lnTo>
                  <a:lnTo>
                    <a:pt x="3097922" y="56039"/>
                  </a:lnTo>
                  <a:cubicBezTo>
                    <a:pt x="3111882" y="91452"/>
                    <a:pt x="3119546" y="130029"/>
                    <a:pt x="3119546" y="170393"/>
                  </a:cubicBezTo>
                  <a:lnTo>
                    <a:pt x="3119546" y="1106235"/>
                  </a:lnTo>
                  <a:cubicBezTo>
                    <a:pt x="3119546" y="1278497"/>
                    <a:pt x="2979919" y="1418168"/>
                    <a:pt x="2807613" y="1418168"/>
                  </a:cubicBezTo>
                  <a:lnTo>
                    <a:pt x="1793755" y="1418168"/>
                  </a:lnTo>
                  <a:cubicBezTo>
                    <a:pt x="1664547" y="1418168"/>
                    <a:pt x="1559794" y="1522920"/>
                    <a:pt x="1559794" y="1652128"/>
                  </a:cubicBezTo>
                  <a:lnTo>
                    <a:pt x="1559708" y="1652128"/>
                  </a:lnTo>
                  <a:lnTo>
                    <a:pt x="1559708" y="2665986"/>
                  </a:lnTo>
                  <a:cubicBezTo>
                    <a:pt x="1559708" y="2867095"/>
                    <a:pt x="1385766" y="2977919"/>
                    <a:pt x="1247775" y="2977919"/>
                  </a:cubicBezTo>
                  <a:lnTo>
                    <a:pt x="311933" y="2977919"/>
                  </a:lnTo>
                  <a:cubicBezTo>
                    <a:pt x="139670" y="2977919"/>
                    <a:pt x="0" y="2838292"/>
                    <a:pt x="0" y="2665986"/>
                  </a:cubicBezTo>
                  <a:lnTo>
                    <a:pt x="0" y="1730144"/>
                  </a:lnTo>
                  <a:cubicBezTo>
                    <a:pt x="0" y="1557881"/>
                    <a:pt x="139627" y="1418211"/>
                    <a:pt x="311933" y="1418211"/>
                  </a:cubicBezTo>
                  <a:lnTo>
                    <a:pt x="1325791" y="1418211"/>
                  </a:lnTo>
                  <a:cubicBezTo>
                    <a:pt x="1454999" y="1418211"/>
                    <a:pt x="1559752" y="1313458"/>
                    <a:pt x="1559752" y="1184250"/>
                  </a:cubicBezTo>
                  <a:lnTo>
                    <a:pt x="1559752" y="170393"/>
                  </a:lnTo>
                  <a:cubicBezTo>
                    <a:pt x="1559752" y="130008"/>
                    <a:pt x="1567426" y="91430"/>
                    <a:pt x="1581392" y="56023"/>
                  </a:cubicBezTo>
                  <a:close/>
                </a:path>
              </a:pathLst>
            </a:custGeom>
            <a:solidFill>
              <a:srgbClr val="3EFFC0"/>
            </a:solidFill>
            <a:ln w="0"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ADF1028D-825E-168C-FFFE-B96D9992B3EF}"/>
                </a:ext>
              </a:extLst>
            </p:cNvPr>
            <p:cNvSpPr>
              <a:spLocks noGrp="1" noRot="1" noMove="1" noResize="1" noEditPoints="1" noAdjustHandles="1" noChangeArrowheads="1" noChangeShapeType="1"/>
            </p:cNvSpPr>
            <p:nvPr/>
          </p:nvSpPr>
          <p:spPr>
            <a:xfrm>
              <a:off x="9354533" y="1418124"/>
              <a:ext cx="2837466" cy="3119502"/>
            </a:xfrm>
            <a:custGeom>
              <a:avLst/>
              <a:gdLst>
                <a:gd name="connsiteX0" fmla="*/ 2807527 w 2837466"/>
                <a:gd name="connsiteY0" fmla="*/ 0 h 3119502"/>
                <a:gd name="connsiteX1" fmla="*/ 2837466 w 2837466"/>
                <a:gd name="connsiteY1" fmla="*/ 4144 h 3119502"/>
                <a:gd name="connsiteX2" fmla="*/ 2837466 w 2837466"/>
                <a:gd name="connsiteY2" fmla="*/ 1555607 h 3119502"/>
                <a:gd name="connsiteX3" fmla="*/ 2807527 w 2837466"/>
                <a:gd name="connsiteY3" fmla="*/ 1559751 h 3119502"/>
                <a:gd name="connsiteX4" fmla="*/ 1793669 w 2837466"/>
                <a:gd name="connsiteY4" fmla="*/ 1559751 h 3119502"/>
                <a:gd name="connsiteX5" fmla="*/ 1559709 w 2837466"/>
                <a:gd name="connsiteY5" fmla="*/ 1793712 h 3119502"/>
                <a:gd name="connsiteX6" fmla="*/ 1559709 w 2837466"/>
                <a:gd name="connsiteY6" fmla="*/ 2807569 h 3119502"/>
                <a:gd name="connsiteX7" fmla="*/ 1247775 w 2837466"/>
                <a:gd name="connsiteY7" fmla="*/ 3119502 h 3119502"/>
                <a:gd name="connsiteX8" fmla="*/ 311933 w 2837466"/>
                <a:gd name="connsiteY8" fmla="*/ 3119502 h 3119502"/>
                <a:gd name="connsiteX9" fmla="*/ 0 w 2837466"/>
                <a:gd name="connsiteY9" fmla="*/ 2807569 h 3119502"/>
                <a:gd name="connsiteX10" fmla="*/ 0 w 2837466"/>
                <a:gd name="connsiteY10" fmla="*/ 1871727 h 3119502"/>
                <a:gd name="connsiteX11" fmla="*/ 311933 w 2837466"/>
                <a:gd name="connsiteY11" fmla="*/ 1559794 h 3119502"/>
                <a:gd name="connsiteX12" fmla="*/ 1325791 w 2837466"/>
                <a:gd name="connsiteY12" fmla="*/ 1559794 h 3119502"/>
                <a:gd name="connsiteX13" fmla="*/ 1559751 w 2837466"/>
                <a:gd name="connsiteY13" fmla="*/ 1325834 h 3119502"/>
                <a:gd name="connsiteX14" fmla="*/ 1559751 w 2837466"/>
                <a:gd name="connsiteY14" fmla="*/ 311976 h 3119502"/>
                <a:gd name="connsiteX15" fmla="*/ 1871685 w 2837466"/>
                <a:gd name="connsiteY15" fmla="*/ 43 h 3119502"/>
                <a:gd name="connsiteX16" fmla="*/ 2807527 w 2837466"/>
                <a:gd name="connsiteY16" fmla="*/ 43 h 3119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37466" h="3119502">
                  <a:moveTo>
                    <a:pt x="2807527" y="0"/>
                  </a:moveTo>
                  <a:lnTo>
                    <a:pt x="2837466" y="4144"/>
                  </a:lnTo>
                  <a:lnTo>
                    <a:pt x="2837466" y="1555607"/>
                  </a:lnTo>
                  <a:lnTo>
                    <a:pt x="2807527" y="1559751"/>
                  </a:lnTo>
                  <a:lnTo>
                    <a:pt x="1793669" y="1559751"/>
                  </a:lnTo>
                  <a:cubicBezTo>
                    <a:pt x="1664461" y="1559751"/>
                    <a:pt x="1559709" y="1664504"/>
                    <a:pt x="1559709" y="1793712"/>
                  </a:cubicBezTo>
                  <a:lnTo>
                    <a:pt x="1559709" y="2807569"/>
                  </a:lnTo>
                  <a:cubicBezTo>
                    <a:pt x="1559709" y="3008679"/>
                    <a:pt x="1385767" y="3119502"/>
                    <a:pt x="1247775" y="3119502"/>
                  </a:cubicBezTo>
                  <a:lnTo>
                    <a:pt x="311933" y="3119502"/>
                  </a:lnTo>
                  <a:cubicBezTo>
                    <a:pt x="139670" y="3119502"/>
                    <a:pt x="0" y="2979875"/>
                    <a:pt x="0" y="2807569"/>
                  </a:cubicBezTo>
                  <a:lnTo>
                    <a:pt x="0" y="1871727"/>
                  </a:lnTo>
                  <a:cubicBezTo>
                    <a:pt x="0" y="1699464"/>
                    <a:pt x="139627" y="1559794"/>
                    <a:pt x="311933" y="1559794"/>
                  </a:cubicBezTo>
                  <a:lnTo>
                    <a:pt x="1325791" y="1559794"/>
                  </a:lnTo>
                  <a:cubicBezTo>
                    <a:pt x="1454999" y="1559794"/>
                    <a:pt x="1559751" y="1455042"/>
                    <a:pt x="1559751" y="1325834"/>
                  </a:cubicBezTo>
                  <a:lnTo>
                    <a:pt x="1559751" y="311976"/>
                  </a:lnTo>
                  <a:cubicBezTo>
                    <a:pt x="1559751" y="139713"/>
                    <a:pt x="1699379" y="43"/>
                    <a:pt x="1871685" y="43"/>
                  </a:cubicBezTo>
                  <a:lnTo>
                    <a:pt x="2807527" y="43"/>
                  </a:lnTo>
                  <a:close/>
                </a:path>
              </a:pathLst>
            </a:custGeom>
            <a:solidFill>
              <a:srgbClr val="3EFFC0"/>
            </a:solidFill>
            <a:ln w="0"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1D124D34-84E7-DF5D-B26C-14194E8D5A5B}"/>
                </a:ext>
              </a:extLst>
            </p:cNvPr>
            <p:cNvSpPr>
              <a:spLocks noGrp="1" noRot="1" noMove="1" noResize="1" noEditPoints="1" noAdjustHandles="1" noChangeArrowheads="1" noChangeShapeType="1"/>
            </p:cNvSpPr>
            <p:nvPr/>
          </p:nvSpPr>
          <p:spPr>
            <a:xfrm>
              <a:off x="10914243" y="4537670"/>
              <a:ext cx="1277757" cy="1559707"/>
            </a:xfrm>
            <a:custGeom>
              <a:avLst/>
              <a:gdLst>
                <a:gd name="connsiteX0" fmla="*/ 311933 w 1277757"/>
                <a:gd name="connsiteY0" fmla="*/ 0 h 1559707"/>
                <a:gd name="connsiteX1" fmla="*/ 1277757 w 1277757"/>
                <a:gd name="connsiteY1" fmla="*/ 0 h 1559707"/>
                <a:gd name="connsiteX2" fmla="*/ 1277757 w 1277757"/>
                <a:gd name="connsiteY2" fmla="*/ 1555115 h 1559707"/>
                <a:gd name="connsiteX3" fmla="*/ 1247775 w 1277757"/>
                <a:gd name="connsiteY3" fmla="*/ 1559707 h 1559707"/>
                <a:gd name="connsiteX4" fmla="*/ 311933 w 1277757"/>
                <a:gd name="connsiteY4" fmla="*/ 1559707 h 1559707"/>
                <a:gd name="connsiteX5" fmla="*/ 0 w 1277757"/>
                <a:gd name="connsiteY5" fmla="*/ 1247775 h 1559707"/>
                <a:gd name="connsiteX6" fmla="*/ 0 w 1277757"/>
                <a:gd name="connsiteY6" fmla="*/ 311933 h 1559707"/>
                <a:gd name="connsiteX7" fmla="*/ 311933 w 1277757"/>
                <a:gd name="connsiteY7" fmla="*/ 0 h 1559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77757" h="1559707">
                  <a:moveTo>
                    <a:pt x="311933" y="0"/>
                  </a:moveTo>
                  <a:lnTo>
                    <a:pt x="1277757" y="0"/>
                  </a:lnTo>
                  <a:lnTo>
                    <a:pt x="1277757" y="1555115"/>
                  </a:lnTo>
                  <a:lnTo>
                    <a:pt x="1247775" y="1559707"/>
                  </a:lnTo>
                  <a:lnTo>
                    <a:pt x="311933" y="1559707"/>
                  </a:lnTo>
                  <a:cubicBezTo>
                    <a:pt x="139670" y="1559707"/>
                    <a:pt x="0" y="1420081"/>
                    <a:pt x="0" y="1247775"/>
                  </a:cubicBezTo>
                  <a:lnTo>
                    <a:pt x="0" y="311933"/>
                  </a:lnTo>
                  <a:cubicBezTo>
                    <a:pt x="0" y="139670"/>
                    <a:pt x="139627" y="0"/>
                    <a:pt x="311933" y="0"/>
                  </a:cubicBezTo>
                  <a:close/>
                </a:path>
              </a:pathLst>
            </a:custGeom>
            <a:solidFill>
              <a:srgbClr val="3EFFC0"/>
            </a:solidFill>
            <a:ln w="0" cap="flat">
              <a:noFill/>
              <a:prstDash val="solid"/>
              <a:miter/>
            </a:ln>
          </p:spPr>
          <p:txBody>
            <a:bodyPr rtlCol="0" anchor="ctr"/>
            <a:lstStyle/>
            <a:p>
              <a:endParaRPr lang="en-US"/>
            </a:p>
          </p:txBody>
        </p:sp>
      </p:grpSp>
      <p:sp>
        <p:nvSpPr>
          <p:cNvPr id="2" name="Title 1"/>
          <p:cNvSpPr>
            <a:spLocks noGrp="1"/>
          </p:cNvSpPr>
          <p:nvPr>
            <p:ph type="ctrTitle" hasCustomPrompt="1"/>
          </p:nvPr>
        </p:nvSpPr>
        <p:spPr bwMode="invGray">
          <a:xfrm>
            <a:off x="471300" y="3069000"/>
            <a:ext cx="6504175" cy="720000"/>
          </a:xfrm>
        </p:spPr>
        <p:txBody>
          <a:bodyPr lIns="0" tIns="0" rIns="0" bIns="0" anchor="ctr" anchorCtr="0"/>
          <a:lstStyle>
            <a:lvl1pPr algn="l">
              <a:lnSpc>
                <a:spcPct val="82000"/>
              </a:lnSpc>
              <a:defRPr sz="5000" b="0" cap="none" baseline="0">
                <a:solidFill>
                  <a:schemeClr val="tx2"/>
                </a:solidFill>
              </a:defRPr>
            </a:lvl1pPr>
          </a:lstStyle>
          <a:p>
            <a:r>
              <a:rPr lang="en-US" noProof="0"/>
              <a:t>Click to add title</a:t>
            </a:r>
            <a:endParaRPr lang="en-US"/>
          </a:p>
        </p:txBody>
      </p:sp>
      <p:sp>
        <p:nvSpPr>
          <p:cNvPr id="10" name="Slide Number Placeholder 9">
            <a:extLst>
              <a:ext uri="{FF2B5EF4-FFF2-40B4-BE49-F238E27FC236}">
                <a16:creationId xmlns:a16="http://schemas.microsoft.com/office/drawing/2014/main" id="{984D7319-E350-433D-A2B8-30EE77938BFC}"/>
              </a:ext>
            </a:extLst>
          </p:cNvPr>
          <p:cNvSpPr>
            <a:spLocks noGrp="1"/>
          </p:cNvSpPr>
          <p:nvPr>
            <p:ph type="sldNum" sz="quarter" idx="12"/>
          </p:nvPr>
        </p:nvSpPr>
        <p:spPr/>
        <p:txBody>
          <a:bodyPr/>
          <a:lstStyle>
            <a:lvl1pPr>
              <a:defRPr>
                <a:solidFill>
                  <a:schemeClr val="tx2"/>
                </a:solidFill>
              </a:defRPr>
            </a:lvl1pPr>
          </a:lstStyle>
          <a:p>
            <a:fld id="{23AA811B-2EBD-4900-905E-5BE206449611}" type="slidenum">
              <a:rPr lang="en-US" smtClean="0"/>
              <a:pPr/>
              <a:t>‹#›</a:t>
            </a:fld>
            <a:endParaRPr lang="en-US"/>
          </a:p>
        </p:txBody>
      </p:sp>
      <p:sp>
        <p:nvSpPr>
          <p:cNvPr id="16" name="Legal dynamic" descr="{&quot;templafy&quot;:{&quot;id&quot;:&quot;cb6af932-9aae-42bb-bae3-ea1e52ff0f9c&quot;}}" title="Form.Cigna_Confidentiality.EvernorthConfidentiality">
            <a:extLst>
              <a:ext uri="{FF2B5EF4-FFF2-40B4-BE49-F238E27FC236}">
                <a16:creationId xmlns:a16="http://schemas.microsoft.com/office/drawing/2014/main" id="{EC7B1EFD-412E-EB56-9099-15250DADADA6}"/>
              </a:ext>
            </a:extLst>
          </p:cNvPr>
          <p:cNvSpPr/>
          <p:nvPr userDrawn="1"/>
        </p:nvSpPr>
        <p:spPr>
          <a:xfrm>
            <a:off x="5923280" y="6217200"/>
            <a:ext cx="44316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r">
              <a:lnSpc>
                <a:spcPct val="90000"/>
              </a:lnSpc>
            </a:pPr>
            <a:r>
              <a:rPr lang="en-US" sz="1000" b="0" i="0" cap="none" baseline="0">
                <a:solidFill>
                  <a:schemeClr val="tx2"/>
                </a:solidFill>
                <a:effectLst/>
                <a:latin typeface="Arial Narrow" panose="020B0604020202020204" pitchFamily="34" charset="0"/>
                <a:ea typeface="Arial" panose="020B0604020202020204" pitchFamily="34" charset="0"/>
                <a:cs typeface="Arial Narrow" panose="020B0604020202020204" pitchFamily="34" charset="0"/>
              </a:rPr>
              <a:t>Confidential, unpublished property of Evernorth Health Services. Do not duplicate or distribute. Use and distribution limited solely to authorized personnel. © 2024 Evernorth Health Services.</a:t>
            </a:r>
          </a:p>
        </p:txBody>
      </p:sp>
      <p:sp>
        <p:nvSpPr>
          <p:cNvPr id="18" name="Internal Stamp dynamic" descr="{&quot;templafy&quot;:{&quot;id&quot;:&quot;bacb80e8-eebc-4abc-8098-6030e34f4385&quot;}}" title="Form.Cigna_Confidentiality.Cigna_confidentiality">
            <a:extLst>
              <a:ext uri="{FF2B5EF4-FFF2-40B4-BE49-F238E27FC236}">
                <a16:creationId xmlns:a16="http://schemas.microsoft.com/office/drawing/2014/main" id="{D48A58BB-7C46-82BD-4E2D-A6FF95A7CD8D}"/>
              </a:ext>
            </a:extLst>
          </p:cNvPr>
          <p:cNvSpPr/>
          <p:nvPr userDrawn="1"/>
        </p:nvSpPr>
        <p:spPr>
          <a:xfrm>
            <a:off x="3276000" y="6216565"/>
            <a:ext cx="19404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lnSpc>
                <a:spcPct val="90000"/>
              </a:lnSpc>
            </a:pPr>
            <a:r>
              <a:rPr lang="en-US" sz="1000" b="0" i="0" kern="1200" cap="none" baseline="0" noProof="0">
                <a:solidFill>
                  <a:schemeClr val="tx2"/>
                </a:solidFill>
                <a:effectLst/>
                <a:latin typeface="Arial Narrow" panose="020B0604020202020204" pitchFamily="34" charset="0"/>
                <a:ea typeface="+mn-ea"/>
                <a:cs typeface="+mn-cs"/>
              </a:rPr>
              <a:t>For internal use only. Use and distribution limited solely to authorized personnel.</a:t>
            </a:r>
          </a:p>
        </p:txBody>
      </p:sp>
      <p:pic>
        <p:nvPicPr>
          <p:cNvPr id="5" name="Dynamic logo hypermint" descr="{&quot;templafy&quot;:{&quot;id&quot;:&quot;fe7ebd4c-9f02-466a-a17f-dcebe8c3c7c3&quot;}}">
            <a:extLst>
              <a:ext uri="{FF2B5EF4-FFF2-40B4-BE49-F238E27FC236}">
                <a16:creationId xmlns:a16="http://schemas.microsoft.com/office/drawing/2014/main" id="{57062854-0788-2C11-7845-A42D5E3E36C6}"/>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346677" y="5882399"/>
            <a:ext cx="2145868" cy="756094"/>
          </a:xfrm>
          <a:prstGeom prst="rect">
            <a:avLst/>
          </a:prstGeom>
        </p:spPr>
      </p:pic>
      <p:sp>
        <p:nvSpPr>
          <p:cNvPr id="3" name="Date Placeholder 2">
            <a:extLst>
              <a:ext uri="{FF2B5EF4-FFF2-40B4-BE49-F238E27FC236}">
                <a16:creationId xmlns:a16="http://schemas.microsoft.com/office/drawing/2014/main" id="{82815DC7-E66B-71D2-0B5B-EDAC1F4C97BC}"/>
              </a:ext>
            </a:extLst>
          </p:cNvPr>
          <p:cNvSpPr>
            <a:spLocks noGrp="1"/>
          </p:cNvSpPr>
          <p:nvPr>
            <p:ph type="dt" sz="half" idx="13"/>
          </p:nvPr>
        </p:nvSpPr>
        <p:spPr/>
        <p:txBody>
          <a:bodyPr/>
          <a:lstStyle>
            <a:lvl1pPr>
              <a:defRPr>
                <a:solidFill>
                  <a:schemeClr val="tx2"/>
                </a:solidFill>
              </a:defRPr>
            </a:lvl1pPr>
          </a:lstStyle>
          <a:p>
            <a:fld id="{B118041E-2DAD-480C-AEE4-E661A097CFE4}" type="datetime1">
              <a:rPr lang="en-US" smtClean="0"/>
              <a:pPr/>
              <a:t>7/17/2026</a:t>
            </a:fld>
            <a:endParaRPr lang="en-US"/>
          </a:p>
        </p:txBody>
      </p:sp>
    </p:spTree>
    <p:extLst>
      <p:ext uri="{BB962C8B-B14F-4D97-AF65-F5344CB8AC3E}">
        <p14:creationId xmlns:p14="http://schemas.microsoft.com/office/powerpoint/2010/main" val="1696310669"/>
      </p:ext>
    </p:extLst>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A1. Breaker">
    <p:bg>
      <p:bgPr>
        <a:solidFill>
          <a:schemeClr val="accent3"/>
        </a:solidFill>
        <a:effectLst/>
      </p:bgPr>
    </p:bg>
    <p:spTree>
      <p:nvGrpSpPr>
        <p:cNvPr id="1" name=""/>
        <p:cNvGrpSpPr/>
        <p:nvPr/>
      </p:nvGrpSpPr>
      <p:grpSpPr>
        <a:xfrm>
          <a:off x="0" y="0"/>
          <a:ext cx="0" cy="0"/>
          <a:chOff x="0" y="0"/>
          <a:chExt cx="0" cy="0"/>
        </a:xfrm>
      </p:grpSpPr>
      <p:sp>
        <p:nvSpPr>
          <p:cNvPr id="7" name="Background"/>
          <p:cNvSpPr>
            <a:spLocks noGrp="1" noRot="1" noMove="1" noResize="1" noEditPoints="1" noAdjustHandles="1" noChangeArrowheads="1" noChangeShapeType="1"/>
          </p:cNvSpPr>
          <p:nvPr userDrawn="1"/>
        </p:nvSpPr>
        <p:spPr bwMode="white">
          <a:xfrm>
            <a:off x="0" y="0"/>
            <a:ext cx="12193200" cy="6861600"/>
          </a:xfrm>
          <a:prstGeom prst="rect">
            <a:avLst/>
          </a:prstGeom>
          <a:solidFill>
            <a:srgbClr val="035C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a:solidFill>
                <a:schemeClr val="tx1"/>
              </a:solidFill>
            </a:endParaRPr>
          </a:p>
        </p:txBody>
      </p:sp>
      <p:grpSp>
        <p:nvGrpSpPr>
          <p:cNvPr id="3" name="Group 2">
            <a:extLst>
              <a:ext uri="{FF2B5EF4-FFF2-40B4-BE49-F238E27FC236}">
                <a16:creationId xmlns:a16="http://schemas.microsoft.com/office/drawing/2014/main" id="{4182E82E-2C9A-B379-065F-0F6B3D4B1F60}"/>
              </a:ext>
            </a:extLst>
          </p:cNvPr>
          <p:cNvGrpSpPr>
            <a:grpSpLocks noGrp="1" noUngrp="1" noRot="1" noMove="1" noResize="1"/>
          </p:cNvGrpSpPr>
          <p:nvPr userDrawn="1"/>
        </p:nvGrpSpPr>
        <p:grpSpPr>
          <a:xfrm>
            <a:off x="6234988" y="0"/>
            <a:ext cx="5957012" cy="6097377"/>
            <a:chOff x="6234988" y="0"/>
            <a:chExt cx="5957012" cy="6097377"/>
          </a:xfrm>
          <a:solidFill>
            <a:srgbClr val="DAFA87"/>
          </a:solidFill>
        </p:grpSpPr>
        <p:sp>
          <p:nvSpPr>
            <p:cNvPr id="4" name="Freeform: Shape 3">
              <a:extLst>
                <a:ext uri="{FF2B5EF4-FFF2-40B4-BE49-F238E27FC236}">
                  <a16:creationId xmlns:a16="http://schemas.microsoft.com/office/drawing/2014/main" id="{35D48A27-DFCE-B5A1-0332-9513EB186BB4}"/>
                </a:ext>
              </a:extLst>
            </p:cNvPr>
            <p:cNvSpPr>
              <a:spLocks noGrp="1" noRot="1" noMove="1" noResize="1" noEditPoints="1" noAdjustHandles="1" noChangeArrowheads="1" noChangeShapeType="1"/>
            </p:cNvSpPr>
            <p:nvPr/>
          </p:nvSpPr>
          <p:spPr>
            <a:xfrm>
              <a:off x="6234988" y="0"/>
              <a:ext cx="1581285" cy="1418168"/>
            </a:xfrm>
            <a:custGeom>
              <a:avLst/>
              <a:gdLst>
                <a:gd name="connsiteX0" fmla="*/ 56528 w 1581285"/>
                <a:gd name="connsiteY0" fmla="*/ 0 h 1418168"/>
                <a:gd name="connsiteX1" fmla="*/ 1581285 w 1581285"/>
                <a:gd name="connsiteY1" fmla="*/ 0 h 1418168"/>
                <a:gd name="connsiteX2" fmla="*/ 1570467 w 1581285"/>
                <a:gd name="connsiteY2" fmla="*/ 22262 h 1418168"/>
                <a:gd name="connsiteX3" fmla="*/ 1559751 w 1581285"/>
                <a:gd name="connsiteY3" fmla="*/ 92377 h 1418168"/>
                <a:gd name="connsiteX4" fmla="*/ 1559708 w 1581285"/>
                <a:gd name="connsiteY4" fmla="*/ 92377 h 1418168"/>
                <a:gd name="connsiteX5" fmla="*/ 1559708 w 1581285"/>
                <a:gd name="connsiteY5" fmla="*/ 1106235 h 1418168"/>
                <a:gd name="connsiteX6" fmla="*/ 1247775 w 1581285"/>
                <a:gd name="connsiteY6" fmla="*/ 1418168 h 1418168"/>
                <a:gd name="connsiteX7" fmla="*/ 311933 w 1581285"/>
                <a:gd name="connsiteY7" fmla="*/ 1418168 h 1418168"/>
                <a:gd name="connsiteX8" fmla="*/ 0 w 1581285"/>
                <a:gd name="connsiteY8" fmla="*/ 1106235 h 1418168"/>
                <a:gd name="connsiteX9" fmla="*/ 0 w 1581285"/>
                <a:gd name="connsiteY9" fmla="*/ 170393 h 1418168"/>
                <a:gd name="connsiteX10" fmla="*/ 21625 w 1581285"/>
                <a:gd name="connsiteY10" fmla="*/ 56023 h 1418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81285" h="1418168">
                  <a:moveTo>
                    <a:pt x="56528" y="0"/>
                  </a:moveTo>
                  <a:lnTo>
                    <a:pt x="1581285" y="0"/>
                  </a:lnTo>
                  <a:lnTo>
                    <a:pt x="1570467" y="22262"/>
                  </a:lnTo>
                  <a:cubicBezTo>
                    <a:pt x="1563508" y="44393"/>
                    <a:pt x="1559751" y="67944"/>
                    <a:pt x="1559751" y="92377"/>
                  </a:cubicBezTo>
                  <a:lnTo>
                    <a:pt x="1559708" y="92377"/>
                  </a:lnTo>
                  <a:lnTo>
                    <a:pt x="1559708" y="1106235"/>
                  </a:lnTo>
                  <a:cubicBezTo>
                    <a:pt x="1559708" y="1307344"/>
                    <a:pt x="1385766" y="1418168"/>
                    <a:pt x="1247775" y="1418168"/>
                  </a:cubicBezTo>
                  <a:lnTo>
                    <a:pt x="311933" y="1418168"/>
                  </a:lnTo>
                  <a:cubicBezTo>
                    <a:pt x="139670" y="1418168"/>
                    <a:pt x="0" y="1278541"/>
                    <a:pt x="0" y="1106235"/>
                  </a:cubicBezTo>
                  <a:lnTo>
                    <a:pt x="0" y="170393"/>
                  </a:lnTo>
                  <a:cubicBezTo>
                    <a:pt x="0" y="130008"/>
                    <a:pt x="7664" y="91430"/>
                    <a:pt x="21625" y="56023"/>
                  </a:cubicBezTo>
                  <a:close/>
                </a:path>
              </a:pathLst>
            </a:custGeom>
            <a:grpFill/>
            <a:ln w="0" cap="flat">
              <a:noFill/>
              <a:prstDash val="solid"/>
              <a:miter/>
            </a:ln>
          </p:spPr>
          <p:txBody>
            <a:bodyPr rtlCol="0" anchor="ctr"/>
            <a:lstStyle/>
            <a:p>
              <a:endParaRPr lang="en-US"/>
            </a:p>
          </p:txBody>
        </p:sp>
        <p:sp>
          <p:nvSpPr>
            <p:cNvPr id="5" name="Freeform: Shape 4">
              <a:extLst>
                <a:ext uri="{FF2B5EF4-FFF2-40B4-BE49-F238E27FC236}">
                  <a16:creationId xmlns:a16="http://schemas.microsoft.com/office/drawing/2014/main" id="{0877405B-4912-0B09-FB06-93CD5FEE8CDD}"/>
                </a:ext>
              </a:extLst>
            </p:cNvPr>
            <p:cNvSpPr>
              <a:spLocks noGrp="1" noRot="1" noMove="1" noResize="1" noEditPoints="1" noAdjustHandles="1" noChangeArrowheads="1" noChangeShapeType="1"/>
            </p:cNvSpPr>
            <p:nvPr/>
          </p:nvSpPr>
          <p:spPr>
            <a:xfrm>
              <a:off x="7794696" y="1"/>
              <a:ext cx="3119546" cy="2977919"/>
            </a:xfrm>
            <a:custGeom>
              <a:avLst/>
              <a:gdLst>
                <a:gd name="connsiteX0" fmla="*/ 1616286 w 3119546"/>
                <a:gd name="connsiteY0" fmla="*/ 0 h 2977919"/>
                <a:gd name="connsiteX1" fmla="*/ 3063015 w 3119546"/>
                <a:gd name="connsiteY1" fmla="*/ 0 h 2977919"/>
                <a:gd name="connsiteX2" fmla="*/ 3097922 w 3119546"/>
                <a:gd name="connsiteY2" fmla="*/ 56039 h 2977919"/>
                <a:gd name="connsiteX3" fmla="*/ 3119546 w 3119546"/>
                <a:gd name="connsiteY3" fmla="*/ 170393 h 2977919"/>
                <a:gd name="connsiteX4" fmla="*/ 3119546 w 3119546"/>
                <a:gd name="connsiteY4" fmla="*/ 1106235 h 2977919"/>
                <a:gd name="connsiteX5" fmla="*/ 2807613 w 3119546"/>
                <a:gd name="connsiteY5" fmla="*/ 1418168 h 2977919"/>
                <a:gd name="connsiteX6" fmla="*/ 1793755 w 3119546"/>
                <a:gd name="connsiteY6" fmla="*/ 1418168 h 2977919"/>
                <a:gd name="connsiteX7" fmla="*/ 1559794 w 3119546"/>
                <a:gd name="connsiteY7" fmla="*/ 1652128 h 2977919"/>
                <a:gd name="connsiteX8" fmla="*/ 1559708 w 3119546"/>
                <a:gd name="connsiteY8" fmla="*/ 1652128 h 2977919"/>
                <a:gd name="connsiteX9" fmla="*/ 1559708 w 3119546"/>
                <a:gd name="connsiteY9" fmla="*/ 2665986 h 2977919"/>
                <a:gd name="connsiteX10" fmla="*/ 1247775 w 3119546"/>
                <a:gd name="connsiteY10" fmla="*/ 2977919 h 2977919"/>
                <a:gd name="connsiteX11" fmla="*/ 311933 w 3119546"/>
                <a:gd name="connsiteY11" fmla="*/ 2977919 h 2977919"/>
                <a:gd name="connsiteX12" fmla="*/ 0 w 3119546"/>
                <a:gd name="connsiteY12" fmla="*/ 2665986 h 2977919"/>
                <a:gd name="connsiteX13" fmla="*/ 0 w 3119546"/>
                <a:gd name="connsiteY13" fmla="*/ 1730144 h 2977919"/>
                <a:gd name="connsiteX14" fmla="*/ 311933 w 3119546"/>
                <a:gd name="connsiteY14" fmla="*/ 1418211 h 2977919"/>
                <a:gd name="connsiteX15" fmla="*/ 1325791 w 3119546"/>
                <a:gd name="connsiteY15" fmla="*/ 1418211 h 2977919"/>
                <a:gd name="connsiteX16" fmla="*/ 1559752 w 3119546"/>
                <a:gd name="connsiteY16" fmla="*/ 1184250 h 2977919"/>
                <a:gd name="connsiteX17" fmla="*/ 1559752 w 3119546"/>
                <a:gd name="connsiteY17" fmla="*/ 170393 h 2977919"/>
                <a:gd name="connsiteX18" fmla="*/ 1581392 w 3119546"/>
                <a:gd name="connsiteY18" fmla="*/ 56023 h 297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19546" h="2977919">
                  <a:moveTo>
                    <a:pt x="1616286" y="0"/>
                  </a:moveTo>
                  <a:lnTo>
                    <a:pt x="3063015" y="0"/>
                  </a:lnTo>
                  <a:lnTo>
                    <a:pt x="3097922" y="56039"/>
                  </a:lnTo>
                  <a:cubicBezTo>
                    <a:pt x="3111882" y="91452"/>
                    <a:pt x="3119546" y="130029"/>
                    <a:pt x="3119546" y="170393"/>
                  </a:cubicBezTo>
                  <a:lnTo>
                    <a:pt x="3119546" y="1106235"/>
                  </a:lnTo>
                  <a:cubicBezTo>
                    <a:pt x="3119546" y="1278497"/>
                    <a:pt x="2979919" y="1418168"/>
                    <a:pt x="2807613" y="1418168"/>
                  </a:cubicBezTo>
                  <a:lnTo>
                    <a:pt x="1793755" y="1418168"/>
                  </a:lnTo>
                  <a:cubicBezTo>
                    <a:pt x="1664547" y="1418168"/>
                    <a:pt x="1559794" y="1522920"/>
                    <a:pt x="1559794" y="1652128"/>
                  </a:cubicBezTo>
                  <a:lnTo>
                    <a:pt x="1559708" y="1652128"/>
                  </a:lnTo>
                  <a:lnTo>
                    <a:pt x="1559708" y="2665986"/>
                  </a:lnTo>
                  <a:cubicBezTo>
                    <a:pt x="1559708" y="2867095"/>
                    <a:pt x="1385766" y="2977919"/>
                    <a:pt x="1247775" y="2977919"/>
                  </a:cubicBezTo>
                  <a:lnTo>
                    <a:pt x="311933" y="2977919"/>
                  </a:lnTo>
                  <a:cubicBezTo>
                    <a:pt x="139670" y="2977919"/>
                    <a:pt x="0" y="2838292"/>
                    <a:pt x="0" y="2665986"/>
                  </a:cubicBezTo>
                  <a:lnTo>
                    <a:pt x="0" y="1730144"/>
                  </a:lnTo>
                  <a:cubicBezTo>
                    <a:pt x="0" y="1557881"/>
                    <a:pt x="139627" y="1418211"/>
                    <a:pt x="311933" y="1418211"/>
                  </a:cubicBezTo>
                  <a:lnTo>
                    <a:pt x="1325791" y="1418211"/>
                  </a:lnTo>
                  <a:cubicBezTo>
                    <a:pt x="1454999" y="1418211"/>
                    <a:pt x="1559752" y="1313458"/>
                    <a:pt x="1559752" y="1184250"/>
                  </a:cubicBezTo>
                  <a:lnTo>
                    <a:pt x="1559752" y="170393"/>
                  </a:lnTo>
                  <a:cubicBezTo>
                    <a:pt x="1559752" y="130008"/>
                    <a:pt x="1567426" y="91430"/>
                    <a:pt x="1581392" y="56023"/>
                  </a:cubicBezTo>
                  <a:close/>
                </a:path>
              </a:pathLst>
            </a:custGeom>
            <a:grpFill/>
            <a:ln w="0" cap="flat">
              <a:noFill/>
              <a:prstDash val="solid"/>
              <a:miter/>
            </a:ln>
          </p:spPr>
          <p:txBody>
            <a:bodyPr rtlCol="0" anchor="ctr"/>
            <a:lstStyle/>
            <a:p>
              <a:endParaRPr lang="en-US"/>
            </a:p>
          </p:txBody>
        </p:sp>
        <p:sp>
          <p:nvSpPr>
            <p:cNvPr id="6" name="Freeform: Shape 5">
              <a:extLst>
                <a:ext uri="{FF2B5EF4-FFF2-40B4-BE49-F238E27FC236}">
                  <a16:creationId xmlns:a16="http://schemas.microsoft.com/office/drawing/2014/main" id="{982019F4-3164-E423-3AC3-C3ECCBCCF905}"/>
                </a:ext>
              </a:extLst>
            </p:cNvPr>
            <p:cNvSpPr>
              <a:spLocks noGrp="1" noRot="1" noMove="1" noResize="1" noEditPoints="1" noAdjustHandles="1" noChangeArrowheads="1" noChangeShapeType="1"/>
            </p:cNvSpPr>
            <p:nvPr/>
          </p:nvSpPr>
          <p:spPr>
            <a:xfrm>
              <a:off x="9354533" y="1418124"/>
              <a:ext cx="2837466" cy="3119502"/>
            </a:xfrm>
            <a:custGeom>
              <a:avLst/>
              <a:gdLst>
                <a:gd name="connsiteX0" fmla="*/ 2807527 w 2837466"/>
                <a:gd name="connsiteY0" fmla="*/ 0 h 3119502"/>
                <a:gd name="connsiteX1" fmla="*/ 2837466 w 2837466"/>
                <a:gd name="connsiteY1" fmla="*/ 4144 h 3119502"/>
                <a:gd name="connsiteX2" fmla="*/ 2837466 w 2837466"/>
                <a:gd name="connsiteY2" fmla="*/ 1555607 h 3119502"/>
                <a:gd name="connsiteX3" fmla="*/ 2807527 w 2837466"/>
                <a:gd name="connsiteY3" fmla="*/ 1559751 h 3119502"/>
                <a:gd name="connsiteX4" fmla="*/ 1793669 w 2837466"/>
                <a:gd name="connsiteY4" fmla="*/ 1559751 h 3119502"/>
                <a:gd name="connsiteX5" fmla="*/ 1559709 w 2837466"/>
                <a:gd name="connsiteY5" fmla="*/ 1793712 h 3119502"/>
                <a:gd name="connsiteX6" fmla="*/ 1559709 w 2837466"/>
                <a:gd name="connsiteY6" fmla="*/ 2807569 h 3119502"/>
                <a:gd name="connsiteX7" fmla="*/ 1247775 w 2837466"/>
                <a:gd name="connsiteY7" fmla="*/ 3119502 h 3119502"/>
                <a:gd name="connsiteX8" fmla="*/ 311933 w 2837466"/>
                <a:gd name="connsiteY8" fmla="*/ 3119502 h 3119502"/>
                <a:gd name="connsiteX9" fmla="*/ 0 w 2837466"/>
                <a:gd name="connsiteY9" fmla="*/ 2807569 h 3119502"/>
                <a:gd name="connsiteX10" fmla="*/ 0 w 2837466"/>
                <a:gd name="connsiteY10" fmla="*/ 1871727 h 3119502"/>
                <a:gd name="connsiteX11" fmla="*/ 311933 w 2837466"/>
                <a:gd name="connsiteY11" fmla="*/ 1559794 h 3119502"/>
                <a:gd name="connsiteX12" fmla="*/ 1325791 w 2837466"/>
                <a:gd name="connsiteY12" fmla="*/ 1559794 h 3119502"/>
                <a:gd name="connsiteX13" fmla="*/ 1559751 w 2837466"/>
                <a:gd name="connsiteY13" fmla="*/ 1325834 h 3119502"/>
                <a:gd name="connsiteX14" fmla="*/ 1559751 w 2837466"/>
                <a:gd name="connsiteY14" fmla="*/ 311976 h 3119502"/>
                <a:gd name="connsiteX15" fmla="*/ 1871685 w 2837466"/>
                <a:gd name="connsiteY15" fmla="*/ 43 h 3119502"/>
                <a:gd name="connsiteX16" fmla="*/ 2807527 w 2837466"/>
                <a:gd name="connsiteY16" fmla="*/ 43 h 3119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37466" h="3119502">
                  <a:moveTo>
                    <a:pt x="2807527" y="0"/>
                  </a:moveTo>
                  <a:lnTo>
                    <a:pt x="2837466" y="4144"/>
                  </a:lnTo>
                  <a:lnTo>
                    <a:pt x="2837466" y="1555607"/>
                  </a:lnTo>
                  <a:lnTo>
                    <a:pt x="2807527" y="1559751"/>
                  </a:lnTo>
                  <a:lnTo>
                    <a:pt x="1793669" y="1559751"/>
                  </a:lnTo>
                  <a:cubicBezTo>
                    <a:pt x="1664461" y="1559751"/>
                    <a:pt x="1559709" y="1664504"/>
                    <a:pt x="1559709" y="1793712"/>
                  </a:cubicBezTo>
                  <a:lnTo>
                    <a:pt x="1559709" y="2807569"/>
                  </a:lnTo>
                  <a:cubicBezTo>
                    <a:pt x="1559709" y="3008679"/>
                    <a:pt x="1385767" y="3119502"/>
                    <a:pt x="1247775" y="3119502"/>
                  </a:cubicBezTo>
                  <a:lnTo>
                    <a:pt x="311933" y="3119502"/>
                  </a:lnTo>
                  <a:cubicBezTo>
                    <a:pt x="139670" y="3119502"/>
                    <a:pt x="0" y="2979875"/>
                    <a:pt x="0" y="2807569"/>
                  </a:cubicBezTo>
                  <a:lnTo>
                    <a:pt x="0" y="1871727"/>
                  </a:lnTo>
                  <a:cubicBezTo>
                    <a:pt x="0" y="1699464"/>
                    <a:pt x="139627" y="1559794"/>
                    <a:pt x="311933" y="1559794"/>
                  </a:cubicBezTo>
                  <a:lnTo>
                    <a:pt x="1325791" y="1559794"/>
                  </a:lnTo>
                  <a:cubicBezTo>
                    <a:pt x="1454999" y="1559794"/>
                    <a:pt x="1559751" y="1455042"/>
                    <a:pt x="1559751" y="1325834"/>
                  </a:cubicBezTo>
                  <a:lnTo>
                    <a:pt x="1559751" y="311976"/>
                  </a:lnTo>
                  <a:cubicBezTo>
                    <a:pt x="1559751" y="139713"/>
                    <a:pt x="1699379" y="43"/>
                    <a:pt x="1871685" y="43"/>
                  </a:cubicBezTo>
                  <a:lnTo>
                    <a:pt x="2807527" y="43"/>
                  </a:lnTo>
                  <a:close/>
                </a:path>
              </a:pathLst>
            </a:custGeom>
            <a:grpFill/>
            <a:ln w="0"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656EDD01-43F3-2A64-8C27-417122A02DE9}"/>
                </a:ext>
              </a:extLst>
            </p:cNvPr>
            <p:cNvSpPr>
              <a:spLocks noGrp="1" noRot="1" noMove="1" noResize="1" noEditPoints="1" noAdjustHandles="1" noChangeArrowheads="1" noChangeShapeType="1"/>
            </p:cNvSpPr>
            <p:nvPr/>
          </p:nvSpPr>
          <p:spPr>
            <a:xfrm>
              <a:off x="10914243" y="4537670"/>
              <a:ext cx="1277757" cy="1559707"/>
            </a:xfrm>
            <a:custGeom>
              <a:avLst/>
              <a:gdLst>
                <a:gd name="connsiteX0" fmla="*/ 311933 w 1277757"/>
                <a:gd name="connsiteY0" fmla="*/ 0 h 1559707"/>
                <a:gd name="connsiteX1" fmla="*/ 1277757 w 1277757"/>
                <a:gd name="connsiteY1" fmla="*/ 0 h 1559707"/>
                <a:gd name="connsiteX2" fmla="*/ 1277757 w 1277757"/>
                <a:gd name="connsiteY2" fmla="*/ 1555115 h 1559707"/>
                <a:gd name="connsiteX3" fmla="*/ 1247775 w 1277757"/>
                <a:gd name="connsiteY3" fmla="*/ 1559707 h 1559707"/>
                <a:gd name="connsiteX4" fmla="*/ 311933 w 1277757"/>
                <a:gd name="connsiteY4" fmla="*/ 1559707 h 1559707"/>
                <a:gd name="connsiteX5" fmla="*/ 0 w 1277757"/>
                <a:gd name="connsiteY5" fmla="*/ 1247775 h 1559707"/>
                <a:gd name="connsiteX6" fmla="*/ 0 w 1277757"/>
                <a:gd name="connsiteY6" fmla="*/ 311933 h 1559707"/>
                <a:gd name="connsiteX7" fmla="*/ 311933 w 1277757"/>
                <a:gd name="connsiteY7" fmla="*/ 0 h 1559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77757" h="1559707">
                  <a:moveTo>
                    <a:pt x="311933" y="0"/>
                  </a:moveTo>
                  <a:lnTo>
                    <a:pt x="1277757" y="0"/>
                  </a:lnTo>
                  <a:lnTo>
                    <a:pt x="1277757" y="1555115"/>
                  </a:lnTo>
                  <a:lnTo>
                    <a:pt x="1247775" y="1559707"/>
                  </a:lnTo>
                  <a:lnTo>
                    <a:pt x="311933" y="1559707"/>
                  </a:lnTo>
                  <a:cubicBezTo>
                    <a:pt x="139670" y="1559707"/>
                    <a:pt x="0" y="1420081"/>
                    <a:pt x="0" y="1247775"/>
                  </a:cubicBezTo>
                  <a:lnTo>
                    <a:pt x="0" y="311933"/>
                  </a:lnTo>
                  <a:cubicBezTo>
                    <a:pt x="0" y="139670"/>
                    <a:pt x="139627" y="0"/>
                    <a:pt x="311933" y="0"/>
                  </a:cubicBezTo>
                  <a:close/>
                </a:path>
              </a:pathLst>
            </a:custGeom>
            <a:grpFill/>
            <a:ln w="0" cap="flat">
              <a:noFill/>
              <a:prstDash val="solid"/>
              <a:miter/>
            </a:ln>
          </p:spPr>
          <p:txBody>
            <a:bodyPr rtlCol="0" anchor="ctr"/>
            <a:lstStyle/>
            <a:p>
              <a:endParaRPr lang="en-US"/>
            </a:p>
          </p:txBody>
        </p:sp>
      </p:grpSp>
      <p:sp>
        <p:nvSpPr>
          <p:cNvPr id="2" name="Title 1"/>
          <p:cNvSpPr>
            <a:spLocks noGrp="1"/>
          </p:cNvSpPr>
          <p:nvPr>
            <p:ph type="ctrTitle" hasCustomPrompt="1"/>
          </p:nvPr>
        </p:nvSpPr>
        <p:spPr bwMode="invGray">
          <a:xfrm>
            <a:off x="471300" y="3069000"/>
            <a:ext cx="6504175" cy="720000"/>
          </a:xfrm>
        </p:spPr>
        <p:txBody>
          <a:bodyPr lIns="0" tIns="0" rIns="0" bIns="0" anchor="ctr" anchorCtr="0"/>
          <a:lstStyle>
            <a:lvl1pPr algn="l">
              <a:lnSpc>
                <a:spcPct val="82000"/>
              </a:lnSpc>
              <a:defRPr sz="5000" b="0" cap="none" baseline="0">
                <a:solidFill>
                  <a:schemeClr val="tx2"/>
                </a:solidFill>
              </a:defRPr>
            </a:lvl1pPr>
          </a:lstStyle>
          <a:p>
            <a:r>
              <a:rPr lang="en-US" noProof="0"/>
              <a:t>Click to add title</a:t>
            </a:r>
            <a:endParaRPr lang="en-US"/>
          </a:p>
        </p:txBody>
      </p:sp>
      <p:sp>
        <p:nvSpPr>
          <p:cNvPr id="16" name="Legal dynamic" descr="{&quot;templafy&quot;:{&quot;id&quot;:&quot;5b3f00a1-8193-41ef-8519-3708499f56b6&quot;}}" title="Form.Cigna_Confidentiality.EvernorthConfidentiality">
            <a:extLst>
              <a:ext uri="{FF2B5EF4-FFF2-40B4-BE49-F238E27FC236}">
                <a16:creationId xmlns:a16="http://schemas.microsoft.com/office/drawing/2014/main" id="{EC7B1EFD-412E-EB56-9099-15250DADADA6}"/>
              </a:ext>
            </a:extLst>
          </p:cNvPr>
          <p:cNvSpPr/>
          <p:nvPr userDrawn="1"/>
        </p:nvSpPr>
        <p:spPr>
          <a:xfrm>
            <a:off x="5923280" y="6217200"/>
            <a:ext cx="44316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r">
              <a:lnSpc>
                <a:spcPct val="90000"/>
              </a:lnSpc>
            </a:pPr>
            <a:r>
              <a:rPr lang="en-US" sz="1000" b="0" i="0" cap="none" baseline="0">
                <a:solidFill>
                  <a:schemeClr val="tx2"/>
                </a:solidFill>
                <a:effectLst/>
                <a:latin typeface="Arial Narrow" panose="020B0604020202020204" pitchFamily="34" charset="0"/>
                <a:ea typeface="Arial" panose="020B0604020202020204" pitchFamily="34" charset="0"/>
                <a:cs typeface="Arial Narrow" panose="020B0604020202020204" pitchFamily="34" charset="0"/>
              </a:rPr>
              <a:t>Confidential, unpublished property of Evernorth Health Services. Do not duplicate or distribute. Use and distribution limited solely to authorized personnel. © 2024 Evernorth Health Services.</a:t>
            </a:r>
          </a:p>
        </p:txBody>
      </p:sp>
      <p:sp>
        <p:nvSpPr>
          <p:cNvPr id="18" name="Internal Stamp dynamic" descr="{&quot;templafy&quot;:{&quot;id&quot;:&quot;d7cd7bf5-9eec-4ea6-a7f3-c7788e50e6fb&quot;}}" title="Form.Cigna_Confidentiality.Cigna_confidentiality">
            <a:extLst>
              <a:ext uri="{FF2B5EF4-FFF2-40B4-BE49-F238E27FC236}">
                <a16:creationId xmlns:a16="http://schemas.microsoft.com/office/drawing/2014/main" id="{D48A58BB-7C46-82BD-4E2D-A6FF95A7CD8D}"/>
              </a:ext>
            </a:extLst>
          </p:cNvPr>
          <p:cNvSpPr/>
          <p:nvPr userDrawn="1"/>
        </p:nvSpPr>
        <p:spPr>
          <a:xfrm>
            <a:off x="3276000" y="6216565"/>
            <a:ext cx="19404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lnSpc>
                <a:spcPct val="90000"/>
              </a:lnSpc>
            </a:pPr>
            <a:r>
              <a:rPr lang="en-US" sz="1000" b="0" i="0" kern="1200" cap="none" baseline="0" noProof="0">
                <a:solidFill>
                  <a:schemeClr val="tx2"/>
                </a:solidFill>
                <a:effectLst/>
                <a:latin typeface="Arial Narrow" panose="020B0604020202020204" pitchFamily="34" charset="0"/>
                <a:ea typeface="+mn-ea"/>
                <a:cs typeface="+mn-cs"/>
              </a:rPr>
              <a:t>For internal use only. Use and distribution limited solely to authorized personnel.</a:t>
            </a:r>
          </a:p>
        </p:txBody>
      </p:sp>
      <p:pic>
        <p:nvPicPr>
          <p:cNvPr id="12" name="Dynamic logo hypermint" descr="{&quot;templafy&quot;:{&quot;id&quot;:&quot;1280c17d-b24c-46ac-8383-5eabbd22abb9&quot;}}">
            <a:extLst>
              <a:ext uri="{FF2B5EF4-FFF2-40B4-BE49-F238E27FC236}">
                <a16:creationId xmlns:a16="http://schemas.microsoft.com/office/drawing/2014/main" id="{0D1648DA-5862-CCFA-08AA-D391B1421C8D}"/>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346677" y="5882399"/>
            <a:ext cx="2145868" cy="756094"/>
          </a:xfrm>
          <a:prstGeom prst="rect">
            <a:avLst/>
          </a:prstGeom>
        </p:spPr>
      </p:pic>
      <p:sp>
        <p:nvSpPr>
          <p:cNvPr id="10" name="Slide Number Placeholder 9">
            <a:extLst>
              <a:ext uri="{FF2B5EF4-FFF2-40B4-BE49-F238E27FC236}">
                <a16:creationId xmlns:a16="http://schemas.microsoft.com/office/drawing/2014/main" id="{984D7319-E350-433D-A2B8-30EE77938BFC}"/>
              </a:ext>
            </a:extLst>
          </p:cNvPr>
          <p:cNvSpPr>
            <a:spLocks noGrp="1"/>
          </p:cNvSpPr>
          <p:nvPr>
            <p:ph type="sldNum" sz="quarter" idx="12"/>
          </p:nvPr>
        </p:nvSpPr>
        <p:spPr/>
        <p:txBody>
          <a:bodyPr/>
          <a:lstStyle>
            <a:lvl1pPr>
              <a:defRPr>
                <a:solidFill>
                  <a:schemeClr val="tx2"/>
                </a:solidFill>
              </a:defRPr>
            </a:lvl1pPr>
          </a:lstStyle>
          <a:p>
            <a:fld id="{23AA811B-2EBD-4900-905E-5BE206449611}" type="slidenum">
              <a:rPr lang="en-US" smtClean="0"/>
              <a:pPr/>
              <a:t>‹#›</a:t>
            </a:fld>
            <a:endParaRPr lang="en-US"/>
          </a:p>
        </p:txBody>
      </p:sp>
      <p:sp>
        <p:nvSpPr>
          <p:cNvPr id="11" name="Date Placeholder 2">
            <a:extLst>
              <a:ext uri="{FF2B5EF4-FFF2-40B4-BE49-F238E27FC236}">
                <a16:creationId xmlns:a16="http://schemas.microsoft.com/office/drawing/2014/main" id="{7950307B-B967-7252-C548-E828098B98AC}"/>
              </a:ext>
            </a:extLst>
          </p:cNvPr>
          <p:cNvSpPr>
            <a:spLocks noGrp="1"/>
          </p:cNvSpPr>
          <p:nvPr>
            <p:ph type="dt" sz="half" idx="13"/>
          </p:nvPr>
        </p:nvSpPr>
        <p:spPr>
          <a:xfrm>
            <a:off x="10630800" y="6364800"/>
            <a:ext cx="691200" cy="180000"/>
          </a:xfrm>
        </p:spPr>
        <p:txBody>
          <a:bodyPr/>
          <a:lstStyle>
            <a:lvl1pPr>
              <a:defRPr>
                <a:solidFill>
                  <a:schemeClr val="tx2"/>
                </a:solidFill>
              </a:defRPr>
            </a:lvl1pPr>
          </a:lstStyle>
          <a:p>
            <a:fld id="{B118041E-2DAD-480C-AEE4-E661A097CFE4}" type="datetime1">
              <a:rPr lang="en-US" smtClean="0"/>
              <a:pPr/>
              <a:t>7/17/2026</a:t>
            </a:fld>
            <a:endParaRPr lang="en-US"/>
          </a:p>
        </p:txBody>
      </p:sp>
    </p:spTree>
    <p:extLst>
      <p:ext uri="{BB962C8B-B14F-4D97-AF65-F5344CB8AC3E}">
        <p14:creationId xmlns:p14="http://schemas.microsoft.com/office/powerpoint/2010/main" val="1366908157"/>
      </p:ext>
    </p:extLst>
  </p:cSld>
  <p:clrMapOvr>
    <a:overrideClrMapping bg1="dk1" tx1="lt1" bg2="dk2" tx2="lt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2. Breaker">
    <p:bg>
      <p:bgPr>
        <a:solidFill>
          <a:schemeClr val="accent3"/>
        </a:solidFill>
        <a:effectLst/>
      </p:bgPr>
    </p:bg>
    <p:spTree>
      <p:nvGrpSpPr>
        <p:cNvPr id="1" name=""/>
        <p:cNvGrpSpPr/>
        <p:nvPr/>
      </p:nvGrpSpPr>
      <p:grpSpPr>
        <a:xfrm>
          <a:off x="0" y="0"/>
          <a:ext cx="0" cy="0"/>
          <a:chOff x="0" y="0"/>
          <a:chExt cx="0" cy="0"/>
        </a:xfrm>
      </p:grpSpPr>
      <p:sp>
        <p:nvSpPr>
          <p:cNvPr id="7" name="Background"/>
          <p:cNvSpPr>
            <a:spLocks noGrp="1" noRot="1" noMove="1" noResize="1" noEditPoints="1" noAdjustHandles="1" noChangeArrowheads="1" noChangeShapeType="1"/>
          </p:cNvSpPr>
          <p:nvPr userDrawn="1"/>
        </p:nvSpPr>
        <p:spPr bwMode="white">
          <a:xfrm>
            <a:off x="0" y="0"/>
            <a:ext cx="12193200" cy="6861600"/>
          </a:xfrm>
          <a:prstGeom prst="rect">
            <a:avLst/>
          </a:prstGeom>
          <a:solidFill>
            <a:srgbClr val="035C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a:solidFill>
                <a:schemeClr val="tx1"/>
              </a:solidFill>
            </a:endParaRPr>
          </a:p>
        </p:txBody>
      </p:sp>
      <p:grpSp>
        <p:nvGrpSpPr>
          <p:cNvPr id="4" name="Group 3">
            <a:extLst>
              <a:ext uri="{FF2B5EF4-FFF2-40B4-BE49-F238E27FC236}">
                <a16:creationId xmlns:a16="http://schemas.microsoft.com/office/drawing/2014/main" id="{B66E3CA0-C90F-6128-18A9-4FE85C887EE6}"/>
              </a:ext>
            </a:extLst>
          </p:cNvPr>
          <p:cNvGrpSpPr>
            <a:grpSpLocks noGrp="1" noUngrp="1" noRot="1" noMove="1" noResize="1"/>
          </p:cNvGrpSpPr>
          <p:nvPr userDrawn="1"/>
        </p:nvGrpSpPr>
        <p:grpSpPr>
          <a:xfrm>
            <a:off x="6234988" y="0"/>
            <a:ext cx="5957012" cy="6097377"/>
            <a:chOff x="6234988" y="0"/>
            <a:chExt cx="5957012" cy="6097377"/>
          </a:xfrm>
          <a:solidFill>
            <a:srgbClr val="90B9FF"/>
          </a:solidFill>
        </p:grpSpPr>
        <p:sp>
          <p:nvSpPr>
            <p:cNvPr id="5" name="Freeform: Shape 4">
              <a:extLst>
                <a:ext uri="{FF2B5EF4-FFF2-40B4-BE49-F238E27FC236}">
                  <a16:creationId xmlns:a16="http://schemas.microsoft.com/office/drawing/2014/main" id="{8D307663-CD43-8EC4-0C5E-3A59CCC151AF}"/>
                </a:ext>
              </a:extLst>
            </p:cNvPr>
            <p:cNvSpPr>
              <a:spLocks noGrp="1" noRot="1" noMove="1" noResize="1" noEditPoints="1" noAdjustHandles="1" noChangeArrowheads="1" noChangeShapeType="1"/>
            </p:cNvSpPr>
            <p:nvPr/>
          </p:nvSpPr>
          <p:spPr>
            <a:xfrm>
              <a:off x="6234988" y="0"/>
              <a:ext cx="1581285" cy="1418168"/>
            </a:xfrm>
            <a:custGeom>
              <a:avLst/>
              <a:gdLst>
                <a:gd name="connsiteX0" fmla="*/ 56528 w 1581285"/>
                <a:gd name="connsiteY0" fmla="*/ 0 h 1418168"/>
                <a:gd name="connsiteX1" fmla="*/ 1581285 w 1581285"/>
                <a:gd name="connsiteY1" fmla="*/ 0 h 1418168"/>
                <a:gd name="connsiteX2" fmla="*/ 1570467 w 1581285"/>
                <a:gd name="connsiteY2" fmla="*/ 22262 h 1418168"/>
                <a:gd name="connsiteX3" fmla="*/ 1559751 w 1581285"/>
                <a:gd name="connsiteY3" fmla="*/ 92377 h 1418168"/>
                <a:gd name="connsiteX4" fmla="*/ 1559708 w 1581285"/>
                <a:gd name="connsiteY4" fmla="*/ 92377 h 1418168"/>
                <a:gd name="connsiteX5" fmla="*/ 1559708 w 1581285"/>
                <a:gd name="connsiteY5" fmla="*/ 1106235 h 1418168"/>
                <a:gd name="connsiteX6" fmla="*/ 1247775 w 1581285"/>
                <a:gd name="connsiteY6" fmla="*/ 1418168 h 1418168"/>
                <a:gd name="connsiteX7" fmla="*/ 311933 w 1581285"/>
                <a:gd name="connsiteY7" fmla="*/ 1418168 h 1418168"/>
                <a:gd name="connsiteX8" fmla="*/ 0 w 1581285"/>
                <a:gd name="connsiteY8" fmla="*/ 1106235 h 1418168"/>
                <a:gd name="connsiteX9" fmla="*/ 0 w 1581285"/>
                <a:gd name="connsiteY9" fmla="*/ 170393 h 1418168"/>
                <a:gd name="connsiteX10" fmla="*/ 21625 w 1581285"/>
                <a:gd name="connsiteY10" fmla="*/ 56023 h 1418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81285" h="1418168">
                  <a:moveTo>
                    <a:pt x="56528" y="0"/>
                  </a:moveTo>
                  <a:lnTo>
                    <a:pt x="1581285" y="0"/>
                  </a:lnTo>
                  <a:lnTo>
                    <a:pt x="1570467" y="22262"/>
                  </a:lnTo>
                  <a:cubicBezTo>
                    <a:pt x="1563508" y="44393"/>
                    <a:pt x="1559751" y="67944"/>
                    <a:pt x="1559751" y="92377"/>
                  </a:cubicBezTo>
                  <a:lnTo>
                    <a:pt x="1559708" y="92377"/>
                  </a:lnTo>
                  <a:lnTo>
                    <a:pt x="1559708" y="1106235"/>
                  </a:lnTo>
                  <a:cubicBezTo>
                    <a:pt x="1559708" y="1307344"/>
                    <a:pt x="1385766" y="1418168"/>
                    <a:pt x="1247775" y="1418168"/>
                  </a:cubicBezTo>
                  <a:lnTo>
                    <a:pt x="311933" y="1418168"/>
                  </a:lnTo>
                  <a:cubicBezTo>
                    <a:pt x="139670" y="1418168"/>
                    <a:pt x="0" y="1278541"/>
                    <a:pt x="0" y="1106235"/>
                  </a:cubicBezTo>
                  <a:lnTo>
                    <a:pt x="0" y="170393"/>
                  </a:lnTo>
                  <a:cubicBezTo>
                    <a:pt x="0" y="130008"/>
                    <a:pt x="7664" y="91430"/>
                    <a:pt x="21625" y="56023"/>
                  </a:cubicBezTo>
                  <a:close/>
                </a:path>
              </a:pathLst>
            </a:custGeom>
            <a:grpFill/>
            <a:ln w="0" cap="flat">
              <a:noFill/>
              <a:prstDash val="solid"/>
              <a:miter/>
            </a:ln>
          </p:spPr>
          <p:txBody>
            <a:bodyPr rtlCol="0" anchor="ctr"/>
            <a:lstStyle/>
            <a:p>
              <a:endParaRPr lang="en-US"/>
            </a:p>
          </p:txBody>
        </p:sp>
        <p:sp>
          <p:nvSpPr>
            <p:cNvPr id="6" name="Freeform: Shape 5">
              <a:extLst>
                <a:ext uri="{FF2B5EF4-FFF2-40B4-BE49-F238E27FC236}">
                  <a16:creationId xmlns:a16="http://schemas.microsoft.com/office/drawing/2014/main" id="{2AA43885-FB53-6A31-409F-7CEB5B158414}"/>
                </a:ext>
              </a:extLst>
            </p:cNvPr>
            <p:cNvSpPr>
              <a:spLocks noGrp="1" noRot="1" noMove="1" noResize="1" noEditPoints="1" noAdjustHandles="1" noChangeArrowheads="1" noChangeShapeType="1"/>
            </p:cNvSpPr>
            <p:nvPr/>
          </p:nvSpPr>
          <p:spPr>
            <a:xfrm>
              <a:off x="7794696" y="1"/>
              <a:ext cx="3119546" cy="2977919"/>
            </a:xfrm>
            <a:custGeom>
              <a:avLst/>
              <a:gdLst>
                <a:gd name="connsiteX0" fmla="*/ 1616286 w 3119546"/>
                <a:gd name="connsiteY0" fmla="*/ 0 h 2977919"/>
                <a:gd name="connsiteX1" fmla="*/ 3063015 w 3119546"/>
                <a:gd name="connsiteY1" fmla="*/ 0 h 2977919"/>
                <a:gd name="connsiteX2" fmla="*/ 3097922 w 3119546"/>
                <a:gd name="connsiteY2" fmla="*/ 56039 h 2977919"/>
                <a:gd name="connsiteX3" fmla="*/ 3119546 w 3119546"/>
                <a:gd name="connsiteY3" fmla="*/ 170393 h 2977919"/>
                <a:gd name="connsiteX4" fmla="*/ 3119546 w 3119546"/>
                <a:gd name="connsiteY4" fmla="*/ 1106235 h 2977919"/>
                <a:gd name="connsiteX5" fmla="*/ 2807613 w 3119546"/>
                <a:gd name="connsiteY5" fmla="*/ 1418168 h 2977919"/>
                <a:gd name="connsiteX6" fmla="*/ 1793755 w 3119546"/>
                <a:gd name="connsiteY6" fmla="*/ 1418168 h 2977919"/>
                <a:gd name="connsiteX7" fmla="*/ 1559794 w 3119546"/>
                <a:gd name="connsiteY7" fmla="*/ 1652128 h 2977919"/>
                <a:gd name="connsiteX8" fmla="*/ 1559708 w 3119546"/>
                <a:gd name="connsiteY8" fmla="*/ 1652128 h 2977919"/>
                <a:gd name="connsiteX9" fmla="*/ 1559708 w 3119546"/>
                <a:gd name="connsiteY9" fmla="*/ 2665986 h 2977919"/>
                <a:gd name="connsiteX10" fmla="*/ 1247775 w 3119546"/>
                <a:gd name="connsiteY10" fmla="*/ 2977919 h 2977919"/>
                <a:gd name="connsiteX11" fmla="*/ 311933 w 3119546"/>
                <a:gd name="connsiteY11" fmla="*/ 2977919 h 2977919"/>
                <a:gd name="connsiteX12" fmla="*/ 0 w 3119546"/>
                <a:gd name="connsiteY12" fmla="*/ 2665986 h 2977919"/>
                <a:gd name="connsiteX13" fmla="*/ 0 w 3119546"/>
                <a:gd name="connsiteY13" fmla="*/ 1730144 h 2977919"/>
                <a:gd name="connsiteX14" fmla="*/ 311933 w 3119546"/>
                <a:gd name="connsiteY14" fmla="*/ 1418211 h 2977919"/>
                <a:gd name="connsiteX15" fmla="*/ 1325791 w 3119546"/>
                <a:gd name="connsiteY15" fmla="*/ 1418211 h 2977919"/>
                <a:gd name="connsiteX16" fmla="*/ 1559752 w 3119546"/>
                <a:gd name="connsiteY16" fmla="*/ 1184250 h 2977919"/>
                <a:gd name="connsiteX17" fmla="*/ 1559752 w 3119546"/>
                <a:gd name="connsiteY17" fmla="*/ 170393 h 2977919"/>
                <a:gd name="connsiteX18" fmla="*/ 1581392 w 3119546"/>
                <a:gd name="connsiteY18" fmla="*/ 56023 h 297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19546" h="2977919">
                  <a:moveTo>
                    <a:pt x="1616286" y="0"/>
                  </a:moveTo>
                  <a:lnTo>
                    <a:pt x="3063015" y="0"/>
                  </a:lnTo>
                  <a:lnTo>
                    <a:pt x="3097922" y="56039"/>
                  </a:lnTo>
                  <a:cubicBezTo>
                    <a:pt x="3111882" y="91452"/>
                    <a:pt x="3119546" y="130029"/>
                    <a:pt x="3119546" y="170393"/>
                  </a:cubicBezTo>
                  <a:lnTo>
                    <a:pt x="3119546" y="1106235"/>
                  </a:lnTo>
                  <a:cubicBezTo>
                    <a:pt x="3119546" y="1278497"/>
                    <a:pt x="2979919" y="1418168"/>
                    <a:pt x="2807613" y="1418168"/>
                  </a:cubicBezTo>
                  <a:lnTo>
                    <a:pt x="1793755" y="1418168"/>
                  </a:lnTo>
                  <a:cubicBezTo>
                    <a:pt x="1664547" y="1418168"/>
                    <a:pt x="1559794" y="1522920"/>
                    <a:pt x="1559794" y="1652128"/>
                  </a:cubicBezTo>
                  <a:lnTo>
                    <a:pt x="1559708" y="1652128"/>
                  </a:lnTo>
                  <a:lnTo>
                    <a:pt x="1559708" y="2665986"/>
                  </a:lnTo>
                  <a:cubicBezTo>
                    <a:pt x="1559708" y="2867095"/>
                    <a:pt x="1385766" y="2977919"/>
                    <a:pt x="1247775" y="2977919"/>
                  </a:cubicBezTo>
                  <a:lnTo>
                    <a:pt x="311933" y="2977919"/>
                  </a:lnTo>
                  <a:cubicBezTo>
                    <a:pt x="139670" y="2977919"/>
                    <a:pt x="0" y="2838292"/>
                    <a:pt x="0" y="2665986"/>
                  </a:cubicBezTo>
                  <a:lnTo>
                    <a:pt x="0" y="1730144"/>
                  </a:lnTo>
                  <a:cubicBezTo>
                    <a:pt x="0" y="1557881"/>
                    <a:pt x="139627" y="1418211"/>
                    <a:pt x="311933" y="1418211"/>
                  </a:cubicBezTo>
                  <a:lnTo>
                    <a:pt x="1325791" y="1418211"/>
                  </a:lnTo>
                  <a:cubicBezTo>
                    <a:pt x="1454999" y="1418211"/>
                    <a:pt x="1559752" y="1313458"/>
                    <a:pt x="1559752" y="1184250"/>
                  </a:cubicBezTo>
                  <a:lnTo>
                    <a:pt x="1559752" y="170393"/>
                  </a:lnTo>
                  <a:cubicBezTo>
                    <a:pt x="1559752" y="130008"/>
                    <a:pt x="1567426" y="91430"/>
                    <a:pt x="1581392" y="56023"/>
                  </a:cubicBezTo>
                  <a:close/>
                </a:path>
              </a:pathLst>
            </a:custGeom>
            <a:grpFill/>
            <a:ln w="0"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D43EFE5A-9166-ED47-AD48-948770071722}"/>
                </a:ext>
              </a:extLst>
            </p:cNvPr>
            <p:cNvSpPr>
              <a:spLocks noGrp="1" noRot="1" noMove="1" noResize="1" noEditPoints="1" noAdjustHandles="1" noChangeArrowheads="1" noChangeShapeType="1"/>
            </p:cNvSpPr>
            <p:nvPr/>
          </p:nvSpPr>
          <p:spPr>
            <a:xfrm>
              <a:off x="9354533" y="1418124"/>
              <a:ext cx="2837466" cy="3119502"/>
            </a:xfrm>
            <a:custGeom>
              <a:avLst/>
              <a:gdLst>
                <a:gd name="connsiteX0" fmla="*/ 2807527 w 2837466"/>
                <a:gd name="connsiteY0" fmla="*/ 0 h 3119502"/>
                <a:gd name="connsiteX1" fmla="*/ 2837466 w 2837466"/>
                <a:gd name="connsiteY1" fmla="*/ 4144 h 3119502"/>
                <a:gd name="connsiteX2" fmla="*/ 2837466 w 2837466"/>
                <a:gd name="connsiteY2" fmla="*/ 1555607 h 3119502"/>
                <a:gd name="connsiteX3" fmla="*/ 2807527 w 2837466"/>
                <a:gd name="connsiteY3" fmla="*/ 1559751 h 3119502"/>
                <a:gd name="connsiteX4" fmla="*/ 1793669 w 2837466"/>
                <a:gd name="connsiteY4" fmla="*/ 1559751 h 3119502"/>
                <a:gd name="connsiteX5" fmla="*/ 1559709 w 2837466"/>
                <a:gd name="connsiteY5" fmla="*/ 1793712 h 3119502"/>
                <a:gd name="connsiteX6" fmla="*/ 1559709 w 2837466"/>
                <a:gd name="connsiteY6" fmla="*/ 2807569 h 3119502"/>
                <a:gd name="connsiteX7" fmla="*/ 1247775 w 2837466"/>
                <a:gd name="connsiteY7" fmla="*/ 3119502 h 3119502"/>
                <a:gd name="connsiteX8" fmla="*/ 311933 w 2837466"/>
                <a:gd name="connsiteY8" fmla="*/ 3119502 h 3119502"/>
                <a:gd name="connsiteX9" fmla="*/ 0 w 2837466"/>
                <a:gd name="connsiteY9" fmla="*/ 2807569 h 3119502"/>
                <a:gd name="connsiteX10" fmla="*/ 0 w 2837466"/>
                <a:gd name="connsiteY10" fmla="*/ 1871727 h 3119502"/>
                <a:gd name="connsiteX11" fmla="*/ 311933 w 2837466"/>
                <a:gd name="connsiteY11" fmla="*/ 1559794 h 3119502"/>
                <a:gd name="connsiteX12" fmla="*/ 1325791 w 2837466"/>
                <a:gd name="connsiteY12" fmla="*/ 1559794 h 3119502"/>
                <a:gd name="connsiteX13" fmla="*/ 1559751 w 2837466"/>
                <a:gd name="connsiteY13" fmla="*/ 1325834 h 3119502"/>
                <a:gd name="connsiteX14" fmla="*/ 1559751 w 2837466"/>
                <a:gd name="connsiteY14" fmla="*/ 311976 h 3119502"/>
                <a:gd name="connsiteX15" fmla="*/ 1871685 w 2837466"/>
                <a:gd name="connsiteY15" fmla="*/ 43 h 3119502"/>
                <a:gd name="connsiteX16" fmla="*/ 2807527 w 2837466"/>
                <a:gd name="connsiteY16" fmla="*/ 43 h 3119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37466" h="3119502">
                  <a:moveTo>
                    <a:pt x="2807527" y="0"/>
                  </a:moveTo>
                  <a:lnTo>
                    <a:pt x="2837466" y="4144"/>
                  </a:lnTo>
                  <a:lnTo>
                    <a:pt x="2837466" y="1555607"/>
                  </a:lnTo>
                  <a:lnTo>
                    <a:pt x="2807527" y="1559751"/>
                  </a:lnTo>
                  <a:lnTo>
                    <a:pt x="1793669" y="1559751"/>
                  </a:lnTo>
                  <a:cubicBezTo>
                    <a:pt x="1664461" y="1559751"/>
                    <a:pt x="1559709" y="1664504"/>
                    <a:pt x="1559709" y="1793712"/>
                  </a:cubicBezTo>
                  <a:lnTo>
                    <a:pt x="1559709" y="2807569"/>
                  </a:lnTo>
                  <a:cubicBezTo>
                    <a:pt x="1559709" y="3008679"/>
                    <a:pt x="1385767" y="3119502"/>
                    <a:pt x="1247775" y="3119502"/>
                  </a:cubicBezTo>
                  <a:lnTo>
                    <a:pt x="311933" y="3119502"/>
                  </a:lnTo>
                  <a:cubicBezTo>
                    <a:pt x="139670" y="3119502"/>
                    <a:pt x="0" y="2979875"/>
                    <a:pt x="0" y="2807569"/>
                  </a:cubicBezTo>
                  <a:lnTo>
                    <a:pt x="0" y="1871727"/>
                  </a:lnTo>
                  <a:cubicBezTo>
                    <a:pt x="0" y="1699464"/>
                    <a:pt x="139627" y="1559794"/>
                    <a:pt x="311933" y="1559794"/>
                  </a:cubicBezTo>
                  <a:lnTo>
                    <a:pt x="1325791" y="1559794"/>
                  </a:lnTo>
                  <a:cubicBezTo>
                    <a:pt x="1454999" y="1559794"/>
                    <a:pt x="1559751" y="1455042"/>
                    <a:pt x="1559751" y="1325834"/>
                  </a:cubicBezTo>
                  <a:lnTo>
                    <a:pt x="1559751" y="311976"/>
                  </a:lnTo>
                  <a:cubicBezTo>
                    <a:pt x="1559751" y="139713"/>
                    <a:pt x="1699379" y="43"/>
                    <a:pt x="1871685" y="43"/>
                  </a:cubicBezTo>
                  <a:lnTo>
                    <a:pt x="2807527" y="43"/>
                  </a:lnTo>
                  <a:close/>
                </a:path>
              </a:pathLst>
            </a:custGeom>
            <a:grpFill/>
            <a:ln w="0"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F8CAE41B-9948-BC0E-E6A5-8D4D2B4AEEF0}"/>
                </a:ext>
              </a:extLst>
            </p:cNvPr>
            <p:cNvSpPr>
              <a:spLocks noGrp="1" noRot="1" noMove="1" noResize="1" noEditPoints="1" noAdjustHandles="1" noChangeArrowheads="1" noChangeShapeType="1"/>
            </p:cNvSpPr>
            <p:nvPr/>
          </p:nvSpPr>
          <p:spPr>
            <a:xfrm>
              <a:off x="10914243" y="4537670"/>
              <a:ext cx="1277757" cy="1559707"/>
            </a:xfrm>
            <a:custGeom>
              <a:avLst/>
              <a:gdLst>
                <a:gd name="connsiteX0" fmla="*/ 311933 w 1277757"/>
                <a:gd name="connsiteY0" fmla="*/ 0 h 1559707"/>
                <a:gd name="connsiteX1" fmla="*/ 1277757 w 1277757"/>
                <a:gd name="connsiteY1" fmla="*/ 0 h 1559707"/>
                <a:gd name="connsiteX2" fmla="*/ 1277757 w 1277757"/>
                <a:gd name="connsiteY2" fmla="*/ 1555115 h 1559707"/>
                <a:gd name="connsiteX3" fmla="*/ 1247775 w 1277757"/>
                <a:gd name="connsiteY3" fmla="*/ 1559707 h 1559707"/>
                <a:gd name="connsiteX4" fmla="*/ 311933 w 1277757"/>
                <a:gd name="connsiteY4" fmla="*/ 1559707 h 1559707"/>
                <a:gd name="connsiteX5" fmla="*/ 0 w 1277757"/>
                <a:gd name="connsiteY5" fmla="*/ 1247775 h 1559707"/>
                <a:gd name="connsiteX6" fmla="*/ 0 w 1277757"/>
                <a:gd name="connsiteY6" fmla="*/ 311933 h 1559707"/>
                <a:gd name="connsiteX7" fmla="*/ 311933 w 1277757"/>
                <a:gd name="connsiteY7" fmla="*/ 0 h 1559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77757" h="1559707">
                  <a:moveTo>
                    <a:pt x="311933" y="0"/>
                  </a:moveTo>
                  <a:lnTo>
                    <a:pt x="1277757" y="0"/>
                  </a:lnTo>
                  <a:lnTo>
                    <a:pt x="1277757" y="1555115"/>
                  </a:lnTo>
                  <a:lnTo>
                    <a:pt x="1247775" y="1559707"/>
                  </a:lnTo>
                  <a:lnTo>
                    <a:pt x="311933" y="1559707"/>
                  </a:lnTo>
                  <a:cubicBezTo>
                    <a:pt x="139670" y="1559707"/>
                    <a:pt x="0" y="1420081"/>
                    <a:pt x="0" y="1247775"/>
                  </a:cubicBezTo>
                  <a:lnTo>
                    <a:pt x="0" y="311933"/>
                  </a:lnTo>
                  <a:cubicBezTo>
                    <a:pt x="0" y="139670"/>
                    <a:pt x="139627" y="0"/>
                    <a:pt x="311933" y="0"/>
                  </a:cubicBezTo>
                  <a:close/>
                </a:path>
              </a:pathLst>
            </a:custGeom>
            <a:grpFill/>
            <a:ln w="0" cap="flat">
              <a:noFill/>
              <a:prstDash val="solid"/>
              <a:miter/>
            </a:ln>
          </p:spPr>
          <p:txBody>
            <a:bodyPr rtlCol="0" anchor="ctr"/>
            <a:lstStyle/>
            <a:p>
              <a:endParaRPr lang="en-US"/>
            </a:p>
          </p:txBody>
        </p:sp>
      </p:grpSp>
      <p:sp>
        <p:nvSpPr>
          <p:cNvPr id="2" name="Title 1"/>
          <p:cNvSpPr>
            <a:spLocks noGrp="1"/>
          </p:cNvSpPr>
          <p:nvPr>
            <p:ph type="ctrTitle" hasCustomPrompt="1"/>
          </p:nvPr>
        </p:nvSpPr>
        <p:spPr bwMode="invGray">
          <a:xfrm>
            <a:off x="471300" y="3069000"/>
            <a:ext cx="6504175" cy="720000"/>
          </a:xfrm>
        </p:spPr>
        <p:txBody>
          <a:bodyPr lIns="0" tIns="0" rIns="0" bIns="0" anchor="ctr" anchorCtr="0"/>
          <a:lstStyle>
            <a:lvl1pPr algn="l">
              <a:lnSpc>
                <a:spcPct val="82000"/>
              </a:lnSpc>
              <a:defRPr sz="5000" b="0" cap="none" baseline="0">
                <a:solidFill>
                  <a:schemeClr val="tx2"/>
                </a:solidFill>
              </a:defRPr>
            </a:lvl1pPr>
          </a:lstStyle>
          <a:p>
            <a:r>
              <a:rPr lang="en-US" noProof="0"/>
              <a:t>Click to add title</a:t>
            </a:r>
            <a:endParaRPr lang="en-US"/>
          </a:p>
        </p:txBody>
      </p:sp>
      <p:sp>
        <p:nvSpPr>
          <p:cNvPr id="16" name="Legal dynamic" descr="{&quot;templafy&quot;:{&quot;id&quot;:&quot;5df3287d-bedf-4cac-af15-aa230af936c8&quot;}}" title="Form.Cigna_Confidentiality.EvernorthConfidentiality">
            <a:extLst>
              <a:ext uri="{FF2B5EF4-FFF2-40B4-BE49-F238E27FC236}">
                <a16:creationId xmlns:a16="http://schemas.microsoft.com/office/drawing/2014/main" id="{EC7B1EFD-412E-EB56-9099-15250DADADA6}"/>
              </a:ext>
            </a:extLst>
          </p:cNvPr>
          <p:cNvSpPr/>
          <p:nvPr userDrawn="1"/>
        </p:nvSpPr>
        <p:spPr>
          <a:xfrm>
            <a:off x="5923280" y="6217200"/>
            <a:ext cx="44316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r">
              <a:lnSpc>
                <a:spcPct val="90000"/>
              </a:lnSpc>
            </a:pPr>
            <a:r>
              <a:rPr lang="en-US" sz="1000" b="0" i="0" cap="none" baseline="0">
                <a:solidFill>
                  <a:schemeClr val="tx2"/>
                </a:solidFill>
                <a:effectLst/>
                <a:latin typeface="Arial Narrow" panose="020B0604020202020204" pitchFamily="34" charset="0"/>
                <a:ea typeface="Arial" panose="020B0604020202020204" pitchFamily="34" charset="0"/>
                <a:cs typeface="Arial Narrow" panose="020B0604020202020204" pitchFamily="34" charset="0"/>
              </a:rPr>
              <a:t>Confidential, unpublished property of Evernorth Health Services. Do not duplicate or distribute. Use and distribution limited solely to authorized personnel. © 2024 Evernorth Health Services.</a:t>
            </a:r>
          </a:p>
        </p:txBody>
      </p:sp>
      <p:sp>
        <p:nvSpPr>
          <p:cNvPr id="18" name="Internal Stamp dynamic" descr="{&quot;templafy&quot;:{&quot;id&quot;:&quot;5b384234-4948-4f37-99d6-98862faff047&quot;}}" title="Form.Cigna_Confidentiality.Cigna_confidentiality">
            <a:extLst>
              <a:ext uri="{FF2B5EF4-FFF2-40B4-BE49-F238E27FC236}">
                <a16:creationId xmlns:a16="http://schemas.microsoft.com/office/drawing/2014/main" id="{D48A58BB-7C46-82BD-4E2D-A6FF95A7CD8D}"/>
              </a:ext>
            </a:extLst>
          </p:cNvPr>
          <p:cNvSpPr/>
          <p:nvPr userDrawn="1"/>
        </p:nvSpPr>
        <p:spPr>
          <a:xfrm>
            <a:off x="3276000" y="6216565"/>
            <a:ext cx="19404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lnSpc>
                <a:spcPct val="90000"/>
              </a:lnSpc>
            </a:pPr>
            <a:r>
              <a:rPr lang="en-US" sz="1000" b="0" i="0" kern="1200" cap="none" baseline="0" noProof="0">
                <a:solidFill>
                  <a:schemeClr val="tx2"/>
                </a:solidFill>
                <a:effectLst/>
                <a:latin typeface="Arial Narrow" panose="020B0604020202020204" pitchFamily="34" charset="0"/>
                <a:ea typeface="+mn-ea"/>
                <a:cs typeface="+mn-cs"/>
              </a:rPr>
              <a:t>For internal use only. Use and distribution limited solely to authorized personnel.</a:t>
            </a:r>
          </a:p>
        </p:txBody>
      </p:sp>
      <p:pic>
        <p:nvPicPr>
          <p:cNvPr id="8" name="Dynamic logo hypermint" descr="{&quot;templafy&quot;:{&quot;id&quot;:&quot;2d8f0c09-fba4-44f9-9810-a81cc4406107&quot;}}">
            <a:extLst>
              <a:ext uri="{FF2B5EF4-FFF2-40B4-BE49-F238E27FC236}">
                <a16:creationId xmlns:a16="http://schemas.microsoft.com/office/drawing/2014/main" id="{EB4B64D7-A947-9565-4032-8BB372A654C1}"/>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346677" y="5882399"/>
            <a:ext cx="2145868" cy="756094"/>
          </a:xfrm>
          <a:prstGeom prst="rect">
            <a:avLst/>
          </a:prstGeom>
        </p:spPr>
      </p:pic>
      <p:sp>
        <p:nvSpPr>
          <p:cNvPr id="10" name="Slide Number Placeholder 9">
            <a:extLst>
              <a:ext uri="{FF2B5EF4-FFF2-40B4-BE49-F238E27FC236}">
                <a16:creationId xmlns:a16="http://schemas.microsoft.com/office/drawing/2014/main" id="{984D7319-E350-433D-A2B8-30EE77938BFC}"/>
              </a:ext>
            </a:extLst>
          </p:cNvPr>
          <p:cNvSpPr>
            <a:spLocks noGrp="1"/>
          </p:cNvSpPr>
          <p:nvPr>
            <p:ph type="sldNum" sz="quarter" idx="12"/>
          </p:nvPr>
        </p:nvSpPr>
        <p:spPr/>
        <p:txBody>
          <a:bodyPr/>
          <a:lstStyle>
            <a:lvl1pPr>
              <a:defRPr>
                <a:solidFill>
                  <a:schemeClr val="tx2"/>
                </a:solidFill>
              </a:defRPr>
            </a:lvl1pPr>
          </a:lstStyle>
          <a:p>
            <a:fld id="{23AA811B-2EBD-4900-905E-5BE206449611}" type="slidenum">
              <a:rPr lang="en-US" smtClean="0"/>
              <a:pPr/>
              <a:t>‹#›</a:t>
            </a:fld>
            <a:endParaRPr lang="en-US"/>
          </a:p>
        </p:txBody>
      </p:sp>
      <p:sp>
        <p:nvSpPr>
          <p:cNvPr id="12" name="Date Placeholder 2">
            <a:extLst>
              <a:ext uri="{FF2B5EF4-FFF2-40B4-BE49-F238E27FC236}">
                <a16:creationId xmlns:a16="http://schemas.microsoft.com/office/drawing/2014/main" id="{F39C80FD-35C1-E74E-4FAA-5BA9F04B6CEA}"/>
              </a:ext>
            </a:extLst>
          </p:cNvPr>
          <p:cNvSpPr>
            <a:spLocks noGrp="1"/>
          </p:cNvSpPr>
          <p:nvPr>
            <p:ph type="dt" sz="half" idx="13"/>
          </p:nvPr>
        </p:nvSpPr>
        <p:spPr>
          <a:xfrm>
            <a:off x="10630800" y="6364800"/>
            <a:ext cx="691200" cy="180000"/>
          </a:xfrm>
        </p:spPr>
        <p:txBody>
          <a:bodyPr/>
          <a:lstStyle>
            <a:lvl1pPr>
              <a:defRPr>
                <a:solidFill>
                  <a:schemeClr val="tx2"/>
                </a:solidFill>
              </a:defRPr>
            </a:lvl1pPr>
          </a:lstStyle>
          <a:p>
            <a:fld id="{B118041E-2DAD-480C-AEE4-E661A097CFE4}" type="datetime1">
              <a:rPr lang="en-US" smtClean="0"/>
              <a:pPr/>
              <a:t>7/17/2026</a:t>
            </a:fld>
            <a:endParaRPr lang="en-US"/>
          </a:p>
        </p:txBody>
      </p:sp>
    </p:spTree>
    <p:extLst>
      <p:ext uri="{BB962C8B-B14F-4D97-AF65-F5344CB8AC3E}">
        <p14:creationId xmlns:p14="http://schemas.microsoft.com/office/powerpoint/2010/main" val="3830827890"/>
      </p:ext>
    </p:extLst>
  </p:cSld>
  <p:clrMapOvr>
    <a:overrideClrMapping bg1="dk1" tx1="lt1" bg2="dk2" tx2="lt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3. Breaker">
    <p:bg>
      <p:bgPr>
        <a:solidFill>
          <a:schemeClr val="accent3"/>
        </a:solidFill>
        <a:effectLst/>
      </p:bgPr>
    </p:bg>
    <p:spTree>
      <p:nvGrpSpPr>
        <p:cNvPr id="1" name=""/>
        <p:cNvGrpSpPr/>
        <p:nvPr/>
      </p:nvGrpSpPr>
      <p:grpSpPr>
        <a:xfrm>
          <a:off x="0" y="0"/>
          <a:ext cx="0" cy="0"/>
          <a:chOff x="0" y="0"/>
          <a:chExt cx="0" cy="0"/>
        </a:xfrm>
      </p:grpSpPr>
      <p:sp>
        <p:nvSpPr>
          <p:cNvPr id="7" name="Background"/>
          <p:cNvSpPr>
            <a:spLocks noGrp="1" noRot="1" noMove="1" noResize="1" noEditPoints="1" noAdjustHandles="1" noChangeArrowheads="1" noChangeShapeType="1"/>
          </p:cNvSpPr>
          <p:nvPr userDrawn="1"/>
        </p:nvSpPr>
        <p:spPr bwMode="white">
          <a:xfrm>
            <a:off x="0" y="0"/>
            <a:ext cx="12193200" cy="6861600"/>
          </a:xfrm>
          <a:prstGeom prst="rect">
            <a:avLst/>
          </a:prstGeom>
          <a:solidFill>
            <a:srgbClr val="035C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a:solidFill>
                <a:schemeClr val="tx1"/>
              </a:solidFill>
            </a:endParaRPr>
          </a:p>
        </p:txBody>
      </p:sp>
      <p:grpSp>
        <p:nvGrpSpPr>
          <p:cNvPr id="4" name="Group 3">
            <a:extLst>
              <a:ext uri="{FF2B5EF4-FFF2-40B4-BE49-F238E27FC236}">
                <a16:creationId xmlns:a16="http://schemas.microsoft.com/office/drawing/2014/main" id="{B3996587-F66A-7795-7A7C-0EEA1C4E72CF}"/>
              </a:ext>
            </a:extLst>
          </p:cNvPr>
          <p:cNvGrpSpPr>
            <a:grpSpLocks noGrp="1" noUngrp="1" noRot="1" noMove="1" noResize="1"/>
          </p:cNvGrpSpPr>
          <p:nvPr userDrawn="1"/>
        </p:nvGrpSpPr>
        <p:grpSpPr>
          <a:xfrm>
            <a:off x="6234988" y="0"/>
            <a:ext cx="5957012" cy="6097377"/>
            <a:chOff x="6234988" y="0"/>
            <a:chExt cx="5957012" cy="6097377"/>
          </a:xfrm>
          <a:solidFill>
            <a:srgbClr val="E88789"/>
          </a:solidFill>
        </p:grpSpPr>
        <p:sp>
          <p:nvSpPr>
            <p:cNvPr id="5" name="Freeform: Shape 4">
              <a:extLst>
                <a:ext uri="{FF2B5EF4-FFF2-40B4-BE49-F238E27FC236}">
                  <a16:creationId xmlns:a16="http://schemas.microsoft.com/office/drawing/2014/main" id="{928EECF1-AFC8-786B-F0EB-45FB91BD3D55}"/>
                </a:ext>
              </a:extLst>
            </p:cNvPr>
            <p:cNvSpPr>
              <a:spLocks noGrp="1" noRot="1" noMove="1" noResize="1" noEditPoints="1" noAdjustHandles="1" noChangeArrowheads="1" noChangeShapeType="1"/>
            </p:cNvSpPr>
            <p:nvPr/>
          </p:nvSpPr>
          <p:spPr>
            <a:xfrm>
              <a:off x="6234988" y="0"/>
              <a:ext cx="1581285" cy="1418168"/>
            </a:xfrm>
            <a:custGeom>
              <a:avLst/>
              <a:gdLst>
                <a:gd name="connsiteX0" fmla="*/ 56528 w 1581285"/>
                <a:gd name="connsiteY0" fmla="*/ 0 h 1418168"/>
                <a:gd name="connsiteX1" fmla="*/ 1581285 w 1581285"/>
                <a:gd name="connsiteY1" fmla="*/ 0 h 1418168"/>
                <a:gd name="connsiteX2" fmla="*/ 1570467 w 1581285"/>
                <a:gd name="connsiteY2" fmla="*/ 22262 h 1418168"/>
                <a:gd name="connsiteX3" fmla="*/ 1559751 w 1581285"/>
                <a:gd name="connsiteY3" fmla="*/ 92377 h 1418168"/>
                <a:gd name="connsiteX4" fmla="*/ 1559708 w 1581285"/>
                <a:gd name="connsiteY4" fmla="*/ 92377 h 1418168"/>
                <a:gd name="connsiteX5" fmla="*/ 1559708 w 1581285"/>
                <a:gd name="connsiteY5" fmla="*/ 1106235 h 1418168"/>
                <a:gd name="connsiteX6" fmla="*/ 1247775 w 1581285"/>
                <a:gd name="connsiteY6" fmla="*/ 1418168 h 1418168"/>
                <a:gd name="connsiteX7" fmla="*/ 311933 w 1581285"/>
                <a:gd name="connsiteY7" fmla="*/ 1418168 h 1418168"/>
                <a:gd name="connsiteX8" fmla="*/ 0 w 1581285"/>
                <a:gd name="connsiteY8" fmla="*/ 1106235 h 1418168"/>
                <a:gd name="connsiteX9" fmla="*/ 0 w 1581285"/>
                <a:gd name="connsiteY9" fmla="*/ 170393 h 1418168"/>
                <a:gd name="connsiteX10" fmla="*/ 21625 w 1581285"/>
                <a:gd name="connsiteY10" fmla="*/ 56023 h 1418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81285" h="1418168">
                  <a:moveTo>
                    <a:pt x="56528" y="0"/>
                  </a:moveTo>
                  <a:lnTo>
                    <a:pt x="1581285" y="0"/>
                  </a:lnTo>
                  <a:lnTo>
                    <a:pt x="1570467" y="22262"/>
                  </a:lnTo>
                  <a:cubicBezTo>
                    <a:pt x="1563508" y="44393"/>
                    <a:pt x="1559751" y="67944"/>
                    <a:pt x="1559751" y="92377"/>
                  </a:cubicBezTo>
                  <a:lnTo>
                    <a:pt x="1559708" y="92377"/>
                  </a:lnTo>
                  <a:lnTo>
                    <a:pt x="1559708" y="1106235"/>
                  </a:lnTo>
                  <a:cubicBezTo>
                    <a:pt x="1559708" y="1307344"/>
                    <a:pt x="1385766" y="1418168"/>
                    <a:pt x="1247775" y="1418168"/>
                  </a:cubicBezTo>
                  <a:lnTo>
                    <a:pt x="311933" y="1418168"/>
                  </a:lnTo>
                  <a:cubicBezTo>
                    <a:pt x="139670" y="1418168"/>
                    <a:pt x="0" y="1278541"/>
                    <a:pt x="0" y="1106235"/>
                  </a:cubicBezTo>
                  <a:lnTo>
                    <a:pt x="0" y="170393"/>
                  </a:lnTo>
                  <a:cubicBezTo>
                    <a:pt x="0" y="130008"/>
                    <a:pt x="7664" y="91430"/>
                    <a:pt x="21625" y="56023"/>
                  </a:cubicBezTo>
                  <a:close/>
                </a:path>
              </a:pathLst>
            </a:custGeom>
            <a:grpFill/>
            <a:ln w="0" cap="flat">
              <a:noFill/>
              <a:prstDash val="solid"/>
              <a:miter/>
            </a:ln>
          </p:spPr>
          <p:txBody>
            <a:bodyPr rtlCol="0" anchor="ctr"/>
            <a:lstStyle/>
            <a:p>
              <a:endParaRPr lang="en-US"/>
            </a:p>
          </p:txBody>
        </p:sp>
        <p:sp>
          <p:nvSpPr>
            <p:cNvPr id="6" name="Freeform: Shape 5">
              <a:extLst>
                <a:ext uri="{FF2B5EF4-FFF2-40B4-BE49-F238E27FC236}">
                  <a16:creationId xmlns:a16="http://schemas.microsoft.com/office/drawing/2014/main" id="{DDBCF8A6-BFFD-66E4-8705-080161A5886B}"/>
                </a:ext>
              </a:extLst>
            </p:cNvPr>
            <p:cNvSpPr>
              <a:spLocks noGrp="1" noRot="1" noMove="1" noResize="1" noEditPoints="1" noAdjustHandles="1" noChangeArrowheads="1" noChangeShapeType="1"/>
            </p:cNvSpPr>
            <p:nvPr/>
          </p:nvSpPr>
          <p:spPr>
            <a:xfrm>
              <a:off x="7794696" y="1"/>
              <a:ext cx="3119546" cy="2977919"/>
            </a:xfrm>
            <a:custGeom>
              <a:avLst/>
              <a:gdLst>
                <a:gd name="connsiteX0" fmla="*/ 1616286 w 3119546"/>
                <a:gd name="connsiteY0" fmla="*/ 0 h 2977919"/>
                <a:gd name="connsiteX1" fmla="*/ 3063015 w 3119546"/>
                <a:gd name="connsiteY1" fmla="*/ 0 h 2977919"/>
                <a:gd name="connsiteX2" fmla="*/ 3097922 w 3119546"/>
                <a:gd name="connsiteY2" fmla="*/ 56039 h 2977919"/>
                <a:gd name="connsiteX3" fmla="*/ 3119546 w 3119546"/>
                <a:gd name="connsiteY3" fmla="*/ 170393 h 2977919"/>
                <a:gd name="connsiteX4" fmla="*/ 3119546 w 3119546"/>
                <a:gd name="connsiteY4" fmla="*/ 1106235 h 2977919"/>
                <a:gd name="connsiteX5" fmla="*/ 2807613 w 3119546"/>
                <a:gd name="connsiteY5" fmla="*/ 1418168 h 2977919"/>
                <a:gd name="connsiteX6" fmla="*/ 1793755 w 3119546"/>
                <a:gd name="connsiteY6" fmla="*/ 1418168 h 2977919"/>
                <a:gd name="connsiteX7" fmla="*/ 1559794 w 3119546"/>
                <a:gd name="connsiteY7" fmla="*/ 1652128 h 2977919"/>
                <a:gd name="connsiteX8" fmla="*/ 1559708 w 3119546"/>
                <a:gd name="connsiteY8" fmla="*/ 1652128 h 2977919"/>
                <a:gd name="connsiteX9" fmla="*/ 1559708 w 3119546"/>
                <a:gd name="connsiteY9" fmla="*/ 2665986 h 2977919"/>
                <a:gd name="connsiteX10" fmla="*/ 1247775 w 3119546"/>
                <a:gd name="connsiteY10" fmla="*/ 2977919 h 2977919"/>
                <a:gd name="connsiteX11" fmla="*/ 311933 w 3119546"/>
                <a:gd name="connsiteY11" fmla="*/ 2977919 h 2977919"/>
                <a:gd name="connsiteX12" fmla="*/ 0 w 3119546"/>
                <a:gd name="connsiteY12" fmla="*/ 2665986 h 2977919"/>
                <a:gd name="connsiteX13" fmla="*/ 0 w 3119546"/>
                <a:gd name="connsiteY13" fmla="*/ 1730144 h 2977919"/>
                <a:gd name="connsiteX14" fmla="*/ 311933 w 3119546"/>
                <a:gd name="connsiteY14" fmla="*/ 1418211 h 2977919"/>
                <a:gd name="connsiteX15" fmla="*/ 1325791 w 3119546"/>
                <a:gd name="connsiteY15" fmla="*/ 1418211 h 2977919"/>
                <a:gd name="connsiteX16" fmla="*/ 1559752 w 3119546"/>
                <a:gd name="connsiteY16" fmla="*/ 1184250 h 2977919"/>
                <a:gd name="connsiteX17" fmla="*/ 1559752 w 3119546"/>
                <a:gd name="connsiteY17" fmla="*/ 170393 h 2977919"/>
                <a:gd name="connsiteX18" fmla="*/ 1581392 w 3119546"/>
                <a:gd name="connsiteY18" fmla="*/ 56023 h 297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19546" h="2977919">
                  <a:moveTo>
                    <a:pt x="1616286" y="0"/>
                  </a:moveTo>
                  <a:lnTo>
                    <a:pt x="3063015" y="0"/>
                  </a:lnTo>
                  <a:lnTo>
                    <a:pt x="3097922" y="56039"/>
                  </a:lnTo>
                  <a:cubicBezTo>
                    <a:pt x="3111882" y="91452"/>
                    <a:pt x="3119546" y="130029"/>
                    <a:pt x="3119546" y="170393"/>
                  </a:cubicBezTo>
                  <a:lnTo>
                    <a:pt x="3119546" y="1106235"/>
                  </a:lnTo>
                  <a:cubicBezTo>
                    <a:pt x="3119546" y="1278497"/>
                    <a:pt x="2979919" y="1418168"/>
                    <a:pt x="2807613" y="1418168"/>
                  </a:cubicBezTo>
                  <a:lnTo>
                    <a:pt x="1793755" y="1418168"/>
                  </a:lnTo>
                  <a:cubicBezTo>
                    <a:pt x="1664547" y="1418168"/>
                    <a:pt x="1559794" y="1522920"/>
                    <a:pt x="1559794" y="1652128"/>
                  </a:cubicBezTo>
                  <a:lnTo>
                    <a:pt x="1559708" y="1652128"/>
                  </a:lnTo>
                  <a:lnTo>
                    <a:pt x="1559708" y="2665986"/>
                  </a:lnTo>
                  <a:cubicBezTo>
                    <a:pt x="1559708" y="2867095"/>
                    <a:pt x="1385766" y="2977919"/>
                    <a:pt x="1247775" y="2977919"/>
                  </a:cubicBezTo>
                  <a:lnTo>
                    <a:pt x="311933" y="2977919"/>
                  </a:lnTo>
                  <a:cubicBezTo>
                    <a:pt x="139670" y="2977919"/>
                    <a:pt x="0" y="2838292"/>
                    <a:pt x="0" y="2665986"/>
                  </a:cubicBezTo>
                  <a:lnTo>
                    <a:pt x="0" y="1730144"/>
                  </a:lnTo>
                  <a:cubicBezTo>
                    <a:pt x="0" y="1557881"/>
                    <a:pt x="139627" y="1418211"/>
                    <a:pt x="311933" y="1418211"/>
                  </a:cubicBezTo>
                  <a:lnTo>
                    <a:pt x="1325791" y="1418211"/>
                  </a:lnTo>
                  <a:cubicBezTo>
                    <a:pt x="1454999" y="1418211"/>
                    <a:pt x="1559752" y="1313458"/>
                    <a:pt x="1559752" y="1184250"/>
                  </a:cubicBezTo>
                  <a:lnTo>
                    <a:pt x="1559752" y="170393"/>
                  </a:lnTo>
                  <a:cubicBezTo>
                    <a:pt x="1559752" y="130008"/>
                    <a:pt x="1567426" y="91430"/>
                    <a:pt x="1581392" y="56023"/>
                  </a:cubicBezTo>
                  <a:close/>
                </a:path>
              </a:pathLst>
            </a:custGeom>
            <a:grpFill/>
            <a:ln w="0"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F313CBEB-4968-5C39-CF44-109B6865FD97}"/>
                </a:ext>
              </a:extLst>
            </p:cNvPr>
            <p:cNvSpPr>
              <a:spLocks noGrp="1" noRot="1" noMove="1" noResize="1" noEditPoints="1" noAdjustHandles="1" noChangeArrowheads="1" noChangeShapeType="1"/>
            </p:cNvSpPr>
            <p:nvPr/>
          </p:nvSpPr>
          <p:spPr>
            <a:xfrm>
              <a:off x="9354533" y="1418124"/>
              <a:ext cx="2837466" cy="3119502"/>
            </a:xfrm>
            <a:custGeom>
              <a:avLst/>
              <a:gdLst>
                <a:gd name="connsiteX0" fmla="*/ 2807527 w 2837466"/>
                <a:gd name="connsiteY0" fmla="*/ 0 h 3119502"/>
                <a:gd name="connsiteX1" fmla="*/ 2837466 w 2837466"/>
                <a:gd name="connsiteY1" fmla="*/ 4144 h 3119502"/>
                <a:gd name="connsiteX2" fmla="*/ 2837466 w 2837466"/>
                <a:gd name="connsiteY2" fmla="*/ 1555607 h 3119502"/>
                <a:gd name="connsiteX3" fmla="*/ 2807527 w 2837466"/>
                <a:gd name="connsiteY3" fmla="*/ 1559751 h 3119502"/>
                <a:gd name="connsiteX4" fmla="*/ 1793669 w 2837466"/>
                <a:gd name="connsiteY4" fmla="*/ 1559751 h 3119502"/>
                <a:gd name="connsiteX5" fmla="*/ 1559709 w 2837466"/>
                <a:gd name="connsiteY5" fmla="*/ 1793712 h 3119502"/>
                <a:gd name="connsiteX6" fmla="*/ 1559709 w 2837466"/>
                <a:gd name="connsiteY6" fmla="*/ 2807569 h 3119502"/>
                <a:gd name="connsiteX7" fmla="*/ 1247775 w 2837466"/>
                <a:gd name="connsiteY7" fmla="*/ 3119502 h 3119502"/>
                <a:gd name="connsiteX8" fmla="*/ 311933 w 2837466"/>
                <a:gd name="connsiteY8" fmla="*/ 3119502 h 3119502"/>
                <a:gd name="connsiteX9" fmla="*/ 0 w 2837466"/>
                <a:gd name="connsiteY9" fmla="*/ 2807569 h 3119502"/>
                <a:gd name="connsiteX10" fmla="*/ 0 w 2837466"/>
                <a:gd name="connsiteY10" fmla="*/ 1871727 h 3119502"/>
                <a:gd name="connsiteX11" fmla="*/ 311933 w 2837466"/>
                <a:gd name="connsiteY11" fmla="*/ 1559794 h 3119502"/>
                <a:gd name="connsiteX12" fmla="*/ 1325791 w 2837466"/>
                <a:gd name="connsiteY12" fmla="*/ 1559794 h 3119502"/>
                <a:gd name="connsiteX13" fmla="*/ 1559751 w 2837466"/>
                <a:gd name="connsiteY13" fmla="*/ 1325834 h 3119502"/>
                <a:gd name="connsiteX14" fmla="*/ 1559751 w 2837466"/>
                <a:gd name="connsiteY14" fmla="*/ 311976 h 3119502"/>
                <a:gd name="connsiteX15" fmla="*/ 1871685 w 2837466"/>
                <a:gd name="connsiteY15" fmla="*/ 43 h 3119502"/>
                <a:gd name="connsiteX16" fmla="*/ 2807527 w 2837466"/>
                <a:gd name="connsiteY16" fmla="*/ 43 h 3119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37466" h="3119502">
                  <a:moveTo>
                    <a:pt x="2807527" y="0"/>
                  </a:moveTo>
                  <a:lnTo>
                    <a:pt x="2837466" y="4144"/>
                  </a:lnTo>
                  <a:lnTo>
                    <a:pt x="2837466" y="1555607"/>
                  </a:lnTo>
                  <a:lnTo>
                    <a:pt x="2807527" y="1559751"/>
                  </a:lnTo>
                  <a:lnTo>
                    <a:pt x="1793669" y="1559751"/>
                  </a:lnTo>
                  <a:cubicBezTo>
                    <a:pt x="1664461" y="1559751"/>
                    <a:pt x="1559709" y="1664504"/>
                    <a:pt x="1559709" y="1793712"/>
                  </a:cubicBezTo>
                  <a:lnTo>
                    <a:pt x="1559709" y="2807569"/>
                  </a:lnTo>
                  <a:cubicBezTo>
                    <a:pt x="1559709" y="3008679"/>
                    <a:pt x="1385767" y="3119502"/>
                    <a:pt x="1247775" y="3119502"/>
                  </a:cubicBezTo>
                  <a:lnTo>
                    <a:pt x="311933" y="3119502"/>
                  </a:lnTo>
                  <a:cubicBezTo>
                    <a:pt x="139670" y="3119502"/>
                    <a:pt x="0" y="2979875"/>
                    <a:pt x="0" y="2807569"/>
                  </a:cubicBezTo>
                  <a:lnTo>
                    <a:pt x="0" y="1871727"/>
                  </a:lnTo>
                  <a:cubicBezTo>
                    <a:pt x="0" y="1699464"/>
                    <a:pt x="139627" y="1559794"/>
                    <a:pt x="311933" y="1559794"/>
                  </a:cubicBezTo>
                  <a:lnTo>
                    <a:pt x="1325791" y="1559794"/>
                  </a:lnTo>
                  <a:cubicBezTo>
                    <a:pt x="1454999" y="1559794"/>
                    <a:pt x="1559751" y="1455042"/>
                    <a:pt x="1559751" y="1325834"/>
                  </a:cubicBezTo>
                  <a:lnTo>
                    <a:pt x="1559751" y="311976"/>
                  </a:lnTo>
                  <a:cubicBezTo>
                    <a:pt x="1559751" y="139713"/>
                    <a:pt x="1699379" y="43"/>
                    <a:pt x="1871685" y="43"/>
                  </a:cubicBezTo>
                  <a:lnTo>
                    <a:pt x="2807527" y="43"/>
                  </a:lnTo>
                  <a:close/>
                </a:path>
              </a:pathLst>
            </a:custGeom>
            <a:grpFill/>
            <a:ln w="0"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04A1ECFB-03D6-C2FD-EF6C-BB99A4E095CF}"/>
                </a:ext>
              </a:extLst>
            </p:cNvPr>
            <p:cNvSpPr>
              <a:spLocks noGrp="1" noRot="1" noMove="1" noResize="1" noEditPoints="1" noAdjustHandles="1" noChangeArrowheads="1" noChangeShapeType="1"/>
            </p:cNvSpPr>
            <p:nvPr/>
          </p:nvSpPr>
          <p:spPr>
            <a:xfrm>
              <a:off x="10914243" y="4537670"/>
              <a:ext cx="1277757" cy="1559707"/>
            </a:xfrm>
            <a:custGeom>
              <a:avLst/>
              <a:gdLst>
                <a:gd name="connsiteX0" fmla="*/ 311933 w 1277757"/>
                <a:gd name="connsiteY0" fmla="*/ 0 h 1559707"/>
                <a:gd name="connsiteX1" fmla="*/ 1277757 w 1277757"/>
                <a:gd name="connsiteY1" fmla="*/ 0 h 1559707"/>
                <a:gd name="connsiteX2" fmla="*/ 1277757 w 1277757"/>
                <a:gd name="connsiteY2" fmla="*/ 1555115 h 1559707"/>
                <a:gd name="connsiteX3" fmla="*/ 1247775 w 1277757"/>
                <a:gd name="connsiteY3" fmla="*/ 1559707 h 1559707"/>
                <a:gd name="connsiteX4" fmla="*/ 311933 w 1277757"/>
                <a:gd name="connsiteY4" fmla="*/ 1559707 h 1559707"/>
                <a:gd name="connsiteX5" fmla="*/ 0 w 1277757"/>
                <a:gd name="connsiteY5" fmla="*/ 1247775 h 1559707"/>
                <a:gd name="connsiteX6" fmla="*/ 0 w 1277757"/>
                <a:gd name="connsiteY6" fmla="*/ 311933 h 1559707"/>
                <a:gd name="connsiteX7" fmla="*/ 311933 w 1277757"/>
                <a:gd name="connsiteY7" fmla="*/ 0 h 1559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77757" h="1559707">
                  <a:moveTo>
                    <a:pt x="311933" y="0"/>
                  </a:moveTo>
                  <a:lnTo>
                    <a:pt x="1277757" y="0"/>
                  </a:lnTo>
                  <a:lnTo>
                    <a:pt x="1277757" y="1555115"/>
                  </a:lnTo>
                  <a:lnTo>
                    <a:pt x="1247775" y="1559707"/>
                  </a:lnTo>
                  <a:lnTo>
                    <a:pt x="311933" y="1559707"/>
                  </a:lnTo>
                  <a:cubicBezTo>
                    <a:pt x="139670" y="1559707"/>
                    <a:pt x="0" y="1420081"/>
                    <a:pt x="0" y="1247775"/>
                  </a:cubicBezTo>
                  <a:lnTo>
                    <a:pt x="0" y="311933"/>
                  </a:lnTo>
                  <a:cubicBezTo>
                    <a:pt x="0" y="139670"/>
                    <a:pt x="139627" y="0"/>
                    <a:pt x="311933" y="0"/>
                  </a:cubicBezTo>
                  <a:close/>
                </a:path>
              </a:pathLst>
            </a:custGeom>
            <a:grpFill/>
            <a:ln w="0" cap="flat">
              <a:noFill/>
              <a:prstDash val="solid"/>
              <a:miter/>
            </a:ln>
          </p:spPr>
          <p:txBody>
            <a:bodyPr rtlCol="0" anchor="ctr"/>
            <a:lstStyle/>
            <a:p>
              <a:endParaRPr lang="en-US"/>
            </a:p>
          </p:txBody>
        </p:sp>
      </p:grpSp>
      <p:sp>
        <p:nvSpPr>
          <p:cNvPr id="2" name="Title 1"/>
          <p:cNvSpPr>
            <a:spLocks noGrp="1"/>
          </p:cNvSpPr>
          <p:nvPr>
            <p:ph type="ctrTitle" hasCustomPrompt="1"/>
          </p:nvPr>
        </p:nvSpPr>
        <p:spPr bwMode="invGray">
          <a:xfrm>
            <a:off x="471300" y="3069000"/>
            <a:ext cx="6504175" cy="720000"/>
          </a:xfrm>
        </p:spPr>
        <p:txBody>
          <a:bodyPr lIns="0" tIns="0" rIns="0" bIns="0" anchor="ctr" anchorCtr="0"/>
          <a:lstStyle>
            <a:lvl1pPr algn="l">
              <a:lnSpc>
                <a:spcPct val="82000"/>
              </a:lnSpc>
              <a:defRPr sz="5000" b="0" cap="none" baseline="0">
                <a:solidFill>
                  <a:schemeClr val="tx2"/>
                </a:solidFill>
              </a:defRPr>
            </a:lvl1pPr>
          </a:lstStyle>
          <a:p>
            <a:r>
              <a:rPr lang="en-US" noProof="0"/>
              <a:t>Click to add title</a:t>
            </a:r>
            <a:endParaRPr lang="en-US"/>
          </a:p>
        </p:txBody>
      </p:sp>
      <p:sp>
        <p:nvSpPr>
          <p:cNvPr id="16" name="Legal dynamic" descr="{&quot;templafy&quot;:{&quot;id&quot;:&quot;26b6de72-f45b-4ec0-9051-5c8a890b674a&quot;}}" title="Form.Cigna_Confidentiality.EvernorthConfidentiality">
            <a:extLst>
              <a:ext uri="{FF2B5EF4-FFF2-40B4-BE49-F238E27FC236}">
                <a16:creationId xmlns:a16="http://schemas.microsoft.com/office/drawing/2014/main" id="{EC7B1EFD-412E-EB56-9099-15250DADADA6}"/>
              </a:ext>
            </a:extLst>
          </p:cNvPr>
          <p:cNvSpPr/>
          <p:nvPr userDrawn="1"/>
        </p:nvSpPr>
        <p:spPr>
          <a:xfrm>
            <a:off x="5923280" y="6217200"/>
            <a:ext cx="44316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r">
              <a:lnSpc>
                <a:spcPct val="90000"/>
              </a:lnSpc>
            </a:pPr>
            <a:r>
              <a:rPr lang="en-US" sz="1000" b="0" i="0" cap="none" baseline="0">
                <a:solidFill>
                  <a:schemeClr val="tx2"/>
                </a:solidFill>
                <a:effectLst/>
                <a:latin typeface="Arial Narrow" panose="020B0604020202020204" pitchFamily="34" charset="0"/>
                <a:ea typeface="Arial" panose="020B0604020202020204" pitchFamily="34" charset="0"/>
                <a:cs typeface="Arial Narrow" panose="020B0604020202020204" pitchFamily="34" charset="0"/>
              </a:rPr>
              <a:t>Confidential, unpublished property of Evernorth Health Services. Do not duplicate or distribute. Use and distribution limited solely to authorized personnel. © 2024 Evernorth Health Services.</a:t>
            </a:r>
          </a:p>
        </p:txBody>
      </p:sp>
      <p:sp>
        <p:nvSpPr>
          <p:cNvPr id="18" name="Internal Stamp dynamic" descr="{&quot;templafy&quot;:{&quot;id&quot;:&quot;18554687-50af-4179-b8f5-bbadf0d35ac7&quot;}}" title="Form.Cigna_Confidentiality.Cigna_confidentiality">
            <a:extLst>
              <a:ext uri="{FF2B5EF4-FFF2-40B4-BE49-F238E27FC236}">
                <a16:creationId xmlns:a16="http://schemas.microsoft.com/office/drawing/2014/main" id="{D48A58BB-7C46-82BD-4E2D-A6FF95A7CD8D}"/>
              </a:ext>
            </a:extLst>
          </p:cNvPr>
          <p:cNvSpPr/>
          <p:nvPr userDrawn="1"/>
        </p:nvSpPr>
        <p:spPr>
          <a:xfrm>
            <a:off x="3276000" y="6216565"/>
            <a:ext cx="19404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lnSpc>
                <a:spcPct val="90000"/>
              </a:lnSpc>
            </a:pPr>
            <a:r>
              <a:rPr lang="en-US" sz="1000" b="0" i="0" kern="1200" cap="none" baseline="0" noProof="0">
                <a:solidFill>
                  <a:schemeClr val="tx2"/>
                </a:solidFill>
                <a:effectLst/>
                <a:latin typeface="Arial Narrow" panose="020B0604020202020204" pitchFamily="34" charset="0"/>
                <a:ea typeface="+mn-ea"/>
                <a:cs typeface="+mn-cs"/>
              </a:rPr>
              <a:t>For internal use only. Use and distribution limited solely to authorized personnel.</a:t>
            </a:r>
          </a:p>
        </p:txBody>
      </p:sp>
      <p:pic>
        <p:nvPicPr>
          <p:cNvPr id="8" name="Dynamic logo hypermint" descr="{&quot;templafy&quot;:{&quot;id&quot;:&quot;078bcfe7-267a-42cf-be4f-e7809076b2c4&quot;}}">
            <a:extLst>
              <a:ext uri="{FF2B5EF4-FFF2-40B4-BE49-F238E27FC236}">
                <a16:creationId xmlns:a16="http://schemas.microsoft.com/office/drawing/2014/main" id="{7244239C-8F23-CE45-5F18-813AA550657D}"/>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346677" y="5882399"/>
            <a:ext cx="2145868" cy="756094"/>
          </a:xfrm>
          <a:prstGeom prst="rect">
            <a:avLst/>
          </a:prstGeom>
        </p:spPr>
      </p:pic>
      <p:sp>
        <p:nvSpPr>
          <p:cNvPr id="10" name="Slide Number Placeholder 9">
            <a:extLst>
              <a:ext uri="{FF2B5EF4-FFF2-40B4-BE49-F238E27FC236}">
                <a16:creationId xmlns:a16="http://schemas.microsoft.com/office/drawing/2014/main" id="{984D7319-E350-433D-A2B8-30EE77938BFC}"/>
              </a:ext>
            </a:extLst>
          </p:cNvPr>
          <p:cNvSpPr>
            <a:spLocks noGrp="1"/>
          </p:cNvSpPr>
          <p:nvPr>
            <p:ph type="sldNum" sz="quarter" idx="12"/>
          </p:nvPr>
        </p:nvSpPr>
        <p:spPr/>
        <p:txBody>
          <a:bodyPr/>
          <a:lstStyle>
            <a:lvl1pPr>
              <a:defRPr>
                <a:solidFill>
                  <a:schemeClr val="tx2"/>
                </a:solidFill>
              </a:defRPr>
            </a:lvl1pPr>
          </a:lstStyle>
          <a:p>
            <a:fld id="{23AA811B-2EBD-4900-905E-5BE206449611}" type="slidenum">
              <a:rPr lang="en-US" smtClean="0"/>
              <a:pPr/>
              <a:t>‹#›</a:t>
            </a:fld>
            <a:endParaRPr lang="en-US"/>
          </a:p>
        </p:txBody>
      </p:sp>
      <p:sp>
        <p:nvSpPr>
          <p:cNvPr id="12" name="Date Placeholder 2">
            <a:extLst>
              <a:ext uri="{FF2B5EF4-FFF2-40B4-BE49-F238E27FC236}">
                <a16:creationId xmlns:a16="http://schemas.microsoft.com/office/drawing/2014/main" id="{2343449F-F325-E863-BE8F-1ED465547EBF}"/>
              </a:ext>
            </a:extLst>
          </p:cNvPr>
          <p:cNvSpPr>
            <a:spLocks noGrp="1"/>
          </p:cNvSpPr>
          <p:nvPr>
            <p:ph type="dt" sz="half" idx="13"/>
          </p:nvPr>
        </p:nvSpPr>
        <p:spPr>
          <a:xfrm>
            <a:off x="10630800" y="6364800"/>
            <a:ext cx="691200" cy="180000"/>
          </a:xfrm>
        </p:spPr>
        <p:txBody>
          <a:bodyPr/>
          <a:lstStyle>
            <a:lvl1pPr>
              <a:defRPr>
                <a:solidFill>
                  <a:schemeClr val="tx2"/>
                </a:solidFill>
              </a:defRPr>
            </a:lvl1pPr>
          </a:lstStyle>
          <a:p>
            <a:fld id="{B118041E-2DAD-480C-AEE4-E661A097CFE4}" type="datetime1">
              <a:rPr lang="en-US" smtClean="0"/>
              <a:pPr/>
              <a:t>7/17/2026</a:t>
            </a:fld>
            <a:endParaRPr lang="en-US"/>
          </a:p>
        </p:txBody>
      </p:sp>
    </p:spTree>
    <p:extLst>
      <p:ext uri="{BB962C8B-B14F-4D97-AF65-F5344CB8AC3E}">
        <p14:creationId xmlns:p14="http://schemas.microsoft.com/office/powerpoint/2010/main" val="1186496357"/>
      </p:ext>
    </p:extLst>
  </p:cSld>
  <p:clrMapOvr>
    <a:overrideClrMapping bg1="dk1" tx1="lt1" bg2="dk2" tx2="lt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4. Breaker">
    <p:bg>
      <p:bgPr>
        <a:solidFill>
          <a:schemeClr val="accent3"/>
        </a:solidFill>
        <a:effectLst/>
      </p:bgPr>
    </p:bg>
    <p:spTree>
      <p:nvGrpSpPr>
        <p:cNvPr id="1" name=""/>
        <p:cNvGrpSpPr/>
        <p:nvPr/>
      </p:nvGrpSpPr>
      <p:grpSpPr>
        <a:xfrm>
          <a:off x="0" y="0"/>
          <a:ext cx="0" cy="0"/>
          <a:chOff x="0" y="0"/>
          <a:chExt cx="0" cy="0"/>
        </a:xfrm>
      </p:grpSpPr>
      <p:sp>
        <p:nvSpPr>
          <p:cNvPr id="7" name="Background"/>
          <p:cNvSpPr>
            <a:spLocks noGrp="1" noRot="1" noMove="1" noResize="1" noEditPoints="1" noAdjustHandles="1" noChangeArrowheads="1" noChangeShapeType="1"/>
          </p:cNvSpPr>
          <p:nvPr userDrawn="1"/>
        </p:nvSpPr>
        <p:spPr bwMode="white">
          <a:xfrm>
            <a:off x="0" y="0"/>
            <a:ext cx="12193200" cy="6861600"/>
          </a:xfrm>
          <a:prstGeom prst="rect">
            <a:avLst/>
          </a:prstGeom>
          <a:solidFill>
            <a:srgbClr val="035C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a:solidFill>
                <a:schemeClr val="tx1"/>
              </a:solidFill>
            </a:endParaRPr>
          </a:p>
        </p:txBody>
      </p:sp>
      <p:grpSp>
        <p:nvGrpSpPr>
          <p:cNvPr id="3" name="Group 2">
            <a:extLst>
              <a:ext uri="{FF2B5EF4-FFF2-40B4-BE49-F238E27FC236}">
                <a16:creationId xmlns:a16="http://schemas.microsoft.com/office/drawing/2014/main" id="{14495C1B-137E-E464-9AE5-C611E563C3AA}"/>
              </a:ext>
            </a:extLst>
          </p:cNvPr>
          <p:cNvGrpSpPr>
            <a:grpSpLocks noGrp="1" noUngrp="1" noRot="1" noMove="1" noResize="1"/>
          </p:cNvGrpSpPr>
          <p:nvPr userDrawn="1"/>
        </p:nvGrpSpPr>
        <p:grpSpPr>
          <a:xfrm>
            <a:off x="6234988" y="0"/>
            <a:ext cx="5957012" cy="6097377"/>
            <a:chOff x="6234988" y="0"/>
            <a:chExt cx="5957012" cy="6097377"/>
          </a:xfrm>
          <a:gradFill>
            <a:gsLst>
              <a:gs pos="0">
                <a:srgbClr val="90B9FF"/>
              </a:gs>
              <a:gs pos="96000">
                <a:schemeClr val="accent1"/>
              </a:gs>
            </a:gsLst>
            <a:path path="circle">
              <a:fillToRect r="100000" b="100000"/>
            </a:path>
          </a:gradFill>
        </p:grpSpPr>
        <p:sp>
          <p:nvSpPr>
            <p:cNvPr id="12" name="Freeform: Shape 11">
              <a:extLst>
                <a:ext uri="{FF2B5EF4-FFF2-40B4-BE49-F238E27FC236}">
                  <a16:creationId xmlns:a16="http://schemas.microsoft.com/office/drawing/2014/main" id="{37303555-3FAE-A3B3-C4E4-B941F74F4172}"/>
                </a:ext>
              </a:extLst>
            </p:cNvPr>
            <p:cNvSpPr>
              <a:spLocks noGrp="1" noRot="1" noMove="1" noResize="1" noEditPoints="1" noAdjustHandles="1" noChangeArrowheads="1" noChangeShapeType="1"/>
            </p:cNvSpPr>
            <p:nvPr/>
          </p:nvSpPr>
          <p:spPr>
            <a:xfrm>
              <a:off x="6234988" y="0"/>
              <a:ext cx="1581285" cy="1418168"/>
            </a:xfrm>
            <a:custGeom>
              <a:avLst/>
              <a:gdLst>
                <a:gd name="connsiteX0" fmla="*/ 56528 w 1581285"/>
                <a:gd name="connsiteY0" fmla="*/ 0 h 1418168"/>
                <a:gd name="connsiteX1" fmla="*/ 1581285 w 1581285"/>
                <a:gd name="connsiteY1" fmla="*/ 0 h 1418168"/>
                <a:gd name="connsiteX2" fmla="*/ 1570467 w 1581285"/>
                <a:gd name="connsiteY2" fmla="*/ 22262 h 1418168"/>
                <a:gd name="connsiteX3" fmla="*/ 1559751 w 1581285"/>
                <a:gd name="connsiteY3" fmla="*/ 92377 h 1418168"/>
                <a:gd name="connsiteX4" fmla="*/ 1559708 w 1581285"/>
                <a:gd name="connsiteY4" fmla="*/ 92377 h 1418168"/>
                <a:gd name="connsiteX5" fmla="*/ 1559708 w 1581285"/>
                <a:gd name="connsiteY5" fmla="*/ 1106235 h 1418168"/>
                <a:gd name="connsiteX6" fmla="*/ 1247775 w 1581285"/>
                <a:gd name="connsiteY6" fmla="*/ 1418168 h 1418168"/>
                <a:gd name="connsiteX7" fmla="*/ 311933 w 1581285"/>
                <a:gd name="connsiteY7" fmla="*/ 1418168 h 1418168"/>
                <a:gd name="connsiteX8" fmla="*/ 0 w 1581285"/>
                <a:gd name="connsiteY8" fmla="*/ 1106235 h 1418168"/>
                <a:gd name="connsiteX9" fmla="*/ 0 w 1581285"/>
                <a:gd name="connsiteY9" fmla="*/ 170393 h 1418168"/>
                <a:gd name="connsiteX10" fmla="*/ 21625 w 1581285"/>
                <a:gd name="connsiteY10" fmla="*/ 56023 h 1418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81285" h="1418168">
                  <a:moveTo>
                    <a:pt x="56528" y="0"/>
                  </a:moveTo>
                  <a:lnTo>
                    <a:pt x="1581285" y="0"/>
                  </a:lnTo>
                  <a:lnTo>
                    <a:pt x="1570467" y="22262"/>
                  </a:lnTo>
                  <a:cubicBezTo>
                    <a:pt x="1563508" y="44393"/>
                    <a:pt x="1559751" y="67944"/>
                    <a:pt x="1559751" y="92377"/>
                  </a:cubicBezTo>
                  <a:lnTo>
                    <a:pt x="1559708" y="92377"/>
                  </a:lnTo>
                  <a:lnTo>
                    <a:pt x="1559708" y="1106235"/>
                  </a:lnTo>
                  <a:cubicBezTo>
                    <a:pt x="1559708" y="1307344"/>
                    <a:pt x="1385766" y="1418168"/>
                    <a:pt x="1247775" y="1418168"/>
                  </a:cubicBezTo>
                  <a:lnTo>
                    <a:pt x="311933" y="1418168"/>
                  </a:lnTo>
                  <a:cubicBezTo>
                    <a:pt x="139670" y="1418168"/>
                    <a:pt x="0" y="1278541"/>
                    <a:pt x="0" y="1106235"/>
                  </a:cubicBezTo>
                  <a:lnTo>
                    <a:pt x="0" y="170393"/>
                  </a:lnTo>
                  <a:cubicBezTo>
                    <a:pt x="0" y="130008"/>
                    <a:pt x="7664" y="91430"/>
                    <a:pt x="21625" y="56023"/>
                  </a:cubicBezTo>
                  <a:close/>
                </a:path>
              </a:pathLst>
            </a:custGeom>
            <a:grpFill/>
            <a:ln w="0"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BB31B3AC-F7E0-73BB-799E-D6E7ACEB261E}"/>
                </a:ext>
              </a:extLst>
            </p:cNvPr>
            <p:cNvSpPr>
              <a:spLocks noGrp="1" noRot="1" noMove="1" noResize="1" noEditPoints="1" noAdjustHandles="1" noChangeArrowheads="1" noChangeShapeType="1"/>
            </p:cNvSpPr>
            <p:nvPr/>
          </p:nvSpPr>
          <p:spPr>
            <a:xfrm>
              <a:off x="7794696" y="1"/>
              <a:ext cx="3119546" cy="2977919"/>
            </a:xfrm>
            <a:custGeom>
              <a:avLst/>
              <a:gdLst>
                <a:gd name="connsiteX0" fmla="*/ 1616286 w 3119546"/>
                <a:gd name="connsiteY0" fmla="*/ 0 h 2977919"/>
                <a:gd name="connsiteX1" fmla="*/ 3063015 w 3119546"/>
                <a:gd name="connsiteY1" fmla="*/ 0 h 2977919"/>
                <a:gd name="connsiteX2" fmla="*/ 3097922 w 3119546"/>
                <a:gd name="connsiteY2" fmla="*/ 56039 h 2977919"/>
                <a:gd name="connsiteX3" fmla="*/ 3119546 w 3119546"/>
                <a:gd name="connsiteY3" fmla="*/ 170393 h 2977919"/>
                <a:gd name="connsiteX4" fmla="*/ 3119546 w 3119546"/>
                <a:gd name="connsiteY4" fmla="*/ 1106235 h 2977919"/>
                <a:gd name="connsiteX5" fmla="*/ 2807613 w 3119546"/>
                <a:gd name="connsiteY5" fmla="*/ 1418168 h 2977919"/>
                <a:gd name="connsiteX6" fmla="*/ 1793755 w 3119546"/>
                <a:gd name="connsiteY6" fmla="*/ 1418168 h 2977919"/>
                <a:gd name="connsiteX7" fmla="*/ 1559794 w 3119546"/>
                <a:gd name="connsiteY7" fmla="*/ 1652128 h 2977919"/>
                <a:gd name="connsiteX8" fmla="*/ 1559708 w 3119546"/>
                <a:gd name="connsiteY8" fmla="*/ 1652128 h 2977919"/>
                <a:gd name="connsiteX9" fmla="*/ 1559708 w 3119546"/>
                <a:gd name="connsiteY9" fmla="*/ 2665986 h 2977919"/>
                <a:gd name="connsiteX10" fmla="*/ 1247775 w 3119546"/>
                <a:gd name="connsiteY10" fmla="*/ 2977919 h 2977919"/>
                <a:gd name="connsiteX11" fmla="*/ 311933 w 3119546"/>
                <a:gd name="connsiteY11" fmla="*/ 2977919 h 2977919"/>
                <a:gd name="connsiteX12" fmla="*/ 0 w 3119546"/>
                <a:gd name="connsiteY12" fmla="*/ 2665986 h 2977919"/>
                <a:gd name="connsiteX13" fmla="*/ 0 w 3119546"/>
                <a:gd name="connsiteY13" fmla="*/ 1730144 h 2977919"/>
                <a:gd name="connsiteX14" fmla="*/ 311933 w 3119546"/>
                <a:gd name="connsiteY14" fmla="*/ 1418211 h 2977919"/>
                <a:gd name="connsiteX15" fmla="*/ 1325791 w 3119546"/>
                <a:gd name="connsiteY15" fmla="*/ 1418211 h 2977919"/>
                <a:gd name="connsiteX16" fmla="*/ 1559752 w 3119546"/>
                <a:gd name="connsiteY16" fmla="*/ 1184250 h 2977919"/>
                <a:gd name="connsiteX17" fmla="*/ 1559752 w 3119546"/>
                <a:gd name="connsiteY17" fmla="*/ 170393 h 2977919"/>
                <a:gd name="connsiteX18" fmla="*/ 1581392 w 3119546"/>
                <a:gd name="connsiteY18" fmla="*/ 56023 h 297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19546" h="2977919">
                  <a:moveTo>
                    <a:pt x="1616286" y="0"/>
                  </a:moveTo>
                  <a:lnTo>
                    <a:pt x="3063015" y="0"/>
                  </a:lnTo>
                  <a:lnTo>
                    <a:pt x="3097922" y="56039"/>
                  </a:lnTo>
                  <a:cubicBezTo>
                    <a:pt x="3111882" y="91452"/>
                    <a:pt x="3119546" y="130029"/>
                    <a:pt x="3119546" y="170393"/>
                  </a:cubicBezTo>
                  <a:lnTo>
                    <a:pt x="3119546" y="1106235"/>
                  </a:lnTo>
                  <a:cubicBezTo>
                    <a:pt x="3119546" y="1278497"/>
                    <a:pt x="2979919" y="1418168"/>
                    <a:pt x="2807613" y="1418168"/>
                  </a:cubicBezTo>
                  <a:lnTo>
                    <a:pt x="1793755" y="1418168"/>
                  </a:lnTo>
                  <a:cubicBezTo>
                    <a:pt x="1664547" y="1418168"/>
                    <a:pt x="1559794" y="1522920"/>
                    <a:pt x="1559794" y="1652128"/>
                  </a:cubicBezTo>
                  <a:lnTo>
                    <a:pt x="1559708" y="1652128"/>
                  </a:lnTo>
                  <a:lnTo>
                    <a:pt x="1559708" y="2665986"/>
                  </a:lnTo>
                  <a:cubicBezTo>
                    <a:pt x="1559708" y="2867095"/>
                    <a:pt x="1385766" y="2977919"/>
                    <a:pt x="1247775" y="2977919"/>
                  </a:cubicBezTo>
                  <a:lnTo>
                    <a:pt x="311933" y="2977919"/>
                  </a:lnTo>
                  <a:cubicBezTo>
                    <a:pt x="139670" y="2977919"/>
                    <a:pt x="0" y="2838292"/>
                    <a:pt x="0" y="2665986"/>
                  </a:cubicBezTo>
                  <a:lnTo>
                    <a:pt x="0" y="1730144"/>
                  </a:lnTo>
                  <a:cubicBezTo>
                    <a:pt x="0" y="1557881"/>
                    <a:pt x="139627" y="1418211"/>
                    <a:pt x="311933" y="1418211"/>
                  </a:cubicBezTo>
                  <a:lnTo>
                    <a:pt x="1325791" y="1418211"/>
                  </a:lnTo>
                  <a:cubicBezTo>
                    <a:pt x="1454999" y="1418211"/>
                    <a:pt x="1559752" y="1313458"/>
                    <a:pt x="1559752" y="1184250"/>
                  </a:cubicBezTo>
                  <a:lnTo>
                    <a:pt x="1559752" y="170393"/>
                  </a:lnTo>
                  <a:cubicBezTo>
                    <a:pt x="1559752" y="130008"/>
                    <a:pt x="1567426" y="91430"/>
                    <a:pt x="1581392" y="56023"/>
                  </a:cubicBezTo>
                  <a:close/>
                </a:path>
              </a:pathLst>
            </a:custGeom>
            <a:grpFill/>
            <a:ln w="0"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37CA41BA-F22D-82AD-404C-C6A5E4CC2F36}"/>
                </a:ext>
              </a:extLst>
            </p:cNvPr>
            <p:cNvSpPr>
              <a:spLocks noGrp="1" noRot="1" noMove="1" noResize="1" noEditPoints="1" noAdjustHandles="1" noChangeArrowheads="1" noChangeShapeType="1"/>
            </p:cNvSpPr>
            <p:nvPr/>
          </p:nvSpPr>
          <p:spPr>
            <a:xfrm>
              <a:off x="9354533" y="1418124"/>
              <a:ext cx="2837466" cy="3119502"/>
            </a:xfrm>
            <a:custGeom>
              <a:avLst/>
              <a:gdLst>
                <a:gd name="connsiteX0" fmla="*/ 2807527 w 2837466"/>
                <a:gd name="connsiteY0" fmla="*/ 0 h 3119502"/>
                <a:gd name="connsiteX1" fmla="*/ 2837466 w 2837466"/>
                <a:gd name="connsiteY1" fmla="*/ 4144 h 3119502"/>
                <a:gd name="connsiteX2" fmla="*/ 2837466 w 2837466"/>
                <a:gd name="connsiteY2" fmla="*/ 1555607 h 3119502"/>
                <a:gd name="connsiteX3" fmla="*/ 2807527 w 2837466"/>
                <a:gd name="connsiteY3" fmla="*/ 1559751 h 3119502"/>
                <a:gd name="connsiteX4" fmla="*/ 1793669 w 2837466"/>
                <a:gd name="connsiteY4" fmla="*/ 1559751 h 3119502"/>
                <a:gd name="connsiteX5" fmla="*/ 1559709 w 2837466"/>
                <a:gd name="connsiteY5" fmla="*/ 1793712 h 3119502"/>
                <a:gd name="connsiteX6" fmla="*/ 1559709 w 2837466"/>
                <a:gd name="connsiteY6" fmla="*/ 2807569 h 3119502"/>
                <a:gd name="connsiteX7" fmla="*/ 1247775 w 2837466"/>
                <a:gd name="connsiteY7" fmla="*/ 3119502 h 3119502"/>
                <a:gd name="connsiteX8" fmla="*/ 311933 w 2837466"/>
                <a:gd name="connsiteY8" fmla="*/ 3119502 h 3119502"/>
                <a:gd name="connsiteX9" fmla="*/ 0 w 2837466"/>
                <a:gd name="connsiteY9" fmla="*/ 2807569 h 3119502"/>
                <a:gd name="connsiteX10" fmla="*/ 0 w 2837466"/>
                <a:gd name="connsiteY10" fmla="*/ 1871727 h 3119502"/>
                <a:gd name="connsiteX11" fmla="*/ 311933 w 2837466"/>
                <a:gd name="connsiteY11" fmla="*/ 1559794 h 3119502"/>
                <a:gd name="connsiteX12" fmla="*/ 1325791 w 2837466"/>
                <a:gd name="connsiteY12" fmla="*/ 1559794 h 3119502"/>
                <a:gd name="connsiteX13" fmla="*/ 1559751 w 2837466"/>
                <a:gd name="connsiteY13" fmla="*/ 1325834 h 3119502"/>
                <a:gd name="connsiteX14" fmla="*/ 1559751 w 2837466"/>
                <a:gd name="connsiteY14" fmla="*/ 311976 h 3119502"/>
                <a:gd name="connsiteX15" fmla="*/ 1871685 w 2837466"/>
                <a:gd name="connsiteY15" fmla="*/ 43 h 3119502"/>
                <a:gd name="connsiteX16" fmla="*/ 2807527 w 2837466"/>
                <a:gd name="connsiteY16" fmla="*/ 43 h 3119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37466" h="3119502">
                  <a:moveTo>
                    <a:pt x="2807527" y="0"/>
                  </a:moveTo>
                  <a:lnTo>
                    <a:pt x="2837466" y="4144"/>
                  </a:lnTo>
                  <a:lnTo>
                    <a:pt x="2837466" y="1555607"/>
                  </a:lnTo>
                  <a:lnTo>
                    <a:pt x="2807527" y="1559751"/>
                  </a:lnTo>
                  <a:lnTo>
                    <a:pt x="1793669" y="1559751"/>
                  </a:lnTo>
                  <a:cubicBezTo>
                    <a:pt x="1664461" y="1559751"/>
                    <a:pt x="1559709" y="1664504"/>
                    <a:pt x="1559709" y="1793712"/>
                  </a:cubicBezTo>
                  <a:lnTo>
                    <a:pt x="1559709" y="2807569"/>
                  </a:lnTo>
                  <a:cubicBezTo>
                    <a:pt x="1559709" y="3008679"/>
                    <a:pt x="1385767" y="3119502"/>
                    <a:pt x="1247775" y="3119502"/>
                  </a:cubicBezTo>
                  <a:lnTo>
                    <a:pt x="311933" y="3119502"/>
                  </a:lnTo>
                  <a:cubicBezTo>
                    <a:pt x="139670" y="3119502"/>
                    <a:pt x="0" y="2979875"/>
                    <a:pt x="0" y="2807569"/>
                  </a:cubicBezTo>
                  <a:lnTo>
                    <a:pt x="0" y="1871727"/>
                  </a:lnTo>
                  <a:cubicBezTo>
                    <a:pt x="0" y="1699464"/>
                    <a:pt x="139627" y="1559794"/>
                    <a:pt x="311933" y="1559794"/>
                  </a:cubicBezTo>
                  <a:lnTo>
                    <a:pt x="1325791" y="1559794"/>
                  </a:lnTo>
                  <a:cubicBezTo>
                    <a:pt x="1454999" y="1559794"/>
                    <a:pt x="1559751" y="1455042"/>
                    <a:pt x="1559751" y="1325834"/>
                  </a:cubicBezTo>
                  <a:lnTo>
                    <a:pt x="1559751" y="311976"/>
                  </a:lnTo>
                  <a:cubicBezTo>
                    <a:pt x="1559751" y="139713"/>
                    <a:pt x="1699379" y="43"/>
                    <a:pt x="1871685" y="43"/>
                  </a:cubicBezTo>
                  <a:lnTo>
                    <a:pt x="2807527" y="43"/>
                  </a:lnTo>
                  <a:close/>
                </a:path>
              </a:pathLst>
            </a:custGeom>
            <a:grpFill/>
            <a:ln w="0"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0DD392A3-B6EC-138E-D122-C6597CF5CE4E}"/>
                </a:ext>
              </a:extLst>
            </p:cNvPr>
            <p:cNvSpPr>
              <a:spLocks noGrp="1" noRot="1" noMove="1" noResize="1" noEditPoints="1" noAdjustHandles="1" noChangeArrowheads="1" noChangeShapeType="1"/>
            </p:cNvSpPr>
            <p:nvPr/>
          </p:nvSpPr>
          <p:spPr>
            <a:xfrm>
              <a:off x="10914243" y="4537670"/>
              <a:ext cx="1277757" cy="1559707"/>
            </a:xfrm>
            <a:custGeom>
              <a:avLst/>
              <a:gdLst>
                <a:gd name="connsiteX0" fmla="*/ 311933 w 1277757"/>
                <a:gd name="connsiteY0" fmla="*/ 0 h 1559707"/>
                <a:gd name="connsiteX1" fmla="*/ 1277757 w 1277757"/>
                <a:gd name="connsiteY1" fmla="*/ 0 h 1559707"/>
                <a:gd name="connsiteX2" fmla="*/ 1277757 w 1277757"/>
                <a:gd name="connsiteY2" fmla="*/ 1555115 h 1559707"/>
                <a:gd name="connsiteX3" fmla="*/ 1247775 w 1277757"/>
                <a:gd name="connsiteY3" fmla="*/ 1559707 h 1559707"/>
                <a:gd name="connsiteX4" fmla="*/ 311933 w 1277757"/>
                <a:gd name="connsiteY4" fmla="*/ 1559707 h 1559707"/>
                <a:gd name="connsiteX5" fmla="*/ 0 w 1277757"/>
                <a:gd name="connsiteY5" fmla="*/ 1247775 h 1559707"/>
                <a:gd name="connsiteX6" fmla="*/ 0 w 1277757"/>
                <a:gd name="connsiteY6" fmla="*/ 311933 h 1559707"/>
                <a:gd name="connsiteX7" fmla="*/ 311933 w 1277757"/>
                <a:gd name="connsiteY7" fmla="*/ 0 h 1559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77757" h="1559707">
                  <a:moveTo>
                    <a:pt x="311933" y="0"/>
                  </a:moveTo>
                  <a:lnTo>
                    <a:pt x="1277757" y="0"/>
                  </a:lnTo>
                  <a:lnTo>
                    <a:pt x="1277757" y="1555115"/>
                  </a:lnTo>
                  <a:lnTo>
                    <a:pt x="1247775" y="1559707"/>
                  </a:lnTo>
                  <a:lnTo>
                    <a:pt x="311933" y="1559707"/>
                  </a:lnTo>
                  <a:cubicBezTo>
                    <a:pt x="139670" y="1559707"/>
                    <a:pt x="0" y="1420081"/>
                    <a:pt x="0" y="1247775"/>
                  </a:cubicBezTo>
                  <a:lnTo>
                    <a:pt x="0" y="311933"/>
                  </a:lnTo>
                  <a:cubicBezTo>
                    <a:pt x="0" y="139670"/>
                    <a:pt x="139627" y="0"/>
                    <a:pt x="311933" y="0"/>
                  </a:cubicBezTo>
                  <a:close/>
                </a:path>
              </a:pathLst>
            </a:custGeom>
            <a:grpFill/>
            <a:ln w="0" cap="flat">
              <a:noFill/>
              <a:prstDash val="solid"/>
              <a:miter/>
            </a:ln>
          </p:spPr>
          <p:txBody>
            <a:bodyPr rtlCol="0" anchor="ctr"/>
            <a:lstStyle/>
            <a:p>
              <a:endParaRPr lang="en-US"/>
            </a:p>
          </p:txBody>
        </p:sp>
      </p:grpSp>
      <p:sp>
        <p:nvSpPr>
          <p:cNvPr id="2" name="Title 1"/>
          <p:cNvSpPr>
            <a:spLocks noGrp="1"/>
          </p:cNvSpPr>
          <p:nvPr>
            <p:ph type="ctrTitle" hasCustomPrompt="1"/>
          </p:nvPr>
        </p:nvSpPr>
        <p:spPr bwMode="invGray">
          <a:xfrm>
            <a:off x="471300" y="3069000"/>
            <a:ext cx="6504175" cy="720000"/>
          </a:xfrm>
        </p:spPr>
        <p:txBody>
          <a:bodyPr lIns="0" tIns="0" rIns="0" bIns="0" anchor="ctr" anchorCtr="0"/>
          <a:lstStyle>
            <a:lvl1pPr algn="l">
              <a:lnSpc>
                <a:spcPct val="82000"/>
              </a:lnSpc>
              <a:defRPr sz="5000" b="0" cap="none" baseline="0">
                <a:solidFill>
                  <a:schemeClr val="tx2"/>
                </a:solidFill>
              </a:defRPr>
            </a:lvl1pPr>
          </a:lstStyle>
          <a:p>
            <a:r>
              <a:rPr lang="en-US" noProof="0"/>
              <a:t>Click to add title</a:t>
            </a:r>
            <a:endParaRPr lang="en-US"/>
          </a:p>
        </p:txBody>
      </p:sp>
      <p:sp>
        <p:nvSpPr>
          <p:cNvPr id="16" name="Legal dynamic" descr="{&quot;templafy&quot;:{&quot;id&quot;:&quot;23517b12-660d-4828-86b4-a1e10da68b3b&quot;}}" title="Form.Cigna_Confidentiality.EvernorthConfidentiality">
            <a:extLst>
              <a:ext uri="{FF2B5EF4-FFF2-40B4-BE49-F238E27FC236}">
                <a16:creationId xmlns:a16="http://schemas.microsoft.com/office/drawing/2014/main" id="{EC7B1EFD-412E-EB56-9099-15250DADADA6}"/>
              </a:ext>
            </a:extLst>
          </p:cNvPr>
          <p:cNvSpPr/>
          <p:nvPr userDrawn="1"/>
        </p:nvSpPr>
        <p:spPr>
          <a:xfrm>
            <a:off x="5923280" y="6217200"/>
            <a:ext cx="44316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r">
              <a:lnSpc>
                <a:spcPct val="90000"/>
              </a:lnSpc>
            </a:pPr>
            <a:r>
              <a:rPr lang="en-US" sz="1000" b="0" i="0" cap="none" baseline="0">
                <a:solidFill>
                  <a:schemeClr val="tx2"/>
                </a:solidFill>
                <a:effectLst/>
                <a:latin typeface="Arial Narrow" panose="020B0604020202020204" pitchFamily="34" charset="0"/>
                <a:ea typeface="Arial" panose="020B0604020202020204" pitchFamily="34" charset="0"/>
                <a:cs typeface="Arial Narrow" panose="020B0604020202020204" pitchFamily="34" charset="0"/>
              </a:rPr>
              <a:t>Confidential, unpublished property of Evernorth Health Services. Do not duplicate or distribute. Use and distribution limited solely to authorized personnel. © 2024 Evernorth Health Services.</a:t>
            </a:r>
          </a:p>
        </p:txBody>
      </p:sp>
      <p:sp>
        <p:nvSpPr>
          <p:cNvPr id="18" name="Internal Stamp dynamic" descr="{&quot;templafy&quot;:{&quot;id&quot;:&quot;992d9946-21de-4ad2-8e01-f84892bbc72b&quot;}}" title="Form.Cigna_Confidentiality.Cigna_confidentiality">
            <a:extLst>
              <a:ext uri="{FF2B5EF4-FFF2-40B4-BE49-F238E27FC236}">
                <a16:creationId xmlns:a16="http://schemas.microsoft.com/office/drawing/2014/main" id="{D48A58BB-7C46-82BD-4E2D-A6FF95A7CD8D}"/>
              </a:ext>
            </a:extLst>
          </p:cNvPr>
          <p:cNvSpPr/>
          <p:nvPr userDrawn="1"/>
        </p:nvSpPr>
        <p:spPr>
          <a:xfrm>
            <a:off x="3276000" y="6216565"/>
            <a:ext cx="19404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lnSpc>
                <a:spcPct val="90000"/>
              </a:lnSpc>
            </a:pPr>
            <a:r>
              <a:rPr lang="en-US" sz="1000" b="0" i="0" kern="1200" cap="none" baseline="0" noProof="0">
                <a:solidFill>
                  <a:schemeClr val="tx2"/>
                </a:solidFill>
                <a:effectLst/>
                <a:latin typeface="Arial Narrow" panose="020B0604020202020204" pitchFamily="34" charset="0"/>
                <a:ea typeface="+mn-ea"/>
                <a:cs typeface="+mn-cs"/>
              </a:rPr>
              <a:t>For internal use only. Use and distribution limited solely to authorized personnel.</a:t>
            </a:r>
          </a:p>
        </p:txBody>
      </p:sp>
      <p:pic>
        <p:nvPicPr>
          <p:cNvPr id="6" name="Dynamic logo hypermint" descr="{&quot;templafy&quot;:{&quot;id&quot;:&quot;82d26e36-861c-4fae-a2df-81bf0819e140&quot;}}">
            <a:extLst>
              <a:ext uri="{FF2B5EF4-FFF2-40B4-BE49-F238E27FC236}">
                <a16:creationId xmlns:a16="http://schemas.microsoft.com/office/drawing/2014/main" id="{98423ADB-42BC-BDE6-002B-FAB551FD6313}"/>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346677" y="5882399"/>
            <a:ext cx="2145868" cy="756094"/>
          </a:xfrm>
          <a:prstGeom prst="rect">
            <a:avLst/>
          </a:prstGeom>
        </p:spPr>
      </p:pic>
      <p:sp>
        <p:nvSpPr>
          <p:cNvPr id="10" name="Slide Number Placeholder 9">
            <a:extLst>
              <a:ext uri="{FF2B5EF4-FFF2-40B4-BE49-F238E27FC236}">
                <a16:creationId xmlns:a16="http://schemas.microsoft.com/office/drawing/2014/main" id="{984D7319-E350-433D-A2B8-30EE77938BFC}"/>
              </a:ext>
            </a:extLst>
          </p:cNvPr>
          <p:cNvSpPr>
            <a:spLocks noGrp="1"/>
          </p:cNvSpPr>
          <p:nvPr>
            <p:ph type="sldNum" sz="quarter" idx="12"/>
          </p:nvPr>
        </p:nvSpPr>
        <p:spPr/>
        <p:txBody>
          <a:bodyPr/>
          <a:lstStyle>
            <a:lvl1pPr>
              <a:defRPr>
                <a:solidFill>
                  <a:schemeClr val="tx2"/>
                </a:solidFill>
              </a:defRPr>
            </a:lvl1pPr>
          </a:lstStyle>
          <a:p>
            <a:fld id="{23AA811B-2EBD-4900-905E-5BE206449611}" type="slidenum">
              <a:rPr lang="en-US" smtClean="0"/>
              <a:pPr/>
              <a:t>‹#›</a:t>
            </a:fld>
            <a:endParaRPr lang="en-US"/>
          </a:p>
        </p:txBody>
      </p:sp>
      <p:sp>
        <p:nvSpPr>
          <p:cNvPr id="4" name="Date Placeholder 2">
            <a:extLst>
              <a:ext uri="{FF2B5EF4-FFF2-40B4-BE49-F238E27FC236}">
                <a16:creationId xmlns:a16="http://schemas.microsoft.com/office/drawing/2014/main" id="{EDF490C4-00BD-4198-8513-58B55FBC7E60}"/>
              </a:ext>
            </a:extLst>
          </p:cNvPr>
          <p:cNvSpPr>
            <a:spLocks noGrp="1"/>
          </p:cNvSpPr>
          <p:nvPr>
            <p:ph type="dt" sz="half" idx="13"/>
          </p:nvPr>
        </p:nvSpPr>
        <p:spPr>
          <a:xfrm>
            <a:off x="10630800" y="6364800"/>
            <a:ext cx="691200" cy="180000"/>
          </a:xfrm>
        </p:spPr>
        <p:txBody>
          <a:bodyPr/>
          <a:lstStyle>
            <a:lvl1pPr>
              <a:defRPr>
                <a:solidFill>
                  <a:schemeClr val="tx2"/>
                </a:solidFill>
              </a:defRPr>
            </a:lvl1pPr>
          </a:lstStyle>
          <a:p>
            <a:fld id="{B118041E-2DAD-480C-AEE4-E661A097CFE4}" type="datetime1">
              <a:rPr lang="en-US" smtClean="0"/>
              <a:pPr/>
              <a:t>7/17/2026</a:t>
            </a:fld>
            <a:endParaRPr lang="en-US"/>
          </a:p>
        </p:txBody>
      </p:sp>
    </p:spTree>
    <p:extLst>
      <p:ext uri="{BB962C8B-B14F-4D97-AF65-F5344CB8AC3E}">
        <p14:creationId xmlns:p14="http://schemas.microsoft.com/office/powerpoint/2010/main" val="151466283"/>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 Cover">
    <p:bg bwMode="ltGray">
      <p:bgRef idx="1001">
        <a:schemeClr val="bg1"/>
      </p:bgRef>
    </p:bg>
    <p:spTree>
      <p:nvGrpSpPr>
        <p:cNvPr id="1" name=""/>
        <p:cNvGrpSpPr/>
        <p:nvPr/>
      </p:nvGrpSpPr>
      <p:grpSpPr>
        <a:xfrm>
          <a:off x="0" y="0"/>
          <a:ext cx="0" cy="0"/>
          <a:chOff x="0" y="0"/>
          <a:chExt cx="0" cy="0"/>
        </a:xfrm>
      </p:grpSpPr>
      <p:sp>
        <p:nvSpPr>
          <p:cNvPr id="6" name="Background">
            <a:extLst>
              <a:ext uri="{FF2B5EF4-FFF2-40B4-BE49-F238E27FC236}">
                <a16:creationId xmlns:a16="http://schemas.microsoft.com/office/drawing/2014/main" id="{29E6FAF1-D120-4172-AE29-B3271FE51748}"/>
              </a:ext>
            </a:extLst>
          </p:cNvPr>
          <p:cNvSpPr>
            <a:spLocks noGrp="1" noRot="1" noMove="1" noResize="1" noEditPoints="1" noAdjustHandles="1" noChangeArrowheads="1" noChangeShapeType="1"/>
          </p:cNvSpPr>
          <p:nvPr userDrawn="1"/>
        </p:nvSpPr>
        <p:spPr bwMode="white">
          <a:xfrm>
            <a:off x="0" y="0"/>
            <a:ext cx="121932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a:solidFill>
                <a:schemeClr val="tx1"/>
              </a:solidFill>
            </a:endParaRPr>
          </a:p>
        </p:txBody>
      </p:sp>
      <p:grpSp>
        <p:nvGrpSpPr>
          <p:cNvPr id="3" name="Group graphic">
            <a:extLst>
              <a:ext uri="{FF2B5EF4-FFF2-40B4-BE49-F238E27FC236}">
                <a16:creationId xmlns:a16="http://schemas.microsoft.com/office/drawing/2014/main" id="{4C7F4774-91E3-B988-5D40-9FDA3753868E}"/>
              </a:ext>
            </a:extLst>
          </p:cNvPr>
          <p:cNvGrpSpPr>
            <a:grpSpLocks noGrp="1" noUngrp="1" noRot="1" noMove="1" noResize="1"/>
          </p:cNvGrpSpPr>
          <p:nvPr userDrawn="1"/>
        </p:nvGrpSpPr>
        <p:grpSpPr>
          <a:xfrm>
            <a:off x="6339596" y="0"/>
            <a:ext cx="5852404" cy="6858000"/>
            <a:chOff x="6396158" y="75416"/>
            <a:chExt cx="5852404" cy="6858000"/>
          </a:xfrm>
          <a:solidFill>
            <a:srgbClr val="008F83"/>
          </a:solidFill>
        </p:grpSpPr>
        <p:sp>
          <p:nvSpPr>
            <p:cNvPr id="8" name="Freeform 76">
              <a:extLst>
                <a:ext uri="{FF2B5EF4-FFF2-40B4-BE49-F238E27FC236}">
                  <a16:creationId xmlns:a16="http://schemas.microsoft.com/office/drawing/2014/main" id="{02F4C8F8-B7A1-7A56-1EE6-5574185D9830}"/>
                </a:ext>
              </a:extLst>
            </p:cNvPr>
            <p:cNvSpPr>
              <a:spLocks noGrp="1" noRot="1" noMove="1" noResize="1" noEditPoints="1" noAdjustHandles="1" noChangeArrowheads="1" noChangeShapeType="1"/>
            </p:cNvSpPr>
            <p:nvPr/>
          </p:nvSpPr>
          <p:spPr>
            <a:xfrm>
              <a:off x="10499364" y="5446278"/>
              <a:ext cx="1749198" cy="1487138"/>
            </a:xfrm>
            <a:custGeom>
              <a:avLst/>
              <a:gdLst>
                <a:gd name="connsiteX0" fmla="*/ 0 w 1698987"/>
                <a:gd name="connsiteY0" fmla="*/ 0 h 1418073"/>
                <a:gd name="connsiteX1" fmla="*/ 1698987 w 1698987"/>
                <a:gd name="connsiteY1" fmla="*/ 0 h 1418073"/>
                <a:gd name="connsiteX2" fmla="*/ 1698987 w 1698987"/>
                <a:gd name="connsiteY2" fmla="*/ 12817 h 1418073"/>
                <a:gd name="connsiteX3" fmla="*/ 12823 w 1698987"/>
                <a:gd name="connsiteY3" fmla="*/ 12817 h 1418073"/>
                <a:gd name="connsiteX4" fmla="*/ 12823 w 1698987"/>
                <a:gd name="connsiteY4" fmla="*/ 1418073 h 1418073"/>
                <a:gd name="connsiteX5" fmla="*/ 0 w 1698987"/>
                <a:gd name="connsiteY5" fmla="*/ 1418073 h 1418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98987" h="1418073">
                  <a:moveTo>
                    <a:pt x="0" y="0"/>
                  </a:moveTo>
                  <a:lnTo>
                    <a:pt x="1698987" y="0"/>
                  </a:lnTo>
                  <a:lnTo>
                    <a:pt x="1698987" y="12817"/>
                  </a:lnTo>
                  <a:lnTo>
                    <a:pt x="12823" y="12817"/>
                  </a:lnTo>
                  <a:lnTo>
                    <a:pt x="12823" y="1418073"/>
                  </a:lnTo>
                  <a:lnTo>
                    <a:pt x="0" y="1418073"/>
                  </a:lnTo>
                  <a:close/>
                </a:path>
              </a:pathLst>
            </a:custGeom>
            <a:grpFill/>
            <a:ln w="0" cap="flat">
              <a:noFill/>
              <a:prstDash val="solid"/>
              <a:miter/>
            </a:ln>
          </p:spPr>
          <p:txBody>
            <a:bodyPr rtlCol="0" anchor="ctr"/>
            <a:lstStyle/>
            <a:p>
              <a:endParaRPr lang="en-US"/>
            </a:p>
          </p:txBody>
        </p:sp>
        <p:sp>
          <p:nvSpPr>
            <p:cNvPr id="12" name="Freeform 21">
              <a:extLst>
                <a:ext uri="{FF2B5EF4-FFF2-40B4-BE49-F238E27FC236}">
                  <a16:creationId xmlns:a16="http://schemas.microsoft.com/office/drawing/2014/main" id="{B4D69A73-9849-A768-CDB9-946001B253AF}"/>
                </a:ext>
              </a:extLst>
            </p:cNvPr>
            <p:cNvSpPr>
              <a:spLocks noGrp="1" noRot="1" noMove="1" noResize="1" noEditPoints="1" noAdjustHandles="1" noChangeArrowheads="1" noChangeShapeType="1"/>
            </p:cNvSpPr>
            <p:nvPr/>
          </p:nvSpPr>
          <p:spPr>
            <a:xfrm>
              <a:off x="8447761" y="3395591"/>
              <a:ext cx="2064425" cy="2063502"/>
            </a:xfrm>
            <a:custGeom>
              <a:avLst/>
              <a:gdLst>
                <a:gd name="connsiteX0" fmla="*/ 2064426 w 2064425"/>
                <a:gd name="connsiteY0" fmla="*/ 2063503 h 2063502"/>
                <a:gd name="connsiteX1" fmla="*/ 314152 w 2064425"/>
                <a:gd name="connsiteY1" fmla="*/ 2063503 h 2063502"/>
                <a:gd name="connsiteX2" fmla="*/ 0 w 2064425"/>
                <a:gd name="connsiteY2" fmla="*/ 1749491 h 2063502"/>
                <a:gd name="connsiteX3" fmla="*/ 0 w 2064425"/>
                <a:gd name="connsiteY3" fmla="*/ 314011 h 2063502"/>
                <a:gd name="connsiteX4" fmla="*/ 314152 w 2064425"/>
                <a:gd name="connsiteY4" fmla="*/ 0 h 2063502"/>
                <a:gd name="connsiteX5" fmla="*/ 1647438 w 2064425"/>
                <a:gd name="connsiteY5" fmla="*/ 0 h 2063502"/>
                <a:gd name="connsiteX6" fmla="*/ 1647438 w 2064425"/>
                <a:gd name="connsiteY6" fmla="*/ 12817 h 2063502"/>
                <a:gd name="connsiteX7" fmla="*/ 314152 w 2064425"/>
                <a:gd name="connsiteY7" fmla="*/ 12817 h 2063502"/>
                <a:gd name="connsiteX8" fmla="*/ 12823 w 2064425"/>
                <a:gd name="connsiteY8" fmla="*/ 314011 h 2063502"/>
                <a:gd name="connsiteX9" fmla="*/ 12823 w 2064425"/>
                <a:gd name="connsiteY9" fmla="*/ 1749491 h 2063502"/>
                <a:gd name="connsiteX10" fmla="*/ 314152 w 2064425"/>
                <a:gd name="connsiteY10" fmla="*/ 2050686 h 2063502"/>
                <a:gd name="connsiteX11" fmla="*/ 2051603 w 2064425"/>
                <a:gd name="connsiteY11" fmla="*/ 2050686 h 2063502"/>
                <a:gd name="connsiteX12" fmla="*/ 2051603 w 2064425"/>
                <a:gd name="connsiteY12" fmla="*/ 431413 h 2063502"/>
                <a:gd name="connsiteX13" fmla="*/ 2064426 w 2064425"/>
                <a:gd name="connsiteY13" fmla="*/ 431413 h 2063502"/>
                <a:gd name="connsiteX14" fmla="*/ 2064426 w 2064425"/>
                <a:gd name="connsiteY14" fmla="*/ 2063503 h 2063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64425" h="2063502">
                  <a:moveTo>
                    <a:pt x="2064426" y="2063503"/>
                  </a:moveTo>
                  <a:lnTo>
                    <a:pt x="314152" y="2063503"/>
                  </a:lnTo>
                  <a:cubicBezTo>
                    <a:pt x="141048" y="2063503"/>
                    <a:pt x="0" y="1922518"/>
                    <a:pt x="0" y="1749491"/>
                  </a:cubicBezTo>
                  <a:lnTo>
                    <a:pt x="0" y="314011"/>
                  </a:lnTo>
                  <a:cubicBezTo>
                    <a:pt x="0" y="140985"/>
                    <a:pt x="141048" y="0"/>
                    <a:pt x="314152" y="0"/>
                  </a:cubicBezTo>
                  <a:lnTo>
                    <a:pt x="1647438" y="0"/>
                  </a:lnTo>
                  <a:lnTo>
                    <a:pt x="1647438" y="12817"/>
                  </a:lnTo>
                  <a:lnTo>
                    <a:pt x="314152" y="12817"/>
                  </a:lnTo>
                  <a:cubicBezTo>
                    <a:pt x="147972" y="12817"/>
                    <a:pt x="12823" y="147906"/>
                    <a:pt x="12823" y="314011"/>
                  </a:cubicBezTo>
                  <a:lnTo>
                    <a:pt x="12823" y="1749491"/>
                  </a:lnTo>
                  <a:cubicBezTo>
                    <a:pt x="12823" y="1915597"/>
                    <a:pt x="147972" y="2050686"/>
                    <a:pt x="314152" y="2050686"/>
                  </a:cubicBezTo>
                  <a:lnTo>
                    <a:pt x="2051603" y="2050686"/>
                  </a:lnTo>
                  <a:lnTo>
                    <a:pt x="2051603" y="431413"/>
                  </a:lnTo>
                  <a:lnTo>
                    <a:pt x="2064426" y="431413"/>
                  </a:lnTo>
                  <a:lnTo>
                    <a:pt x="2064426" y="2063503"/>
                  </a:lnTo>
                  <a:close/>
                </a:path>
              </a:pathLst>
            </a:custGeom>
            <a:grpFill/>
            <a:ln w="0" cap="flat">
              <a:noFill/>
              <a:prstDash val="solid"/>
              <a:miter/>
            </a:ln>
          </p:spPr>
          <p:txBody>
            <a:bodyPr rtlCol="0" anchor="ctr"/>
            <a:lstStyle/>
            <a:p>
              <a:endParaRPr lang="en-US"/>
            </a:p>
          </p:txBody>
        </p:sp>
        <p:sp>
          <p:nvSpPr>
            <p:cNvPr id="14" name="Freeform 23">
              <a:extLst>
                <a:ext uri="{FF2B5EF4-FFF2-40B4-BE49-F238E27FC236}">
                  <a16:creationId xmlns:a16="http://schemas.microsoft.com/office/drawing/2014/main" id="{524E4213-679F-A5AB-A8B4-F07C41020E2C}"/>
                </a:ext>
              </a:extLst>
            </p:cNvPr>
            <p:cNvSpPr>
              <a:spLocks noGrp="1" noRot="1" noMove="1" noResize="1" noEditPoints="1" noAdjustHandles="1" noChangeArrowheads="1" noChangeShapeType="1"/>
            </p:cNvSpPr>
            <p:nvPr/>
          </p:nvSpPr>
          <p:spPr>
            <a:xfrm>
              <a:off x="6396158" y="1344905"/>
              <a:ext cx="2064425" cy="2063502"/>
            </a:xfrm>
            <a:custGeom>
              <a:avLst/>
              <a:gdLst>
                <a:gd name="connsiteX0" fmla="*/ 1750274 w 2064425"/>
                <a:gd name="connsiteY0" fmla="*/ 2063503 h 2063502"/>
                <a:gd name="connsiteX1" fmla="*/ 314152 w 2064425"/>
                <a:gd name="connsiteY1" fmla="*/ 2063503 h 2063502"/>
                <a:gd name="connsiteX2" fmla="*/ 0 w 2064425"/>
                <a:gd name="connsiteY2" fmla="*/ 1749491 h 2063502"/>
                <a:gd name="connsiteX3" fmla="*/ 0 w 2064425"/>
                <a:gd name="connsiteY3" fmla="*/ 314011 h 2063502"/>
                <a:gd name="connsiteX4" fmla="*/ 314152 w 2064425"/>
                <a:gd name="connsiteY4" fmla="*/ 0 h 2063502"/>
                <a:gd name="connsiteX5" fmla="*/ 2064426 w 2064425"/>
                <a:gd name="connsiteY5" fmla="*/ 0 h 2063502"/>
                <a:gd name="connsiteX6" fmla="*/ 2064426 w 2064425"/>
                <a:gd name="connsiteY6" fmla="*/ 1749491 h 2063502"/>
                <a:gd name="connsiteX7" fmla="*/ 1750274 w 2064425"/>
                <a:gd name="connsiteY7" fmla="*/ 2063503 h 2063502"/>
                <a:gd name="connsiteX8" fmla="*/ 314152 w 2064425"/>
                <a:gd name="connsiteY8" fmla="*/ 12817 h 2063502"/>
                <a:gd name="connsiteX9" fmla="*/ 12823 w 2064425"/>
                <a:gd name="connsiteY9" fmla="*/ 314011 h 2063502"/>
                <a:gd name="connsiteX10" fmla="*/ 12823 w 2064425"/>
                <a:gd name="connsiteY10" fmla="*/ 1749491 h 2063502"/>
                <a:gd name="connsiteX11" fmla="*/ 314152 w 2064425"/>
                <a:gd name="connsiteY11" fmla="*/ 2050686 h 2063502"/>
                <a:gd name="connsiteX12" fmla="*/ 1750274 w 2064425"/>
                <a:gd name="connsiteY12" fmla="*/ 2050686 h 2063502"/>
                <a:gd name="connsiteX13" fmla="*/ 2051603 w 2064425"/>
                <a:gd name="connsiteY13" fmla="*/ 1749491 h 2063502"/>
                <a:gd name="connsiteX14" fmla="*/ 2051603 w 2064425"/>
                <a:gd name="connsiteY14" fmla="*/ 12817 h 2063502"/>
                <a:gd name="connsiteX15" fmla="*/ 314152 w 2064425"/>
                <a:gd name="connsiteY15" fmla="*/ 12817 h 2063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425" h="2063502">
                  <a:moveTo>
                    <a:pt x="1750274" y="2063503"/>
                  </a:moveTo>
                  <a:lnTo>
                    <a:pt x="314152" y="2063503"/>
                  </a:lnTo>
                  <a:cubicBezTo>
                    <a:pt x="141048" y="2063503"/>
                    <a:pt x="0" y="1922518"/>
                    <a:pt x="0" y="1749491"/>
                  </a:cubicBezTo>
                  <a:lnTo>
                    <a:pt x="0" y="314011"/>
                  </a:lnTo>
                  <a:cubicBezTo>
                    <a:pt x="0" y="140985"/>
                    <a:pt x="141048" y="0"/>
                    <a:pt x="314152" y="0"/>
                  </a:cubicBezTo>
                  <a:lnTo>
                    <a:pt x="2064426" y="0"/>
                  </a:lnTo>
                  <a:lnTo>
                    <a:pt x="2064426" y="1749491"/>
                  </a:lnTo>
                  <a:cubicBezTo>
                    <a:pt x="2064426" y="1922518"/>
                    <a:pt x="1923378" y="2063503"/>
                    <a:pt x="1750274" y="2063503"/>
                  </a:cubicBezTo>
                  <a:close/>
                  <a:moveTo>
                    <a:pt x="314152" y="12817"/>
                  </a:moveTo>
                  <a:cubicBezTo>
                    <a:pt x="147972" y="12817"/>
                    <a:pt x="12823" y="147906"/>
                    <a:pt x="12823" y="314011"/>
                  </a:cubicBezTo>
                  <a:lnTo>
                    <a:pt x="12823" y="1749491"/>
                  </a:lnTo>
                  <a:cubicBezTo>
                    <a:pt x="12823" y="1915597"/>
                    <a:pt x="147972" y="2050686"/>
                    <a:pt x="314152" y="2050686"/>
                  </a:cubicBezTo>
                  <a:lnTo>
                    <a:pt x="1750274" y="2050686"/>
                  </a:lnTo>
                  <a:cubicBezTo>
                    <a:pt x="1916454" y="2050686"/>
                    <a:pt x="2051603" y="1915597"/>
                    <a:pt x="2051603" y="1749491"/>
                  </a:cubicBezTo>
                  <a:lnTo>
                    <a:pt x="2051603" y="12817"/>
                  </a:lnTo>
                  <a:lnTo>
                    <a:pt x="314152" y="12817"/>
                  </a:lnTo>
                  <a:close/>
                </a:path>
              </a:pathLst>
            </a:custGeom>
            <a:grpFill/>
            <a:ln w="0" cap="flat">
              <a:noFill/>
              <a:prstDash val="solid"/>
              <a:miter/>
            </a:ln>
          </p:spPr>
          <p:txBody>
            <a:bodyPr rtlCol="0" anchor="ctr"/>
            <a:lstStyle/>
            <a:p>
              <a:endParaRPr lang="en-US"/>
            </a:p>
          </p:txBody>
        </p:sp>
        <p:sp>
          <p:nvSpPr>
            <p:cNvPr id="15" name="Freeform 61">
              <a:extLst>
                <a:ext uri="{FF2B5EF4-FFF2-40B4-BE49-F238E27FC236}">
                  <a16:creationId xmlns:a16="http://schemas.microsoft.com/office/drawing/2014/main" id="{2BD075AE-1EF0-FEAC-627C-1B8737DA5C0B}"/>
                </a:ext>
              </a:extLst>
            </p:cNvPr>
            <p:cNvSpPr>
              <a:spLocks noGrp="1" noRot="1" noMove="1" noResize="1" noEditPoints="1" noAdjustHandles="1" noChangeArrowheads="1" noChangeShapeType="1"/>
            </p:cNvSpPr>
            <p:nvPr/>
          </p:nvSpPr>
          <p:spPr>
            <a:xfrm>
              <a:off x="8447760" y="75416"/>
              <a:ext cx="2064426" cy="1282307"/>
            </a:xfrm>
            <a:custGeom>
              <a:avLst/>
              <a:gdLst>
                <a:gd name="connsiteX0" fmla="*/ 0 w 2064426"/>
                <a:gd name="connsiteY0" fmla="*/ 0 h 1357723"/>
                <a:gd name="connsiteX1" fmla="*/ 12823 w 2064426"/>
                <a:gd name="connsiteY1" fmla="*/ 0 h 1357723"/>
                <a:gd name="connsiteX2" fmla="*/ 12823 w 2064426"/>
                <a:gd name="connsiteY2" fmla="*/ 1344906 h 1357723"/>
                <a:gd name="connsiteX3" fmla="*/ 2051603 w 2064426"/>
                <a:gd name="connsiteY3" fmla="*/ 1344906 h 1357723"/>
                <a:gd name="connsiteX4" fmla="*/ 2051603 w 2064426"/>
                <a:gd name="connsiteY4" fmla="*/ 0 h 1357723"/>
                <a:gd name="connsiteX5" fmla="*/ 2064426 w 2064426"/>
                <a:gd name="connsiteY5" fmla="*/ 0 h 1357723"/>
                <a:gd name="connsiteX6" fmla="*/ 2064426 w 2064426"/>
                <a:gd name="connsiteY6" fmla="*/ 1357723 h 1357723"/>
                <a:gd name="connsiteX7" fmla="*/ 0 w 2064426"/>
                <a:gd name="connsiteY7" fmla="*/ 1357723 h 1357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64426" h="1357723">
                  <a:moveTo>
                    <a:pt x="0" y="0"/>
                  </a:moveTo>
                  <a:lnTo>
                    <a:pt x="12823" y="0"/>
                  </a:lnTo>
                  <a:lnTo>
                    <a:pt x="12823" y="1344906"/>
                  </a:lnTo>
                  <a:lnTo>
                    <a:pt x="2051603" y="1344906"/>
                  </a:lnTo>
                  <a:lnTo>
                    <a:pt x="2051603" y="0"/>
                  </a:lnTo>
                  <a:lnTo>
                    <a:pt x="2064426" y="0"/>
                  </a:lnTo>
                  <a:lnTo>
                    <a:pt x="2064426" y="1357723"/>
                  </a:lnTo>
                  <a:lnTo>
                    <a:pt x="0" y="1357723"/>
                  </a:lnTo>
                  <a:close/>
                </a:path>
              </a:pathLst>
            </a:custGeom>
            <a:grpFill/>
            <a:ln w="0" cap="flat">
              <a:noFill/>
              <a:prstDash val="solid"/>
              <a:miter/>
            </a:ln>
          </p:spPr>
          <p:txBody>
            <a:bodyPr rtlCol="0" anchor="ctr"/>
            <a:lstStyle/>
            <a:p>
              <a:endParaRPr lang="en-US"/>
            </a:p>
          </p:txBody>
        </p:sp>
        <p:sp>
          <p:nvSpPr>
            <p:cNvPr id="16" name="Freeform 56">
              <a:extLst>
                <a:ext uri="{FF2B5EF4-FFF2-40B4-BE49-F238E27FC236}">
                  <a16:creationId xmlns:a16="http://schemas.microsoft.com/office/drawing/2014/main" id="{DFECA281-80B2-B366-39D6-0CB0C6CB43A9}"/>
                </a:ext>
              </a:extLst>
            </p:cNvPr>
            <p:cNvSpPr>
              <a:spLocks noGrp="1" noRot="1" noMove="1" noResize="1" noEditPoints="1" noAdjustHandles="1" noChangeArrowheads="1" noChangeShapeType="1"/>
            </p:cNvSpPr>
            <p:nvPr/>
          </p:nvSpPr>
          <p:spPr>
            <a:xfrm>
              <a:off x="10300615" y="3196931"/>
              <a:ext cx="410320" cy="410137"/>
            </a:xfrm>
            <a:custGeom>
              <a:avLst/>
              <a:gdLst>
                <a:gd name="connsiteX0" fmla="*/ 410321 w 410320"/>
                <a:gd name="connsiteY0" fmla="*/ 157390 h 410137"/>
                <a:gd name="connsiteX1" fmla="*/ 252860 w 410320"/>
                <a:gd name="connsiteY1" fmla="*/ 157390 h 410137"/>
                <a:gd name="connsiteX2" fmla="*/ 252860 w 410320"/>
                <a:gd name="connsiteY2" fmla="*/ 0 h 410137"/>
                <a:gd name="connsiteX3" fmla="*/ 157461 w 410320"/>
                <a:gd name="connsiteY3" fmla="*/ 0 h 410137"/>
                <a:gd name="connsiteX4" fmla="*/ 157461 w 410320"/>
                <a:gd name="connsiteY4" fmla="*/ 157390 h 410137"/>
                <a:gd name="connsiteX5" fmla="*/ 0 w 410320"/>
                <a:gd name="connsiteY5" fmla="*/ 157390 h 410137"/>
                <a:gd name="connsiteX6" fmla="*/ 0 w 410320"/>
                <a:gd name="connsiteY6" fmla="*/ 252747 h 410137"/>
                <a:gd name="connsiteX7" fmla="*/ 157461 w 410320"/>
                <a:gd name="connsiteY7" fmla="*/ 252747 h 410137"/>
                <a:gd name="connsiteX8" fmla="*/ 157461 w 410320"/>
                <a:gd name="connsiteY8" fmla="*/ 410137 h 410137"/>
                <a:gd name="connsiteX9" fmla="*/ 252860 w 410320"/>
                <a:gd name="connsiteY9" fmla="*/ 410137 h 410137"/>
                <a:gd name="connsiteX10" fmla="*/ 252860 w 410320"/>
                <a:gd name="connsiteY10" fmla="*/ 252747 h 410137"/>
                <a:gd name="connsiteX11" fmla="*/ 410321 w 410320"/>
                <a:gd name="connsiteY11" fmla="*/ 252747 h 410137"/>
                <a:gd name="connsiteX12" fmla="*/ 410321 w 410320"/>
                <a:gd name="connsiteY12" fmla="*/ 157390 h 410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0320" h="410137">
                  <a:moveTo>
                    <a:pt x="410321" y="157390"/>
                  </a:moveTo>
                  <a:lnTo>
                    <a:pt x="252860" y="157390"/>
                  </a:lnTo>
                  <a:lnTo>
                    <a:pt x="252860" y="0"/>
                  </a:lnTo>
                  <a:lnTo>
                    <a:pt x="157461" y="0"/>
                  </a:lnTo>
                  <a:lnTo>
                    <a:pt x="157461" y="157390"/>
                  </a:lnTo>
                  <a:lnTo>
                    <a:pt x="0" y="157390"/>
                  </a:lnTo>
                  <a:lnTo>
                    <a:pt x="0" y="252747"/>
                  </a:lnTo>
                  <a:lnTo>
                    <a:pt x="157461" y="252747"/>
                  </a:lnTo>
                  <a:lnTo>
                    <a:pt x="157461" y="410137"/>
                  </a:lnTo>
                  <a:lnTo>
                    <a:pt x="252860" y="410137"/>
                  </a:lnTo>
                  <a:lnTo>
                    <a:pt x="252860" y="252747"/>
                  </a:lnTo>
                  <a:lnTo>
                    <a:pt x="410321" y="252747"/>
                  </a:lnTo>
                  <a:lnTo>
                    <a:pt x="410321" y="157390"/>
                  </a:lnTo>
                  <a:close/>
                </a:path>
              </a:pathLst>
            </a:custGeom>
            <a:grpFill/>
            <a:ln w="0" cap="flat">
              <a:noFill/>
              <a:prstDash val="solid"/>
              <a:miter/>
            </a:ln>
          </p:spPr>
          <p:txBody>
            <a:bodyPr rtlCol="0" anchor="ctr"/>
            <a:lstStyle/>
            <a:p>
              <a:endParaRPr lang="en-US"/>
            </a:p>
          </p:txBody>
        </p:sp>
        <p:sp>
          <p:nvSpPr>
            <p:cNvPr id="17" name="Freeform 67">
              <a:extLst>
                <a:ext uri="{FF2B5EF4-FFF2-40B4-BE49-F238E27FC236}">
                  <a16:creationId xmlns:a16="http://schemas.microsoft.com/office/drawing/2014/main" id="{15E23DFE-D760-B790-7B2A-8A43A8E31786}"/>
                </a:ext>
              </a:extLst>
            </p:cNvPr>
            <p:cNvSpPr>
              <a:spLocks noGrp="1" noRot="1" noMove="1" noResize="1" noEditPoints="1" noAdjustHandles="1" noChangeArrowheads="1" noChangeShapeType="1"/>
            </p:cNvSpPr>
            <p:nvPr userDrawn="1"/>
          </p:nvSpPr>
          <p:spPr>
            <a:xfrm>
              <a:off x="10499364" y="1344906"/>
              <a:ext cx="1749198" cy="1646957"/>
            </a:xfrm>
            <a:custGeom>
              <a:avLst/>
              <a:gdLst>
                <a:gd name="connsiteX0" fmla="*/ 0 w 1692636"/>
                <a:gd name="connsiteY0" fmla="*/ 0 h 1646957"/>
                <a:gd name="connsiteX1" fmla="*/ 1692636 w 1692636"/>
                <a:gd name="connsiteY1" fmla="*/ 0 h 1646957"/>
                <a:gd name="connsiteX2" fmla="*/ 1692636 w 1692636"/>
                <a:gd name="connsiteY2" fmla="*/ 12817 h 1646957"/>
                <a:gd name="connsiteX3" fmla="*/ 12823 w 1692636"/>
                <a:gd name="connsiteY3" fmla="*/ 12817 h 1646957"/>
                <a:gd name="connsiteX4" fmla="*/ 12823 w 1692636"/>
                <a:gd name="connsiteY4" fmla="*/ 1646957 h 1646957"/>
                <a:gd name="connsiteX5" fmla="*/ 0 w 1692636"/>
                <a:gd name="connsiteY5" fmla="*/ 1646957 h 1646957"/>
                <a:gd name="connsiteX6" fmla="*/ 0 w 1692636"/>
                <a:gd name="connsiteY6" fmla="*/ 0 h 1646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92636" h="1646957">
                  <a:moveTo>
                    <a:pt x="0" y="0"/>
                  </a:moveTo>
                  <a:lnTo>
                    <a:pt x="1692636" y="0"/>
                  </a:lnTo>
                  <a:lnTo>
                    <a:pt x="1692636" y="12817"/>
                  </a:lnTo>
                  <a:lnTo>
                    <a:pt x="12823" y="12817"/>
                  </a:lnTo>
                  <a:lnTo>
                    <a:pt x="12823" y="1646957"/>
                  </a:lnTo>
                  <a:lnTo>
                    <a:pt x="0" y="16469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lIns="72000" tIns="36000" rIns="72000" bIns="36000" rtlCol="0" anchor="ctr">
              <a:noAutofit/>
            </a:bodyPr>
            <a:lstStyle/>
            <a:p>
              <a:pPr algn="ctr"/>
              <a:endParaRPr lang="en-US" sz="2000" noProof="0"/>
            </a:p>
          </p:txBody>
        </p:sp>
        <p:sp>
          <p:nvSpPr>
            <p:cNvPr id="18" name="Freeform 65">
              <a:extLst>
                <a:ext uri="{FF2B5EF4-FFF2-40B4-BE49-F238E27FC236}">
                  <a16:creationId xmlns:a16="http://schemas.microsoft.com/office/drawing/2014/main" id="{BA417C09-F446-DD26-FBBA-5CD31B67C4D6}"/>
                </a:ext>
              </a:extLst>
            </p:cNvPr>
            <p:cNvSpPr>
              <a:spLocks noGrp="1" noRot="1" noMove="1" noResize="1" noEditPoints="1" noAdjustHandles="1" noChangeArrowheads="1" noChangeShapeType="1"/>
            </p:cNvSpPr>
            <p:nvPr userDrawn="1"/>
          </p:nvSpPr>
          <p:spPr>
            <a:xfrm>
              <a:off x="10916096" y="3395592"/>
              <a:ext cx="1332000" cy="12817"/>
            </a:xfrm>
            <a:custGeom>
              <a:avLst/>
              <a:gdLst>
                <a:gd name="connsiteX0" fmla="*/ 0 w 1275904"/>
                <a:gd name="connsiteY0" fmla="*/ 0 h 12817"/>
                <a:gd name="connsiteX1" fmla="*/ 1275904 w 1275904"/>
                <a:gd name="connsiteY1" fmla="*/ 0 h 12817"/>
                <a:gd name="connsiteX2" fmla="*/ 1275904 w 1275904"/>
                <a:gd name="connsiteY2" fmla="*/ 12817 h 12817"/>
                <a:gd name="connsiteX3" fmla="*/ 0 w 1275904"/>
                <a:gd name="connsiteY3" fmla="*/ 12817 h 12817"/>
                <a:gd name="connsiteX4" fmla="*/ 0 w 1275904"/>
                <a:gd name="connsiteY4" fmla="*/ 0 h 128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5904" h="12817">
                  <a:moveTo>
                    <a:pt x="0" y="0"/>
                  </a:moveTo>
                  <a:lnTo>
                    <a:pt x="1275904" y="0"/>
                  </a:lnTo>
                  <a:lnTo>
                    <a:pt x="1275904" y="12817"/>
                  </a:lnTo>
                  <a:lnTo>
                    <a:pt x="0" y="1281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lIns="72000" tIns="36000" rIns="72000" bIns="36000" rtlCol="0" anchor="ctr">
              <a:noAutofit/>
            </a:bodyPr>
            <a:lstStyle/>
            <a:p>
              <a:pPr algn="ctr"/>
              <a:endParaRPr lang="en-US" sz="2000" noProof="0"/>
            </a:p>
          </p:txBody>
        </p:sp>
      </p:grpSp>
      <p:sp>
        <p:nvSpPr>
          <p:cNvPr id="2" name="Title 1"/>
          <p:cNvSpPr>
            <a:spLocks noGrp="1"/>
          </p:cNvSpPr>
          <p:nvPr>
            <p:ph type="ctrTitle" hasCustomPrompt="1"/>
          </p:nvPr>
        </p:nvSpPr>
        <p:spPr>
          <a:xfrm>
            <a:off x="360000" y="1450800"/>
            <a:ext cx="5648400" cy="1820862"/>
          </a:xfrm>
          <a:noFill/>
        </p:spPr>
        <p:txBody>
          <a:bodyPr anchor="b" anchorCtr="0"/>
          <a:lstStyle>
            <a:lvl1pPr algn="l">
              <a:lnSpc>
                <a:spcPct val="85000"/>
              </a:lnSpc>
              <a:defRPr sz="6000" b="0">
                <a:solidFill>
                  <a:schemeClr val="accent3"/>
                </a:solidFill>
              </a:defRPr>
            </a:lvl1pPr>
          </a:lstStyle>
          <a:p>
            <a:r>
              <a:rPr lang="en-US"/>
              <a:t>Click to add title</a:t>
            </a:r>
          </a:p>
        </p:txBody>
      </p:sp>
      <p:sp>
        <p:nvSpPr>
          <p:cNvPr id="11" name="Text Placeholder 4">
            <a:extLst>
              <a:ext uri="{FF2B5EF4-FFF2-40B4-BE49-F238E27FC236}">
                <a16:creationId xmlns:a16="http://schemas.microsoft.com/office/drawing/2014/main" id="{C70809C9-BA48-4A28-B8CF-92FA8B271372}"/>
              </a:ext>
            </a:extLst>
          </p:cNvPr>
          <p:cNvSpPr>
            <a:spLocks noGrp="1"/>
          </p:cNvSpPr>
          <p:nvPr>
            <p:ph type="body" sz="quarter" idx="13" hasCustomPrompt="1"/>
          </p:nvPr>
        </p:nvSpPr>
        <p:spPr>
          <a:xfrm>
            <a:off x="360000" y="3654000"/>
            <a:ext cx="5648400" cy="2094338"/>
          </a:xfrm>
        </p:spPr>
        <p:txBody>
          <a:bodyPr/>
          <a:lstStyle>
            <a:lvl1pPr marL="0" indent="0">
              <a:lnSpc>
                <a:spcPct val="105000"/>
              </a:lnSpc>
              <a:buNone/>
              <a:defRPr sz="2200">
                <a:solidFill>
                  <a:schemeClr val="accent4"/>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add subtitle</a:t>
            </a:r>
          </a:p>
        </p:txBody>
      </p:sp>
      <p:sp>
        <p:nvSpPr>
          <p:cNvPr id="4" name="Legal dynamic" descr="{&quot;templafy&quot;:{&quot;id&quot;:&quot;827e964c-626d-4f2f-83e2-bf614e895f3c&quot;}}" title="Form.Cigna_Confidentiality.EvernorthConfidentiality">
            <a:extLst>
              <a:ext uri="{FF2B5EF4-FFF2-40B4-BE49-F238E27FC236}">
                <a16:creationId xmlns:a16="http://schemas.microsoft.com/office/drawing/2014/main" id="{A40FA929-A86D-6A65-3A83-91B07FB23AEE}"/>
              </a:ext>
            </a:extLst>
          </p:cNvPr>
          <p:cNvSpPr/>
          <p:nvPr userDrawn="1"/>
        </p:nvSpPr>
        <p:spPr>
          <a:xfrm>
            <a:off x="5922000" y="6216565"/>
            <a:ext cx="44316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r">
              <a:lnSpc>
                <a:spcPct val="90000"/>
              </a:lnSpc>
            </a:pPr>
            <a:r>
              <a:rPr lang="en-US" sz="1000" b="0" i="0" cap="none" baseline="0">
                <a:solidFill>
                  <a:srgbClr val="035C67"/>
                </a:solidFill>
                <a:effectLst/>
                <a:latin typeface="Arial Narrow" panose="020B0604020202020204" pitchFamily="34" charset="0"/>
                <a:ea typeface="Arial" panose="020B0604020202020204" pitchFamily="34" charset="0"/>
                <a:cs typeface="Arial Narrow" panose="020B0604020202020204" pitchFamily="34" charset="0"/>
              </a:rPr>
              <a:t>Confidential, unpublished property of Evernorth Health Services. Do not duplicate or distribute. Use and distribution limited solely to authorized personnel. © 2024 Evernorth Health Services.</a:t>
            </a:r>
          </a:p>
        </p:txBody>
      </p:sp>
      <p:sp>
        <p:nvSpPr>
          <p:cNvPr id="10" name="Internal Stamp dynamic" descr="{&quot;templafy&quot;:{&quot;id&quot;:&quot;fb92abec-c605-43c1-9d29-615ddd0a0149&quot;}}" title="Form.Cigna_Confidentiality.Cigna_confidentiality">
            <a:extLst>
              <a:ext uri="{FF2B5EF4-FFF2-40B4-BE49-F238E27FC236}">
                <a16:creationId xmlns:a16="http://schemas.microsoft.com/office/drawing/2014/main" id="{010F5112-E784-D77B-7456-0E7AC57591EC}"/>
              </a:ext>
            </a:extLst>
          </p:cNvPr>
          <p:cNvSpPr/>
          <p:nvPr userDrawn="1"/>
        </p:nvSpPr>
        <p:spPr>
          <a:xfrm>
            <a:off x="3277197" y="6216565"/>
            <a:ext cx="19404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lnSpc>
                <a:spcPct val="90000"/>
              </a:lnSpc>
            </a:pPr>
            <a:r>
              <a:rPr lang="en-US" sz="1000" b="0" i="0" kern="1200" cap="none" baseline="0" noProof="0">
                <a:solidFill>
                  <a:srgbClr val="035C67"/>
                </a:solidFill>
                <a:effectLst/>
                <a:latin typeface="Arial Narrow" panose="020B0604020202020204" pitchFamily="34" charset="0"/>
                <a:ea typeface="+mn-ea"/>
                <a:cs typeface="+mn-cs"/>
              </a:rPr>
              <a:t>For internal use only. Use and distribution limited solely to authorized personnel.</a:t>
            </a:r>
          </a:p>
        </p:txBody>
      </p:sp>
      <p:pic>
        <p:nvPicPr>
          <p:cNvPr id="9" name="Dynamic logo dark mint" descr="{&quot;templafy&quot;:{&quot;id&quot;:&quot;5af1d621-af42-47a2-b063-9ea6549deb8d&quot;}}">
            <a:extLst>
              <a:ext uri="{FF2B5EF4-FFF2-40B4-BE49-F238E27FC236}">
                <a16:creationId xmlns:a16="http://schemas.microsoft.com/office/drawing/2014/main" id="{21FFA508-54E2-B38F-0422-562D937DE3C1}"/>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346677" y="5882399"/>
            <a:ext cx="2145868" cy="756094"/>
          </a:xfrm>
          <a:prstGeom prst="rect">
            <a:avLst/>
          </a:prstGeom>
        </p:spPr>
      </p:pic>
      <p:sp>
        <p:nvSpPr>
          <p:cNvPr id="22" name="Slide Number Placeholder 21">
            <a:extLst>
              <a:ext uri="{FF2B5EF4-FFF2-40B4-BE49-F238E27FC236}">
                <a16:creationId xmlns:a16="http://schemas.microsoft.com/office/drawing/2014/main" id="{353473A6-FA79-6B67-7DF5-F90F43104381}"/>
              </a:ext>
            </a:extLst>
          </p:cNvPr>
          <p:cNvSpPr>
            <a:spLocks noGrp="1"/>
          </p:cNvSpPr>
          <p:nvPr>
            <p:ph type="sldNum" sz="quarter" idx="15"/>
          </p:nvPr>
        </p:nvSpPr>
        <p:spPr/>
        <p:txBody>
          <a:bodyPr/>
          <a:lstStyle/>
          <a:p>
            <a:fld id="{23AA811B-2EBD-4900-905E-5BE206449611}" type="slidenum">
              <a:rPr lang="en-US" smtClean="0"/>
              <a:pPr/>
              <a:t>‹#›</a:t>
            </a:fld>
            <a:endParaRPr lang="en-US"/>
          </a:p>
        </p:txBody>
      </p:sp>
      <p:sp>
        <p:nvSpPr>
          <p:cNvPr id="5" name="Date Placeholder 4">
            <a:extLst>
              <a:ext uri="{FF2B5EF4-FFF2-40B4-BE49-F238E27FC236}">
                <a16:creationId xmlns:a16="http://schemas.microsoft.com/office/drawing/2014/main" id="{6FCE309C-8425-F262-20C0-0A975B2153F0}"/>
              </a:ext>
            </a:extLst>
          </p:cNvPr>
          <p:cNvSpPr>
            <a:spLocks noGrp="1"/>
          </p:cNvSpPr>
          <p:nvPr>
            <p:ph type="dt" sz="half" idx="16"/>
          </p:nvPr>
        </p:nvSpPr>
        <p:spPr/>
        <p:txBody>
          <a:bodyPr/>
          <a:lstStyle/>
          <a:p>
            <a:fld id="{B118041E-2DAD-480C-AEE4-E661A097CFE4}" type="datetime1">
              <a:rPr lang="en-US" smtClean="0"/>
              <a:t>7/17/2026</a:t>
            </a:fld>
            <a:endParaRPr lang="en-US"/>
          </a:p>
        </p:txBody>
      </p:sp>
    </p:spTree>
    <p:extLst>
      <p:ext uri="{BB962C8B-B14F-4D97-AF65-F5344CB8AC3E}">
        <p14:creationId xmlns:p14="http://schemas.microsoft.com/office/powerpoint/2010/main" val="3548746969"/>
      </p:ext>
    </p:extLst>
  </p:cSld>
  <p:clrMapOvr>
    <a:masterClrMapping/>
  </p:clrMapOvr>
  <p:extLst>
    <p:ext uri="{DCECCB84-F9BA-43D5-87BE-67443E8EF086}">
      <p15:sldGuideLst xmlns:p15="http://schemas.microsoft.com/office/powerpoint/2012/main">
        <p15:guide id="1" orient="horz" pos="2302">
          <p15:clr>
            <a:srgbClr val="F26B43"/>
          </p15:clr>
        </p15:guide>
        <p15:guide id="2" orient="horz" pos="2064">
          <p15:clr>
            <a:srgbClr val="F26B43"/>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 Breaker">
    <p:bg>
      <p:bgPr>
        <a:solidFill>
          <a:schemeClr val="bg2"/>
        </a:solidFill>
        <a:effectLst/>
      </p:bgPr>
    </p:bg>
    <p:spTree>
      <p:nvGrpSpPr>
        <p:cNvPr id="1" name=""/>
        <p:cNvGrpSpPr/>
        <p:nvPr/>
      </p:nvGrpSpPr>
      <p:grpSpPr>
        <a:xfrm>
          <a:off x="0" y="0"/>
          <a:ext cx="0" cy="0"/>
          <a:chOff x="0" y="0"/>
          <a:chExt cx="0" cy="0"/>
        </a:xfrm>
      </p:grpSpPr>
      <p:sp>
        <p:nvSpPr>
          <p:cNvPr id="7" name="Background"/>
          <p:cNvSpPr>
            <a:spLocks noGrp="1" noRot="1" noMove="1" noResize="1" noEditPoints="1" noAdjustHandles="1" noChangeArrowheads="1" noChangeShapeType="1"/>
          </p:cNvSpPr>
          <p:nvPr userDrawn="1"/>
        </p:nvSpPr>
        <p:spPr bwMode="white">
          <a:xfrm>
            <a:off x="0" y="0"/>
            <a:ext cx="12193200" cy="6861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a:solidFill>
                <a:schemeClr val="tx1"/>
              </a:solidFill>
            </a:endParaRPr>
          </a:p>
        </p:txBody>
      </p:sp>
      <p:grpSp>
        <p:nvGrpSpPr>
          <p:cNvPr id="3" name="Group 2">
            <a:extLst>
              <a:ext uri="{FF2B5EF4-FFF2-40B4-BE49-F238E27FC236}">
                <a16:creationId xmlns:a16="http://schemas.microsoft.com/office/drawing/2014/main" id="{8FDE4B12-DCE7-235F-C811-7E2C9E2899BB}"/>
              </a:ext>
            </a:extLst>
          </p:cNvPr>
          <p:cNvGrpSpPr>
            <a:grpSpLocks noGrp="1" noUngrp="1" noRot="1" noMove="1" noResize="1"/>
          </p:cNvGrpSpPr>
          <p:nvPr userDrawn="1"/>
        </p:nvGrpSpPr>
        <p:grpSpPr>
          <a:xfrm>
            <a:off x="6234988" y="0"/>
            <a:ext cx="5957012" cy="6097377"/>
            <a:chOff x="6234988" y="0"/>
            <a:chExt cx="5957012" cy="6097377"/>
          </a:xfrm>
          <a:solidFill>
            <a:srgbClr val="008F83"/>
          </a:solidFill>
        </p:grpSpPr>
        <p:sp>
          <p:nvSpPr>
            <p:cNvPr id="4" name="Freeform: Shape 3">
              <a:extLst>
                <a:ext uri="{FF2B5EF4-FFF2-40B4-BE49-F238E27FC236}">
                  <a16:creationId xmlns:a16="http://schemas.microsoft.com/office/drawing/2014/main" id="{4EC64AEE-4D21-6CD3-F866-0AD999AD89FE}"/>
                </a:ext>
              </a:extLst>
            </p:cNvPr>
            <p:cNvSpPr>
              <a:spLocks noGrp="1" noRot="1" noMove="1" noResize="1" noEditPoints="1" noAdjustHandles="1" noChangeArrowheads="1" noChangeShapeType="1"/>
            </p:cNvSpPr>
            <p:nvPr/>
          </p:nvSpPr>
          <p:spPr>
            <a:xfrm>
              <a:off x="6234988" y="0"/>
              <a:ext cx="1581285" cy="1418168"/>
            </a:xfrm>
            <a:custGeom>
              <a:avLst/>
              <a:gdLst>
                <a:gd name="connsiteX0" fmla="*/ 56528 w 1581285"/>
                <a:gd name="connsiteY0" fmla="*/ 0 h 1418168"/>
                <a:gd name="connsiteX1" fmla="*/ 1581285 w 1581285"/>
                <a:gd name="connsiteY1" fmla="*/ 0 h 1418168"/>
                <a:gd name="connsiteX2" fmla="*/ 1570467 w 1581285"/>
                <a:gd name="connsiteY2" fmla="*/ 22262 h 1418168"/>
                <a:gd name="connsiteX3" fmla="*/ 1559751 w 1581285"/>
                <a:gd name="connsiteY3" fmla="*/ 92377 h 1418168"/>
                <a:gd name="connsiteX4" fmla="*/ 1559708 w 1581285"/>
                <a:gd name="connsiteY4" fmla="*/ 92377 h 1418168"/>
                <a:gd name="connsiteX5" fmla="*/ 1559708 w 1581285"/>
                <a:gd name="connsiteY5" fmla="*/ 1106235 h 1418168"/>
                <a:gd name="connsiteX6" fmla="*/ 1247775 w 1581285"/>
                <a:gd name="connsiteY6" fmla="*/ 1418168 h 1418168"/>
                <a:gd name="connsiteX7" fmla="*/ 311933 w 1581285"/>
                <a:gd name="connsiteY7" fmla="*/ 1418168 h 1418168"/>
                <a:gd name="connsiteX8" fmla="*/ 0 w 1581285"/>
                <a:gd name="connsiteY8" fmla="*/ 1106235 h 1418168"/>
                <a:gd name="connsiteX9" fmla="*/ 0 w 1581285"/>
                <a:gd name="connsiteY9" fmla="*/ 170393 h 1418168"/>
                <a:gd name="connsiteX10" fmla="*/ 21625 w 1581285"/>
                <a:gd name="connsiteY10" fmla="*/ 56023 h 1418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81285" h="1418168">
                  <a:moveTo>
                    <a:pt x="56528" y="0"/>
                  </a:moveTo>
                  <a:lnTo>
                    <a:pt x="1581285" y="0"/>
                  </a:lnTo>
                  <a:lnTo>
                    <a:pt x="1570467" y="22262"/>
                  </a:lnTo>
                  <a:cubicBezTo>
                    <a:pt x="1563508" y="44393"/>
                    <a:pt x="1559751" y="67944"/>
                    <a:pt x="1559751" y="92377"/>
                  </a:cubicBezTo>
                  <a:lnTo>
                    <a:pt x="1559708" y="92377"/>
                  </a:lnTo>
                  <a:lnTo>
                    <a:pt x="1559708" y="1106235"/>
                  </a:lnTo>
                  <a:cubicBezTo>
                    <a:pt x="1559708" y="1307344"/>
                    <a:pt x="1385766" y="1418168"/>
                    <a:pt x="1247775" y="1418168"/>
                  </a:cubicBezTo>
                  <a:lnTo>
                    <a:pt x="311933" y="1418168"/>
                  </a:lnTo>
                  <a:cubicBezTo>
                    <a:pt x="139670" y="1418168"/>
                    <a:pt x="0" y="1278541"/>
                    <a:pt x="0" y="1106235"/>
                  </a:cubicBezTo>
                  <a:lnTo>
                    <a:pt x="0" y="170393"/>
                  </a:lnTo>
                  <a:cubicBezTo>
                    <a:pt x="0" y="130008"/>
                    <a:pt x="7664" y="91430"/>
                    <a:pt x="21625" y="56023"/>
                  </a:cubicBezTo>
                  <a:close/>
                </a:path>
              </a:pathLst>
            </a:custGeom>
            <a:grpFill/>
            <a:ln w="0" cap="flat">
              <a:noFill/>
              <a:prstDash val="solid"/>
              <a:miter/>
            </a:ln>
          </p:spPr>
          <p:txBody>
            <a:bodyPr rtlCol="0" anchor="ctr"/>
            <a:lstStyle/>
            <a:p>
              <a:endParaRPr lang="en-US"/>
            </a:p>
          </p:txBody>
        </p:sp>
        <p:sp>
          <p:nvSpPr>
            <p:cNvPr id="5" name="Freeform: Shape 4">
              <a:extLst>
                <a:ext uri="{FF2B5EF4-FFF2-40B4-BE49-F238E27FC236}">
                  <a16:creationId xmlns:a16="http://schemas.microsoft.com/office/drawing/2014/main" id="{2D9B6CFB-55C1-F1A6-E382-0FDA7B2556AE}"/>
                </a:ext>
              </a:extLst>
            </p:cNvPr>
            <p:cNvSpPr>
              <a:spLocks noGrp="1" noRot="1" noMove="1" noResize="1" noEditPoints="1" noAdjustHandles="1" noChangeArrowheads="1" noChangeShapeType="1"/>
            </p:cNvSpPr>
            <p:nvPr/>
          </p:nvSpPr>
          <p:spPr>
            <a:xfrm>
              <a:off x="7794696" y="1"/>
              <a:ext cx="3119546" cy="2977919"/>
            </a:xfrm>
            <a:custGeom>
              <a:avLst/>
              <a:gdLst>
                <a:gd name="connsiteX0" fmla="*/ 1616286 w 3119546"/>
                <a:gd name="connsiteY0" fmla="*/ 0 h 2977919"/>
                <a:gd name="connsiteX1" fmla="*/ 3063015 w 3119546"/>
                <a:gd name="connsiteY1" fmla="*/ 0 h 2977919"/>
                <a:gd name="connsiteX2" fmla="*/ 3097922 w 3119546"/>
                <a:gd name="connsiteY2" fmla="*/ 56039 h 2977919"/>
                <a:gd name="connsiteX3" fmla="*/ 3119546 w 3119546"/>
                <a:gd name="connsiteY3" fmla="*/ 170393 h 2977919"/>
                <a:gd name="connsiteX4" fmla="*/ 3119546 w 3119546"/>
                <a:gd name="connsiteY4" fmla="*/ 1106235 h 2977919"/>
                <a:gd name="connsiteX5" fmla="*/ 2807613 w 3119546"/>
                <a:gd name="connsiteY5" fmla="*/ 1418168 h 2977919"/>
                <a:gd name="connsiteX6" fmla="*/ 1793755 w 3119546"/>
                <a:gd name="connsiteY6" fmla="*/ 1418168 h 2977919"/>
                <a:gd name="connsiteX7" fmla="*/ 1559794 w 3119546"/>
                <a:gd name="connsiteY7" fmla="*/ 1652128 h 2977919"/>
                <a:gd name="connsiteX8" fmla="*/ 1559708 w 3119546"/>
                <a:gd name="connsiteY8" fmla="*/ 1652128 h 2977919"/>
                <a:gd name="connsiteX9" fmla="*/ 1559708 w 3119546"/>
                <a:gd name="connsiteY9" fmla="*/ 2665986 h 2977919"/>
                <a:gd name="connsiteX10" fmla="*/ 1247775 w 3119546"/>
                <a:gd name="connsiteY10" fmla="*/ 2977919 h 2977919"/>
                <a:gd name="connsiteX11" fmla="*/ 311933 w 3119546"/>
                <a:gd name="connsiteY11" fmla="*/ 2977919 h 2977919"/>
                <a:gd name="connsiteX12" fmla="*/ 0 w 3119546"/>
                <a:gd name="connsiteY12" fmla="*/ 2665986 h 2977919"/>
                <a:gd name="connsiteX13" fmla="*/ 0 w 3119546"/>
                <a:gd name="connsiteY13" fmla="*/ 1730144 h 2977919"/>
                <a:gd name="connsiteX14" fmla="*/ 311933 w 3119546"/>
                <a:gd name="connsiteY14" fmla="*/ 1418211 h 2977919"/>
                <a:gd name="connsiteX15" fmla="*/ 1325791 w 3119546"/>
                <a:gd name="connsiteY15" fmla="*/ 1418211 h 2977919"/>
                <a:gd name="connsiteX16" fmla="*/ 1559752 w 3119546"/>
                <a:gd name="connsiteY16" fmla="*/ 1184250 h 2977919"/>
                <a:gd name="connsiteX17" fmla="*/ 1559752 w 3119546"/>
                <a:gd name="connsiteY17" fmla="*/ 170393 h 2977919"/>
                <a:gd name="connsiteX18" fmla="*/ 1581392 w 3119546"/>
                <a:gd name="connsiteY18" fmla="*/ 56023 h 297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19546" h="2977919">
                  <a:moveTo>
                    <a:pt x="1616286" y="0"/>
                  </a:moveTo>
                  <a:lnTo>
                    <a:pt x="3063015" y="0"/>
                  </a:lnTo>
                  <a:lnTo>
                    <a:pt x="3097922" y="56039"/>
                  </a:lnTo>
                  <a:cubicBezTo>
                    <a:pt x="3111882" y="91452"/>
                    <a:pt x="3119546" y="130029"/>
                    <a:pt x="3119546" y="170393"/>
                  </a:cubicBezTo>
                  <a:lnTo>
                    <a:pt x="3119546" y="1106235"/>
                  </a:lnTo>
                  <a:cubicBezTo>
                    <a:pt x="3119546" y="1278497"/>
                    <a:pt x="2979919" y="1418168"/>
                    <a:pt x="2807613" y="1418168"/>
                  </a:cubicBezTo>
                  <a:lnTo>
                    <a:pt x="1793755" y="1418168"/>
                  </a:lnTo>
                  <a:cubicBezTo>
                    <a:pt x="1664547" y="1418168"/>
                    <a:pt x="1559794" y="1522920"/>
                    <a:pt x="1559794" y="1652128"/>
                  </a:cubicBezTo>
                  <a:lnTo>
                    <a:pt x="1559708" y="1652128"/>
                  </a:lnTo>
                  <a:lnTo>
                    <a:pt x="1559708" y="2665986"/>
                  </a:lnTo>
                  <a:cubicBezTo>
                    <a:pt x="1559708" y="2867095"/>
                    <a:pt x="1385766" y="2977919"/>
                    <a:pt x="1247775" y="2977919"/>
                  </a:cubicBezTo>
                  <a:lnTo>
                    <a:pt x="311933" y="2977919"/>
                  </a:lnTo>
                  <a:cubicBezTo>
                    <a:pt x="139670" y="2977919"/>
                    <a:pt x="0" y="2838292"/>
                    <a:pt x="0" y="2665986"/>
                  </a:cubicBezTo>
                  <a:lnTo>
                    <a:pt x="0" y="1730144"/>
                  </a:lnTo>
                  <a:cubicBezTo>
                    <a:pt x="0" y="1557881"/>
                    <a:pt x="139627" y="1418211"/>
                    <a:pt x="311933" y="1418211"/>
                  </a:cubicBezTo>
                  <a:lnTo>
                    <a:pt x="1325791" y="1418211"/>
                  </a:lnTo>
                  <a:cubicBezTo>
                    <a:pt x="1454999" y="1418211"/>
                    <a:pt x="1559752" y="1313458"/>
                    <a:pt x="1559752" y="1184250"/>
                  </a:cubicBezTo>
                  <a:lnTo>
                    <a:pt x="1559752" y="170393"/>
                  </a:lnTo>
                  <a:cubicBezTo>
                    <a:pt x="1559752" y="130008"/>
                    <a:pt x="1567426" y="91430"/>
                    <a:pt x="1581392" y="56023"/>
                  </a:cubicBezTo>
                  <a:close/>
                </a:path>
              </a:pathLst>
            </a:custGeom>
            <a:grpFill/>
            <a:ln w="0"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75D8C32C-9AB4-4CEE-825C-C74C055B9E88}"/>
                </a:ext>
              </a:extLst>
            </p:cNvPr>
            <p:cNvSpPr>
              <a:spLocks noGrp="1" noRot="1" noMove="1" noResize="1" noEditPoints="1" noAdjustHandles="1" noChangeArrowheads="1" noChangeShapeType="1"/>
            </p:cNvSpPr>
            <p:nvPr/>
          </p:nvSpPr>
          <p:spPr>
            <a:xfrm>
              <a:off x="9354533" y="1418124"/>
              <a:ext cx="2837466" cy="3119502"/>
            </a:xfrm>
            <a:custGeom>
              <a:avLst/>
              <a:gdLst>
                <a:gd name="connsiteX0" fmla="*/ 2807527 w 2837466"/>
                <a:gd name="connsiteY0" fmla="*/ 0 h 3119502"/>
                <a:gd name="connsiteX1" fmla="*/ 2837466 w 2837466"/>
                <a:gd name="connsiteY1" fmla="*/ 4144 h 3119502"/>
                <a:gd name="connsiteX2" fmla="*/ 2837466 w 2837466"/>
                <a:gd name="connsiteY2" fmla="*/ 1555607 h 3119502"/>
                <a:gd name="connsiteX3" fmla="*/ 2807527 w 2837466"/>
                <a:gd name="connsiteY3" fmla="*/ 1559751 h 3119502"/>
                <a:gd name="connsiteX4" fmla="*/ 1793669 w 2837466"/>
                <a:gd name="connsiteY4" fmla="*/ 1559751 h 3119502"/>
                <a:gd name="connsiteX5" fmla="*/ 1559709 w 2837466"/>
                <a:gd name="connsiteY5" fmla="*/ 1793712 h 3119502"/>
                <a:gd name="connsiteX6" fmla="*/ 1559709 w 2837466"/>
                <a:gd name="connsiteY6" fmla="*/ 2807569 h 3119502"/>
                <a:gd name="connsiteX7" fmla="*/ 1247775 w 2837466"/>
                <a:gd name="connsiteY7" fmla="*/ 3119502 h 3119502"/>
                <a:gd name="connsiteX8" fmla="*/ 311933 w 2837466"/>
                <a:gd name="connsiteY8" fmla="*/ 3119502 h 3119502"/>
                <a:gd name="connsiteX9" fmla="*/ 0 w 2837466"/>
                <a:gd name="connsiteY9" fmla="*/ 2807569 h 3119502"/>
                <a:gd name="connsiteX10" fmla="*/ 0 w 2837466"/>
                <a:gd name="connsiteY10" fmla="*/ 1871727 h 3119502"/>
                <a:gd name="connsiteX11" fmla="*/ 311933 w 2837466"/>
                <a:gd name="connsiteY11" fmla="*/ 1559794 h 3119502"/>
                <a:gd name="connsiteX12" fmla="*/ 1325791 w 2837466"/>
                <a:gd name="connsiteY12" fmla="*/ 1559794 h 3119502"/>
                <a:gd name="connsiteX13" fmla="*/ 1559751 w 2837466"/>
                <a:gd name="connsiteY13" fmla="*/ 1325834 h 3119502"/>
                <a:gd name="connsiteX14" fmla="*/ 1559751 w 2837466"/>
                <a:gd name="connsiteY14" fmla="*/ 311976 h 3119502"/>
                <a:gd name="connsiteX15" fmla="*/ 1871685 w 2837466"/>
                <a:gd name="connsiteY15" fmla="*/ 43 h 3119502"/>
                <a:gd name="connsiteX16" fmla="*/ 2807527 w 2837466"/>
                <a:gd name="connsiteY16" fmla="*/ 43 h 3119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37466" h="3119502">
                  <a:moveTo>
                    <a:pt x="2807527" y="0"/>
                  </a:moveTo>
                  <a:lnTo>
                    <a:pt x="2837466" y="4144"/>
                  </a:lnTo>
                  <a:lnTo>
                    <a:pt x="2837466" y="1555607"/>
                  </a:lnTo>
                  <a:lnTo>
                    <a:pt x="2807527" y="1559751"/>
                  </a:lnTo>
                  <a:lnTo>
                    <a:pt x="1793669" y="1559751"/>
                  </a:lnTo>
                  <a:cubicBezTo>
                    <a:pt x="1664461" y="1559751"/>
                    <a:pt x="1559709" y="1664504"/>
                    <a:pt x="1559709" y="1793712"/>
                  </a:cubicBezTo>
                  <a:lnTo>
                    <a:pt x="1559709" y="2807569"/>
                  </a:lnTo>
                  <a:cubicBezTo>
                    <a:pt x="1559709" y="3008679"/>
                    <a:pt x="1385767" y="3119502"/>
                    <a:pt x="1247775" y="3119502"/>
                  </a:cubicBezTo>
                  <a:lnTo>
                    <a:pt x="311933" y="3119502"/>
                  </a:lnTo>
                  <a:cubicBezTo>
                    <a:pt x="139670" y="3119502"/>
                    <a:pt x="0" y="2979875"/>
                    <a:pt x="0" y="2807569"/>
                  </a:cubicBezTo>
                  <a:lnTo>
                    <a:pt x="0" y="1871727"/>
                  </a:lnTo>
                  <a:cubicBezTo>
                    <a:pt x="0" y="1699464"/>
                    <a:pt x="139627" y="1559794"/>
                    <a:pt x="311933" y="1559794"/>
                  </a:cubicBezTo>
                  <a:lnTo>
                    <a:pt x="1325791" y="1559794"/>
                  </a:lnTo>
                  <a:cubicBezTo>
                    <a:pt x="1454999" y="1559794"/>
                    <a:pt x="1559751" y="1455042"/>
                    <a:pt x="1559751" y="1325834"/>
                  </a:cubicBezTo>
                  <a:lnTo>
                    <a:pt x="1559751" y="311976"/>
                  </a:lnTo>
                  <a:cubicBezTo>
                    <a:pt x="1559751" y="139713"/>
                    <a:pt x="1699379" y="43"/>
                    <a:pt x="1871685" y="43"/>
                  </a:cubicBezTo>
                  <a:lnTo>
                    <a:pt x="2807527" y="43"/>
                  </a:lnTo>
                  <a:close/>
                </a:path>
              </a:pathLst>
            </a:custGeom>
            <a:grpFill/>
            <a:ln w="0"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0F20D3DE-D3EB-65EE-37C2-651AB44F0AAB}"/>
                </a:ext>
              </a:extLst>
            </p:cNvPr>
            <p:cNvSpPr>
              <a:spLocks noGrp="1" noRot="1" noMove="1" noResize="1" noEditPoints="1" noAdjustHandles="1" noChangeArrowheads="1" noChangeShapeType="1"/>
            </p:cNvSpPr>
            <p:nvPr/>
          </p:nvSpPr>
          <p:spPr>
            <a:xfrm>
              <a:off x="10914243" y="4537670"/>
              <a:ext cx="1277757" cy="1559707"/>
            </a:xfrm>
            <a:custGeom>
              <a:avLst/>
              <a:gdLst>
                <a:gd name="connsiteX0" fmla="*/ 311933 w 1277757"/>
                <a:gd name="connsiteY0" fmla="*/ 0 h 1559707"/>
                <a:gd name="connsiteX1" fmla="*/ 1277757 w 1277757"/>
                <a:gd name="connsiteY1" fmla="*/ 0 h 1559707"/>
                <a:gd name="connsiteX2" fmla="*/ 1277757 w 1277757"/>
                <a:gd name="connsiteY2" fmla="*/ 1555115 h 1559707"/>
                <a:gd name="connsiteX3" fmla="*/ 1247775 w 1277757"/>
                <a:gd name="connsiteY3" fmla="*/ 1559707 h 1559707"/>
                <a:gd name="connsiteX4" fmla="*/ 311933 w 1277757"/>
                <a:gd name="connsiteY4" fmla="*/ 1559707 h 1559707"/>
                <a:gd name="connsiteX5" fmla="*/ 0 w 1277757"/>
                <a:gd name="connsiteY5" fmla="*/ 1247775 h 1559707"/>
                <a:gd name="connsiteX6" fmla="*/ 0 w 1277757"/>
                <a:gd name="connsiteY6" fmla="*/ 311933 h 1559707"/>
                <a:gd name="connsiteX7" fmla="*/ 311933 w 1277757"/>
                <a:gd name="connsiteY7" fmla="*/ 0 h 1559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77757" h="1559707">
                  <a:moveTo>
                    <a:pt x="311933" y="0"/>
                  </a:moveTo>
                  <a:lnTo>
                    <a:pt x="1277757" y="0"/>
                  </a:lnTo>
                  <a:lnTo>
                    <a:pt x="1277757" y="1555115"/>
                  </a:lnTo>
                  <a:lnTo>
                    <a:pt x="1247775" y="1559707"/>
                  </a:lnTo>
                  <a:lnTo>
                    <a:pt x="311933" y="1559707"/>
                  </a:lnTo>
                  <a:cubicBezTo>
                    <a:pt x="139670" y="1559707"/>
                    <a:pt x="0" y="1420081"/>
                    <a:pt x="0" y="1247775"/>
                  </a:cubicBezTo>
                  <a:lnTo>
                    <a:pt x="0" y="311933"/>
                  </a:lnTo>
                  <a:cubicBezTo>
                    <a:pt x="0" y="139670"/>
                    <a:pt x="139627" y="0"/>
                    <a:pt x="311933" y="0"/>
                  </a:cubicBezTo>
                  <a:close/>
                </a:path>
              </a:pathLst>
            </a:custGeom>
            <a:grpFill/>
            <a:ln w="0" cap="flat">
              <a:noFill/>
              <a:prstDash val="solid"/>
              <a:miter/>
            </a:ln>
          </p:spPr>
          <p:txBody>
            <a:bodyPr rtlCol="0" anchor="ctr"/>
            <a:lstStyle/>
            <a:p>
              <a:endParaRPr lang="en-US"/>
            </a:p>
          </p:txBody>
        </p:sp>
      </p:grpSp>
      <p:sp>
        <p:nvSpPr>
          <p:cNvPr id="2" name="Title 1"/>
          <p:cNvSpPr>
            <a:spLocks noGrp="1"/>
          </p:cNvSpPr>
          <p:nvPr>
            <p:ph type="ctrTitle" hasCustomPrompt="1"/>
          </p:nvPr>
        </p:nvSpPr>
        <p:spPr bwMode="invGray">
          <a:xfrm>
            <a:off x="471600" y="3070800"/>
            <a:ext cx="6505200" cy="720000"/>
          </a:xfrm>
        </p:spPr>
        <p:txBody>
          <a:bodyPr lIns="0" tIns="0" rIns="0" bIns="0" anchor="ctr" anchorCtr="0"/>
          <a:lstStyle>
            <a:lvl1pPr algn="l">
              <a:lnSpc>
                <a:spcPct val="82000"/>
              </a:lnSpc>
              <a:defRPr sz="5000" b="0" cap="none" baseline="0">
                <a:solidFill>
                  <a:srgbClr val="035C67"/>
                </a:solidFill>
              </a:defRPr>
            </a:lvl1pPr>
          </a:lstStyle>
          <a:p>
            <a:r>
              <a:rPr lang="en-US" noProof="0"/>
              <a:t>Click to add title</a:t>
            </a:r>
            <a:endParaRPr lang="en-US"/>
          </a:p>
        </p:txBody>
      </p:sp>
      <p:sp>
        <p:nvSpPr>
          <p:cNvPr id="12" name="Legal dynamic" descr="{&quot;templafy&quot;:{&quot;id&quot;:&quot;7268f1a2-1a44-4a9c-bd57-0adc91bb9882&quot;}}" title="Form.Cigna_Confidentiality.EvernorthConfidentiality">
            <a:extLst>
              <a:ext uri="{FF2B5EF4-FFF2-40B4-BE49-F238E27FC236}">
                <a16:creationId xmlns:a16="http://schemas.microsoft.com/office/drawing/2014/main" id="{277B4946-98FA-1029-C301-F518F400A71D}"/>
              </a:ext>
            </a:extLst>
          </p:cNvPr>
          <p:cNvSpPr/>
          <p:nvPr userDrawn="1"/>
        </p:nvSpPr>
        <p:spPr>
          <a:xfrm>
            <a:off x="5922000" y="6216565"/>
            <a:ext cx="44316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r">
              <a:lnSpc>
                <a:spcPct val="90000"/>
              </a:lnSpc>
            </a:pPr>
            <a:r>
              <a:rPr lang="en-US" sz="1000" b="0" i="0" cap="none" baseline="0">
                <a:solidFill>
                  <a:srgbClr val="035C67"/>
                </a:solidFill>
                <a:effectLst/>
                <a:latin typeface="Arial Narrow" panose="020B0604020202020204" pitchFamily="34" charset="0"/>
                <a:ea typeface="Arial" panose="020B0604020202020204" pitchFamily="34" charset="0"/>
                <a:cs typeface="Arial Narrow" panose="020B0604020202020204" pitchFamily="34" charset="0"/>
              </a:rPr>
              <a:t>Confidential, unpublished property of Evernorth Health Services. Do not duplicate or distribute. Use and distribution limited solely to authorized personnel. © 2024 Evernorth Health Services.</a:t>
            </a:r>
          </a:p>
        </p:txBody>
      </p:sp>
      <p:sp>
        <p:nvSpPr>
          <p:cNvPr id="13" name="Internal Stamp dynamic" descr="{&quot;templafy&quot;:{&quot;id&quot;:&quot;727cfec3-1dff-4c11-ac0e-720d405cd01b&quot;}}" title="Form.Cigna_Confidentiality.Cigna_confidentiality">
            <a:extLst>
              <a:ext uri="{FF2B5EF4-FFF2-40B4-BE49-F238E27FC236}">
                <a16:creationId xmlns:a16="http://schemas.microsoft.com/office/drawing/2014/main" id="{A412EB88-9FB0-5430-3BF6-0C6E3810143A}"/>
              </a:ext>
            </a:extLst>
          </p:cNvPr>
          <p:cNvSpPr/>
          <p:nvPr userDrawn="1"/>
        </p:nvSpPr>
        <p:spPr>
          <a:xfrm>
            <a:off x="3276000" y="6216565"/>
            <a:ext cx="19404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lnSpc>
                <a:spcPct val="90000"/>
              </a:lnSpc>
            </a:pPr>
            <a:r>
              <a:rPr lang="en-US" sz="1000" b="0" i="0" kern="1200" cap="none" baseline="0" noProof="0">
                <a:solidFill>
                  <a:srgbClr val="035C67"/>
                </a:solidFill>
                <a:effectLst/>
                <a:latin typeface="Arial Narrow" panose="020B0604020202020204" pitchFamily="34" charset="0"/>
                <a:ea typeface="+mn-ea"/>
                <a:cs typeface="+mn-cs"/>
              </a:rPr>
              <a:t>For internal use only. Use and distribution limited solely to authorized personnel.</a:t>
            </a:r>
          </a:p>
        </p:txBody>
      </p:sp>
      <p:pic>
        <p:nvPicPr>
          <p:cNvPr id="14" name="Dynamic logo dark mint" descr="{&quot;templafy&quot;:{&quot;id&quot;:&quot;d8fdd815-3324-470e-a9b9-2b05e09d2ab0&quot;}}">
            <a:extLst>
              <a:ext uri="{FF2B5EF4-FFF2-40B4-BE49-F238E27FC236}">
                <a16:creationId xmlns:a16="http://schemas.microsoft.com/office/drawing/2014/main" id="{AD78EA1F-54F6-4BC6-5282-AF4D567D5737}"/>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346677" y="5882399"/>
            <a:ext cx="2145868" cy="756094"/>
          </a:xfrm>
          <a:prstGeom prst="rect">
            <a:avLst/>
          </a:prstGeom>
        </p:spPr>
      </p:pic>
      <p:sp>
        <p:nvSpPr>
          <p:cNvPr id="10" name="Slide Number Placeholder 9">
            <a:extLst>
              <a:ext uri="{FF2B5EF4-FFF2-40B4-BE49-F238E27FC236}">
                <a16:creationId xmlns:a16="http://schemas.microsoft.com/office/drawing/2014/main" id="{984D7319-E350-433D-A2B8-30EE77938BFC}"/>
              </a:ext>
            </a:extLst>
          </p:cNvPr>
          <p:cNvSpPr>
            <a:spLocks noGrp="1"/>
          </p:cNvSpPr>
          <p:nvPr>
            <p:ph type="sldNum" sz="quarter" idx="12"/>
          </p:nvPr>
        </p:nvSpPr>
        <p:spPr/>
        <p:txBody>
          <a:bodyPr/>
          <a:lstStyle>
            <a:lvl1pPr>
              <a:defRPr>
                <a:solidFill>
                  <a:srgbClr val="035C67"/>
                </a:solidFill>
              </a:defRPr>
            </a:lvl1pPr>
          </a:lstStyle>
          <a:p>
            <a:fld id="{23AA811B-2EBD-4900-905E-5BE206449611}" type="slidenum">
              <a:rPr lang="en-US" smtClean="0"/>
              <a:pPr/>
              <a:t>‹#›</a:t>
            </a:fld>
            <a:endParaRPr lang="en-US"/>
          </a:p>
        </p:txBody>
      </p:sp>
      <p:sp>
        <p:nvSpPr>
          <p:cNvPr id="6" name="Date Placeholder 5">
            <a:extLst>
              <a:ext uri="{FF2B5EF4-FFF2-40B4-BE49-F238E27FC236}">
                <a16:creationId xmlns:a16="http://schemas.microsoft.com/office/drawing/2014/main" id="{EF8FB97B-38E3-B5BD-794A-2E21A47C9FB9}"/>
              </a:ext>
            </a:extLst>
          </p:cNvPr>
          <p:cNvSpPr>
            <a:spLocks noGrp="1"/>
          </p:cNvSpPr>
          <p:nvPr>
            <p:ph type="dt" sz="half" idx="13"/>
          </p:nvPr>
        </p:nvSpPr>
        <p:spPr/>
        <p:txBody>
          <a:bodyPr/>
          <a:lstStyle/>
          <a:p>
            <a:fld id="{B118041E-2DAD-480C-AEE4-E661A097CFE4}" type="datetime1">
              <a:rPr lang="en-US" smtClean="0"/>
              <a:t>7/17/2026</a:t>
            </a:fld>
            <a:endParaRPr lang="en-US"/>
          </a:p>
        </p:txBody>
      </p:sp>
    </p:spTree>
    <p:extLst>
      <p:ext uri="{BB962C8B-B14F-4D97-AF65-F5344CB8AC3E}">
        <p14:creationId xmlns:p14="http://schemas.microsoft.com/office/powerpoint/2010/main" val="3621538150"/>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1. Breaker">
    <p:bg>
      <p:bgPr>
        <a:solidFill>
          <a:schemeClr val="bg2"/>
        </a:solidFill>
        <a:effectLst/>
      </p:bgPr>
    </p:bg>
    <p:spTree>
      <p:nvGrpSpPr>
        <p:cNvPr id="1" name=""/>
        <p:cNvGrpSpPr/>
        <p:nvPr/>
      </p:nvGrpSpPr>
      <p:grpSpPr>
        <a:xfrm>
          <a:off x="0" y="0"/>
          <a:ext cx="0" cy="0"/>
          <a:chOff x="0" y="0"/>
          <a:chExt cx="0" cy="0"/>
        </a:xfrm>
      </p:grpSpPr>
      <p:sp>
        <p:nvSpPr>
          <p:cNvPr id="7" name="Background"/>
          <p:cNvSpPr>
            <a:spLocks noGrp="1" noRot="1" noMove="1" noResize="1" noEditPoints="1" noAdjustHandles="1" noChangeArrowheads="1" noChangeShapeType="1"/>
          </p:cNvSpPr>
          <p:nvPr userDrawn="1"/>
        </p:nvSpPr>
        <p:spPr bwMode="white">
          <a:xfrm>
            <a:off x="0" y="0"/>
            <a:ext cx="12193200" cy="6861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a:solidFill>
                <a:schemeClr val="tx1"/>
              </a:solidFill>
            </a:endParaRPr>
          </a:p>
        </p:txBody>
      </p:sp>
      <p:grpSp>
        <p:nvGrpSpPr>
          <p:cNvPr id="4" name="Group 3">
            <a:extLst>
              <a:ext uri="{FF2B5EF4-FFF2-40B4-BE49-F238E27FC236}">
                <a16:creationId xmlns:a16="http://schemas.microsoft.com/office/drawing/2014/main" id="{5EF3B1CC-2D90-3ADB-7465-C8E23C317EA7}"/>
              </a:ext>
            </a:extLst>
          </p:cNvPr>
          <p:cNvGrpSpPr>
            <a:grpSpLocks noGrp="1" noUngrp="1" noRot="1" noMove="1" noResize="1"/>
          </p:cNvGrpSpPr>
          <p:nvPr userDrawn="1"/>
        </p:nvGrpSpPr>
        <p:grpSpPr>
          <a:xfrm>
            <a:off x="6234988" y="0"/>
            <a:ext cx="5957012" cy="6097377"/>
            <a:chOff x="6234988" y="0"/>
            <a:chExt cx="5957012" cy="6097377"/>
          </a:xfrm>
          <a:solidFill>
            <a:srgbClr val="035C67"/>
          </a:solidFill>
        </p:grpSpPr>
        <p:sp>
          <p:nvSpPr>
            <p:cNvPr id="5" name="Freeform: Shape 4">
              <a:extLst>
                <a:ext uri="{FF2B5EF4-FFF2-40B4-BE49-F238E27FC236}">
                  <a16:creationId xmlns:a16="http://schemas.microsoft.com/office/drawing/2014/main" id="{7DA64C85-477F-121B-B483-C6541987E0C0}"/>
                </a:ext>
              </a:extLst>
            </p:cNvPr>
            <p:cNvSpPr>
              <a:spLocks noGrp="1" noRot="1" noMove="1" noResize="1" noEditPoints="1" noAdjustHandles="1" noChangeArrowheads="1" noChangeShapeType="1"/>
            </p:cNvSpPr>
            <p:nvPr/>
          </p:nvSpPr>
          <p:spPr>
            <a:xfrm>
              <a:off x="6234988" y="0"/>
              <a:ext cx="1581285" cy="1418168"/>
            </a:xfrm>
            <a:custGeom>
              <a:avLst/>
              <a:gdLst>
                <a:gd name="connsiteX0" fmla="*/ 56528 w 1581285"/>
                <a:gd name="connsiteY0" fmla="*/ 0 h 1418168"/>
                <a:gd name="connsiteX1" fmla="*/ 1581285 w 1581285"/>
                <a:gd name="connsiteY1" fmla="*/ 0 h 1418168"/>
                <a:gd name="connsiteX2" fmla="*/ 1570467 w 1581285"/>
                <a:gd name="connsiteY2" fmla="*/ 22262 h 1418168"/>
                <a:gd name="connsiteX3" fmla="*/ 1559751 w 1581285"/>
                <a:gd name="connsiteY3" fmla="*/ 92377 h 1418168"/>
                <a:gd name="connsiteX4" fmla="*/ 1559708 w 1581285"/>
                <a:gd name="connsiteY4" fmla="*/ 92377 h 1418168"/>
                <a:gd name="connsiteX5" fmla="*/ 1559708 w 1581285"/>
                <a:gd name="connsiteY5" fmla="*/ 1106235 h 1418168"/>
                <a:gd name="connsiteX6" fmla="*/ 1247775 w 1581285"/>
                <a:gd name="connsiteY6" fmla="*/ 1418168 h 1418168"/>
                <a:gd name="connsiteX7" fmla="*/ 311933 w 1581285"/>
                <a:gd name="connsiteY7" fmla="*/ 1418168 h 1418168"/>
                <a:gd name="connsiteX8" fmla="*/ 0 w 1581285"/>
                <a:gd name="connsiteY8" fmla="*/ 1106235 h 1418168"/>
                <a:gd name="connsiteX9" fmla="*/ 0 w 1581285"/>
                <a:gd name="connsiteY9" fmla="*/ 170393 h 1418168"/>
                <a:gd name="connsiteX10" fmla="*/ 21625 w 1581285"/>
                <a:gd name="connsiteY10" fmla="*/ 56023 h 1418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81285" h="1418168">
                  <a:moveTo>
                    <a:pt x="56528" y="0"/>
                  </a:moveTo>
                  <a:lnTo>
                    <a:pt x="1581285" y="0"/>
                  </a:lnTo>
                  <a:lnTo>
                    <a:pt x="1570467" y="22262"/>
                  </a:lnTo>
                  <a:cubicBezTo>
                    <a:pt x="1563508" y="44393"/>
                    <a:pt x="1559751" y="67944"/>
                    <a:pt x="1559751" y="92377"/>
                  </a:cubicBezTo>
                  <a:lnTo>
                    <a:pt x="1559708" y="92377"/>
                  </a:lnTo>
                  <a:lnTo>
                    <a:pt x="1559708" y="1106235"/>
                  </a:lnTo>
                  <a:cubicBezTo>
                    <a:pt x="1559708" y="1307344"/>
                    <a:pt x="1385766" y="1418168"/>
                    <a:pt x="1247775" y="1418168"/>
                  </a:cubicBezTo>
                  <a:lnTo>
                    <a:pt x="311933" y="1418168"/>
                  </a:lnTo>
                  <a:cubicBezTo>
                    <a:pt x="139670" y="1418168"/>
                    <a:pt x="0" y="1278541"/>
                    <a:pt x="0" y="1106235"/>
                  </a:cubicBezTo>
                  <a:lnTo>
                    <a:pt x="0" y="170393"/>
                  </a:lnTo>
                  <a:cubicBezTo>
                    <a:pt x="0" y="130008"/>
                    <a:pt x="7664" y="91430"/>
                    <a:pt x="21625" y="56023"/>
                  </a:cubicBezTo>
                  <a:close/>
                </a:path>
              </a:pathLst>
            </a:custGeom>
            <a:grpFill/>
            <a:ln w="0"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C8133FB7-882E-C08F-2E5F-4B222A2330B1}"/>
                </a:ext>
              </a:extLst>
            </p:cNvPr>
            <p:cNvSpPr>
              <a:spLocks noGrp="1" noRot="1" noMove="1" noResize="1" noEditPoints="1" noAdjustHandles="1" noChangeArrowheads="1" noChangeShapeType="1"/>
            </p:cNvSpPr>
            <p:nvPr/>
          </p:nvSpPr>
          <p:spPr>
            <a:xfrm>
              <a:off x="7794696" y="1"/>
              <a:ext cx="3119546" cy="2977919"/>
            </a:xfrm>
            <a:custGeom>
              <a:avLst/>
              <a:gdLst>
                <a:gd name="connsiteX0" fmla="*/ 1616286 w 3119546"/>
                <a:gd name="connsiteY0" fmla="*/ 0 h 2977919"/>
                <a:gd name="connsiteX1" fmla="*/ 3063015 w 3119546"/>
                <a:gd name="connsiteY1" fmla="*/ 0 h 2977919"/>
                <a:gd name="connsiteX2" fmla="*/ 3097922 w 3119546"/>
                <a:gd name="connsiteY2" fmla="*/ 56039 h 2977919"/>
                <a:gd name="connsiteX3" fmla="*/ 3119546 w 3119546"/>
                <a:gd name="connsiteY3" fmla="*/ 170393 h 2977919"/>
                <a:gd name="connsiteX4" fmla="*/ 3119546 w 3119546"/>
                <a:gd name="connsiteY4" fmla="*/ 1106235 h 2977919"/>
                <a:gd name="connsiteX5" fmla="*/ 2807613 w 3119546"/>
                <a:gd name="connsiteY5" fmla="*/ 1418168 h 2977919"/>
                <a:gd name="connsiteX6" fmla="*/ 1793755 w 3119546"/>
                <a:gd name="connsiteY6" fmla="*/ 1418168 h 2977919"/>
                <a:gd name="connsiteX7" fmla="*/ 1559794 w 3119546"/>
                <a:gd name="connsiteY7" fmla="*/ 1652128 h 2977919"/>
                <a:gd name="connsiteX8" fmla="*/ 1559708 w 3119546"/>
                <a:gd name="connsiteY8" fmla="*/ 1652128 h 2977919"/>
                <a:gd name="connsiteX9" fmla="*/ 1559708 w 3119546"/>
                <a:gd name="connsiteY9" fmla="*/ 2665986 h 2977919"/>
                <a:gd name="connsiteX10" fmla="*/ 1247775 w 3119546"/>
                <a:gd name="connsiteY10" fmla="*/ 2977919 h 2977919"/>
                <a:gd name="connsiteX11" fmla="*/ 311933 w 3119546"/>
                <a:gd name="connsiteY11" fmla="*/ 2977919 h 2977919"/>
                <a:gd name="connsiteX12" fmla="*/ 0 w 3119546"/>
                <a:gd name="connsiteY12" fmla="*/ 2665986 h 2977919"/>
                <a:gd name="connsiteX13" fmla="*/ 0 w 3119546"/>
                <a:gd name="connsiteY13" fmla="*/ 1730144 h 2977919"/>
                <a:gd name="connsiteX14" fmla="*/ 311933 w 3119546"/>
                <a:gd name="connsiteY14" fmla="*/ 1418211 h 2977919"/>
                <a:gd name="connsiteX15" fmla="*/ 1325791 w 3119546"/>
                <a:gd name="connsiteY15" fmla="*/ 1418211 h 2977919"/>
                <a:gd name="connsiteX16" fmla="*/ 1559752 w 3119546"/>
                <a:gd name="connsiteY16" fmla="*/ 1184250 h 2977919"/>
                <a:gd name="connsiteX17" fmla="*/ 1559752 w 3119546"/>
                <a:gd name="connsiteY17" fmla="*/ 170393 h 2977919"/>
                <a:gd name="connsiteX18" fmla="*/ 1581392 w 3119546"/>
                <a:gd name="connsiteY18" fmla="*/ 56023 h 297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19546" h="2977919">
                  <a:moveTo>
                    <a:pt x="1616286" y="0"/>
                  </a:moveTo>
                  <a:lnTo>
                    <a:pt x="3063015" y="0"/>
                  </a:lnTo>
                  <a:lnTo>
                    <a:pt x="3097922" y="56039"/>
                  </a:lnTo>
                  <a:cubicBezTo>
                    <a:pt x="3111882" y="91452"/>
                    <a:pt x="3119546" y="130029"/>
                    <a:pt x="3119546" y="170393"/>
                  </a:cubicBezTo>
                  <a:lnTo>
                    <a:pt x="3119546" y="1106235"/>
                  </a:lnTo>
                  <a:cubicBezTo>
                    <a:pt x="3119546" y="1278497"/>
                    <a:pt x="2979919" y="1418168"/>
                    <a:pt x="2807613" y="1418168"/>
                  </a:cubicBezTo>
                  <a:lnTo>
                    <a:pt x="1793755" y="1418168"/>
                  </a:lnTo>
                  <a:cubicBezTo>
                    <a:pt x="1664547" y="1418168"/>
                    <a:pt x="1559794" y="1522920"/>
                    <a:pt x="1559794" y="1652128"/>
                  </a:cubicBezTo>
                  <a:lnTo>
                    <a:pt x="1559708" y="1652128"/>
                  </a:lnTo>
                  <a:lnTo>
                    <a:pt x="1559708" y="2665986"/>
                  </a:lnTo>
                  <a:cubicBezTo>
                    <a:pt x="1559708" y="2867095"/>
                    <a:pt x="1385766" y="2977919"/>
                    <a:pt x="1247775" y="2977919"/>
                  </a:cubicBezTo>
                  <a:lnTo>
                    <a:pt x="311933" y="2977919"/>
                  </a:lnTo>
                  <a:cubicBezTo>
                    <a:pt x="139670" y="2977919"/>
                    <a:pt x="0" y="2838292"/>
                    <a:pt x="0" y="2665986"/>
                  </a:cubicBezTo>
                  <a:lnTo>
                    <a:pt x="0" y="1730144"/>
                  </a:lnTo>
                  <a:cubicBezTo>
                    <a:pt x="0" y="1557881"/>
                    <a:pt x="139627" y="1418211"/>
                    <a:pt x="311933" y="1418211"/>
                  </a:cubicBezTo>
                  <a:lnTo>
                    <a:pt x="1325791" y="1418211"/>
                  </a:lnTo>
                  <a:cubicBezTo>
                    <a:pt x="1454999" y="1418211"/>
                    <a:pt x="1559752" y="1313458"/>
                    <a:pt x="1559752" y="1184250"/>
                  </a:cubicBezTo>
                  <a:lnTo>
                    <a:pt x="1559752" y="170393"/>
                  </a:lnTo>
                  <a:cubicBezTo>
                    <a:pt x="1559752" y="130008"/>
                    <a:pt x="1567426" y="91430"/>
                    <a:pt x="1581392" y="56023"/>
                  </a:cubicBezTo>
                  <a:close/>
                </a:path>
              </a:pathLst>
            </a:custGeom>
            <a:grpFill/>
            <a:ln w="0"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7F6158F4-CFD2-4F3F-1695-3381ED3A3125}"/>
                </a:ext>
              </a:extLst>
            </p:cNvPr>
            <p:cNvSpPr>
              <a:spLocks noGrp="1" noRot="1" noMove="1" noResize="1" noEditPoints="1" noAdjustHandles="1" noChangeArrowheads="1" noChangeShapeType="1"/>
            </p:cNvSpPr>
            <p:nvPr/>
          </p:nvSpPr>
          <p:spPr>
            <a:xfrm>
              <a:off x="9354533" y="1418124"/>
              <a:ext cx="2837466" cy="3119502"/>
            </a:xfrm>
            <a:custGeom>
              <a:avLst/>
              <a:gdLst>
                <a:gd name="connsiteX0" fmla="*/ 2807527 w 2837466"/>
                <a:gd name="connsiteY0" fmla="*/ 0 h 3119502"/>
                <a:gd name="connsiteX1" fmla="*/ 2837466 w 2837466"/>
                <a:gd name="connsiteY1" fmla="*/ 4144 h 3119502"/>
                <a:gd name="connsiteX2" fmla="*/ 2837466 w 2837466"/>
                <a:gd name="connsiteY2" fmla="*/ 1555607 h 3119502"/>
                <a:gd name="connsiteX3" fmla="*/ 2807527 w 2837466"/>
                <a:gd name="connsiteY3" fmla="*/ 1559751 h 3119502"/>
                <a:gd name="connsiteX4" fmla="*/ 1793669 w 2837466"/>
                <a:gd name="connsiteY4" fmla="*/ 1559751 h 3119502"/>
                <a:gd name="connsiteX5" fmla="*/ 1559709 w 2837466"/>
                <a:gd name="connsiteY5" fmla="*/ 1793712 h 3119502"/>
                <a:gd name="connsiteX6" fmla="*/ 1559709 w 2837466"/>
                <a:gd name="connsiteY6" fmla="*/ 2807569 h 3119502"/>
                <a:gd name="connsiteX7" fmla="*/ 1247775 w 2837466"/>
                <a:gd name="connsiteY7" fmla="*/ 3119502 h 3119502"/>
                <a:gd name="connsiteX8" fmla="*/ 311933 w 2837466"/>
                <a:gd name="connsiteY8" fmla="*/ 3119502 h 3119502"/>
                <a:gd name="connsiteX9" fmla="*/ 0 w 2837466"/>
                <a:gd name="connsiteY9" fmla="*/ 2807569 h 3119502"/>
                <a:gd name="connsiteX10" fmla="*/ 0 w 2837466"/>
                <a:gd name="connsiteY10" fmla="*/ 1871727 h 3119502"/>
                <a:gd name="connsiteX11" fmla="*/ 311933 w 2837466"/>
                <a:gd name="connsiteY11" fmla="*/ 1559794 h 3119502"/>
                <a:gd name="connsiteX12" fmla="*/ 1325791 w 2837466"/>
                <a:gd name="connsiteY12" fmla="*/ 1559794 h 3119502"/>
                <a:gd name="connsiteX13" fmla="*/ 1559751 w 2837466"/>
                <a:gd name="connsiteY13" fmla="*/ 1325834 h 3119502"/>
                <a:gd name="connsiteX14" fmla="*/ 1559751 w 2837466"/>
                <a:gd name="connsiteY14" fmla="*/ 311976 h 3119502"/>
                <a:gd name="connsiteX15" fmla="*/ 1871685 w 2837466"/>
                <a:gd name="connsiteY15" fmla="*/ 43 h 3119502"/>
                <a:gd name="connsiteX16" fmla="*/ 2807527 w 2837466"/>
                <a:gd name="connsiteY16" fmla="*/ 43 h 3119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37466" h="3119502">
                  <a:moveTo>
                    <a:pt x="2807527" y="0"/>
                  </a:moveTo>
                  <a:lnTo>
                    <a:pt x="2837466" y="4144"/>
                  </a:lnTo>
                  <a:lnTo>
                    <a:pt x="2837466" y="1555607"/>
                  </a:lnTo>
                  <a:lnTo>
                    <a:pt x="2807527" y="1559751"/>
                  </a:lnTo>
                  <a:lnTo>
                    <a:pt x="1793669" y="1559751"/>
                  </a:lnTo>
                  <a:cubicBezTo>
                    <a:pt x="1664461" y="1559751"/>
                    <a:pt x="1559709" y="1664504"/>
                    <a:pt x="1559709" y="1793712"/>
                  </a:cubicBezTo>
                  <a:lnTo>
                    <a:pt x="1559709" y="2807569"/>
                  </a:lnTo>
                  <a:cubicBezTo>
                    <a:pt x="1559709" y="3008679"/>
                    <a:pt x="1385767" y="3119502"/>
                    <a:pt x="1247775" y="3119502"/>
                  </a:cubicBezTo>
                  <a:lnTo>
                    <a:pt x="311933" y="3119502"/>
                  </a:lnTo>
                  <a:cubicBezTo>
                    <a:pt x="139670" y="3119502"/>
                    <a:pt x="0" y="2979875"/>
                    <a:pt x="0" y="2807569"/>
                  </a:cubicBezTo>
                  <a:lnTo>
                    <a:pt x="0" y="1871727"/>
                  </a:lnTo>
                  <a:cubicBezTo>
                    <a:pt x="0" y="1699464"/>
                    <a:pt x="139627" y="1559794"/>
                    <a:pt x="311933" y="1559794"/>
                  </a:cubicBezTo>
                  <a:lnTo>
                    <a:pt x="1325791" y="1559794"/>
                  </a:lnTo>
                  <a:cubicBezTo>
                    <a:pt x="1454999" y="1559794"/>
                    <a:pt x="1559751" y="1455042"/>
                    <a:pt x="1559751" y="1325834"/>
                  </a:cubicBezTo>
                  <a:lnTo>
                    <a:pt x="1559751" y="311976"/>
                  </a:lnTo>
                  <a:cubicBezTo>
                    <a:pt x="1559751" y="139713"/>
                    <a:pt x="1699379" y="43"/>
                    <a:pt x="1871685" y="43"/>
                  </a:cubicBezTo>
                  <a:lnTo>
                    <a:pt x="2807527" y="43"/>
                  </a:lnTo>
                  <a:close/>
                </a:path>
              </a:pathLst>
            </a:custGeom>
            <a:grpFill/>
            <a:ln w="0"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CBD060A1-2A4A-4B3B-4BD4-AF331E8BB854}"/>
                </a:ext>
              </a:extLst>
            </p:cNvPr>
            <p:cNvSpPr>
              <a:spLocks noGrp="1" noRot="1" noMove="1" noResize="1" noEditPoints="1" noAdjustHandles="1" noChangeArrowheads="1" noChangeShapeType="1"/>
            </p:cNvSpPr>
            <p:nvPr/>
          </p:nvSpPr>
          <p:spPr>
            <a:xfrm>
              <a:off x="10914243" y="4537670"/>
              <a:ext cx="1277757" cy="1559707"/>
            </a:xfrm>
            <a:custGeom>
              <a:avLst/>
              <a:gdLst>
                <a:gd name="connsiteX0" fmla="*/ 311933 w 1277757"/>
                <a:gd name="connsiteY0" fmla="*/ 0 h 1559707"/>
                <a:gd name="connsiteX1" fmla="*/ 1277757 w 1277757"/>
                <a:gd name="connsiteY1" fmla="*/ 0 h 1559707"/>
                <a:gd name="connsiteX2" fmla="*/ 1277757 w 1277757"/>
                <a:gd name="connsiteY2" fmla="*/ 1555115 h 1559707"/>
                <a:gd name="connsiteX3" fmla="*/ 1247775 w 1277757"/>
                <a:gd name="connsiteY3" fmla="*/ 1559707 h 1559707"/>
                <a:gd name="connsiteX4" fmla="*/ 311933 w 1277757"/>
                <a:gd name="connsiteY4" fmla="*/ 1559707 h 1559707"/>
                <a:gd name="connsiteX5" fmla="*/ 0 w 1277757"/>
                <a:gd name="connsiteY5" fmla="*/ 1247775 h 1559707"/>
                <a:gd name="connsiteX6" fmla="*/ 0 w 1277757"/>
                <a:gd name="connsiteY6" fmla="*/ 311933 h 1559707"/>
                <a:gd name="connsiteX7" fmla="*/ 311933 w 1277757"/>
                <a:gd name="connsiteY7" fmla="*/ 0 h 1559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77757" h="1559707">
                  <a:moveTo>
                    <a:pt x="311933" y="0"/>
                  </a:moveTo>
                  <a:lnTo>
                    <a:pt x="1277757" y="0"/>
                  </a:lnTo>
                  <a:lnTo>
                    <a:pt x="1277757" y="1555115"/>
                  </a:lnTo>
                  <a:lnTo>
                    <a:pt x="1247775" y="1559707"/>
                  </a:lnTo>
                  <a:lnTo>
                    <a:pt x="311933" y="1559707"/>
                  </a:lnTo>
                  <a:cubicBezTo>
                    <a:pt x="139670" y="1559707"/>
                    <a:pt x="0" y="1420081"/>
                    <a:pt x="0" y="1247775"/>
                  </a:cubicBezTo>
                  <a:lnTo>
                    <a:pt x="0" y="311933"/>
                  </a:lnTo>
                  <a:cubicBezTo>
                    <a:pt x="0" y="139670"/>
                    <a:pt x="139627" y="0"/>
                    <a:pt x="311933" y="0"/>
                  </a:cubicBezTo>
                  <a:close/>
                </a:path>
              </a:pathLst>
            </a:custGeom>
            <a:grpFill/>
            <a:ln w="0" cap="flat">
              <a:noFill/>
              <a:prstDash val="solid"/>
              <a:miter/>
            </a:ln>
          </p:spPr>
          <p:txBody>
            <a:bodyPr rtlCol="0" anchor="ctr"/>
            <a:lstStyle/>
            <a:p>
              <a:endParaRPr lang="en-US"/>
            </a:p>
          </p:txBody>
        </p:sp>
      </p:grpSp>
      <p:sp>
        <p:nvSpPr>
          <p:cNvPr id="2" name="Title 1"/>
          <p:cNvSpPr>
            <a:spLocks noGrp="1"/>
          </p:cNvSpPr>
          <p:nvPr>
            <p:ph type="ctrTitle" hasCustomPrompt="1"/>
          </p:nvPr>
        </p:nvSpPr>
        <p:spPr bwMode="invGray">
          <a:xfrm>
            <a:off x="471600" y="3070800"/>
            <a:ext cx="6505200" cy="720000"/>
          </a:xfrm>
        </p:spPr>
        <p:txBody>
          <a:bodyPr lIns="0" tIns="0" rIns="0" bIns="0" anchor="ctr" anchorCtr="0"/>
          <a:lstStyle>
            <a:lvl1pPr algn="l">
              <a:lnSpc>
                <a:spcPct val="82000"/>
              </a:lnSpc>
              <a:defRPr sz="5000" b="0" cap="none" baseline="0">
                <a:solidFill>
                  <a:srgbClr val="035C67"/>
                </a:solidFill>
              </a:defRPr>
            </a:lvl1pPr>
          </a:lstStyle>
          <a:p>
            <a:r>
              <a:rPr lang="en-US" noProof="0"/>
              <a:t>Click to add title</a:t>
            </a:r>
            <a:endParaRPr lang="en-US"/>
          </a:p>
        </p:txBody>
      </p:sp>
      <p:sp>
        <p:nvSpPr>
          <p:cNvPr id="12" name="Legal dynamic" descr="{&quot;templafy&quot;:{&quot;id&quot;:&quot;716e08ec-7d1a-49ee-99f4-fd720ab9fdb1&quot;}}" title="Form.Cigna_Confidentiality.EvernorthConfidentiality">
            <a:extLst>
              <a:ext uri="{FF2B5EF4-FFF2-40B4-BE49-F238E27FC236}">
                <a16:creationId xmlns:a16="http://schemas.microsoft.com/office/drawing/2014/main" id="{277B4946-98FA-1029-C301-F518F400A71D}"/>
              </a:ext>
            </a:extLst>
          </p:cNvPr>
          <p:cNvSpPr/>
          <p:nvPr userDrawn="1"/>
        </p:nvSpPr>
        <p:spPr>
          <a:xfrm>
            <a:off x="5922000" y="6216565"/>
            <a:ext cx="44316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r">
              <a:lnSpc>
                <a:spcPct val="90000"/>
              </a:lnSpc>
            </a:pPr>
            <a:r>
              <a:rPr lang="en-US" sz="1000" b="0" i="0" cap="none" baseline="0">
                <a:solidFill>
                  <a:srgbClr val="035C67"/>
                </a:solidFill>
                <a:effectLst/>
                <a:latin typeface="Arial Narrow" panose="020B0604020202020204" pitchFamily="34" charset="0"/>
                <a:ea typeface="Arial" panose="020B0604020202020204" pitchFamily="34" charset="0"/>
                <a:cs typeface="Arial Narrow" panose="020B0604020202020204" pitchFamily="34" charset="0"/>
              </a:rPr>
              <a:t>Confidential, unpublished property of Evernorth Health Services. Do not duplicate or distribute. Use and distribution limited solely to authorized personnel. © 2024 Evernorth Health Services.</a:t>
            </a:r>
          </a:p>
        </p:txBody>
      </p:sp>
      <p:sp>
        <p:nvSpPr>
          <p:cNvPr id="13" name="Internal Stamp dynamic" descr="{&quot;templafy&quot;:{&quot;id&quot;:&quot;a52e7de7-5977-40e0-ba1f-a71f5b68479d&quot;}}" title="Form.Cigna_Confidentiality.Cigna_confidentiality">
            <a:extLst>
              <a:ext uri="{FF2B5EF4-FFF2-40B4-BE49-F238E27FC236}">
                <a16:creationId xmlns:a16="http://schemas.microsoft.com/office/drawing/2014/main" id="{A412EB88-9FB0-5430-3BF6-0C6E3810143A}"/>
              </a:ext>
            </a:extLst>
          </p:cNvPr>
          <p:cNvSpPr/>
          <p:nvPr userDrawn="1"/>
        </p:nvSpPr>
        <p:spPr>
          <a:xfrm>
            <a:off x="3276000" y="6216565"/>
            <a:ext cx="19404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lnSpc>
                <a:spcPct val="90000"/>
              </a:lnSpc>
            </a:pPr>
            <a:r>
              <a:rPr lang="en-US" sz="1000" b="0" i="0" kern="1200" cap="none" baseline="0" noProof="0">
                <a:solidFill>
                  <a:srgbClr val="035C67"/>
                </a:solidFill>
                <a:effectLst/>
                <a:latin typeface="Arial Narrow" panose="020B0604020202020204" pitchFamily="34" charset="0"/>
                <a:ea typeface="+mn-ea"/>
                <a:cs typeface="+mn-cs"/>
              </a:rPr>
              <a:t>For internal use only. Use and distribution limited solely to authorized personnel.</a:t>
            </a:r>
          </a:p>
        </p:txBody>
      </p:sp>
      <p:pic>
        <p:nvPicPr>
          <p:cNvPr id="8" name="Dynamic logo dark mint" descr="{&quot;templafy&quot;:{&quot;id&quot;:&quot;a555e14e-78be-4391-b002-ae4cd8c503f9&quot;}}">
            <a:extLst>
              <a:ext uri="{FF2B5EF4-FFF2-40B4-BE49-F238E27FC236}">
                <a16:creationId xmlns:a16="http://schemas.microsoft.com/office/drawing/2014/main" id="{96863728-855F-FB55-379D-DB9BFD490E55}"/>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346677" y="5882399"/>
            <a:ext cx="2145868" cy="756094"/>
          </a:xfrm>
          <a:prstGeom prst="rect">
            <a:avLst/>
          </a:prstGeom>
        </p:spPr>
      </p:pic>
      <p:sp>
        <p:nvSpPr>
          <p:cNvPr id="10" name="Slide Number Placeholder 9">
            <a:extLst>
              <a:ext uri="{FF2B5EF4-FFF2-40B4-BE49-F238E27FC236}">
                <a16:creationId xmlns:a16="http://schemas.microsoft.com/office/drawing/2014/main" id="{984D7319-E350-433D-A2B8-30EE77938BFC}"/>
              </a:ext>
            </a:extLst>
          </p:cNvPr>
          <p:cNvSpPr>
            <a:spLocks noGrp="1"/>
          </p:cNvSpPr>
          <p:nvPr>
            <p:ph type="sldNum" sz="quarter" idx="12"/>
          </p:nvPr>
        </p:nvSpPr>
        <p:spPr/>
        <p:txBody>
          <a:bodyPr/>
          <a:lstStyle>
            <a:lvl1pPr>
              <a:defRPr>
                <a:solidFill>
                  <a:srgbClr val="035C67"/>
                </a:solidFill>
              </a:defRPr>
            </a:lvl1pPr>
          </a:lstStyle>
          <a:p>
            <a:fld id="{23AA811B-2EBD-4900-905E-5BE206449611}" type="slidenum">
              <a:rPr lang="en-US" smtClean="0"/>
              <a:pPr/>
              <a:t>‹#›</a:t>
            </a:fld>
            <a:endParaRPr lang="en-US"/>
          </a:p>
        </p:txBody>
      </p:sp>
      <p:sp>
        <p:nvSpPr>
          <p:cNvPr id="6" name="Date Placeholder 5">
            <a:extLst>
              <a:ext uri="{FF2B5EF4-FFF2-40B4-BE49-F238E27FC236}">
                <a16:creationId xmlns:a16="http://schemas.microsoft.com/office/drawing/2014/main" id="{806AA2FA-4B82-2706-1156-221323214F9A}"/>
              </a:ext>
            </a:extLst>
          </p:cNvPr>
          <p:cNvSpPr>
            <a:spLocks noGrp="1"/>
          </p:cNvSpPr>
          <p:nvPr>
            <p:ph type="dt" sz="half" idx="13"/>
          </p:nvPr>
        </p:nvSpPr>
        <p:spPr>
          <a:xfrm>
            <a:off x="10630800" y="6364800"/>
            <a:ext cx="691200" cy="180000"/>
          </a:xfrm>
        </p:spPr>
        <p:txBody>
          <a:bodyPr/>
          <a:lstStyle/>
          <a:p>
            <a:fld id="{B118041E-2DAD-480C-AEE4-E661A097CFE4}" type="datetime1">
              <a:rPr lang="en-US" smtClean="0"/>
              <a:t>7/17/2026</a:t>
            </a:fld>
            <a:endParaRPr lang="en-US"/>
          </a:p>
        </p:txBody>
      </p:sp>
    </p:spTree>
    <p:extLst>
      <p:ext uri="{BB962C8B-B14F-4D97-AF65-F5344CB8AC3E}">
        <p14:creationId xmlns:p14="http://schemas.microsoft.com/office/powerpoint/2010/main" val="1340795797"/>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2. Breaker">
    <p:bg>
      <p:bgPr>
        <a:solidFill>
          <a:schemeClr val="bg2"/>
        </a:solidFill>
        <a:effectLst/>
      </p:bgPr>
    </p:bg>
    <p:spTree>
      <p:nvGrpSpPr>
        <p:cNvPr id="1" name=""/>
        <p:cNvGrpSpPr/>
        <p:nvPr/>
      </p:nvGrpSpPr>
      <p:grpSpPr>
        <a:xfrm>
          <a:off x="0" y="0"/>
          <a:ext cx="0" cy="0"/>
          <a:chOff x="0" y="0"/>
          <a:chExt cx="0" cy="0"/>
        </a:xfrm>
      </p:grpSpPr>
      <p:sp>
        <p:nvSpPr>
          <p:cNvPr id="7" name="Background"/>
          <p:cNvSpPr>
            <a:spLocks noGrp="1" noRot="1" noMove="1" noResize="1" noEditPoints="1" noAdjustHandles="1" noChangeArrowheads="1" noChangeShapeType="1"/>
          </p:cNvSpPr>
          <p:nvPr userDrawn="1"/>
        </p:nvSpPr>
        <p:spPr bwMode="white">
          <a:xfrm>
            <a:off x="0" y="0"/>
            <a:ext cx="12193200" cy="6861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a:solidFill>
                <a:schemeClr val="tx1"/>
              </a:solidFill>
            </a:endParaRPr>
          </a:p>
        </p:txBody>
      </p:sp>
      <p:grpSp>
        <p:nvGrpSpPr>
          <p:cNvPr id="4" name="Group 3">
            <a:extLst>
              <a:ext uri="{FF2B5EF4-FFF2-40B4-BE49-F238E27FC236}">
                <a16:creationId xmlns:a16="http://schemas.microsoft.com/office/drawing/2014/main" id="{139AB019-BAEB-4FEB-2F55-1C336F9A4A4A}"/>
              </a:ext>
            </a:extLst>
          </p:cNvPr>
          <p:cNvGrpSpPr>
            <a:grpSpLocks noGrp="1" noUngrp="1" noRot="1" noMove="1" noResize="1"/>
          </p:cNvGrpSpPr>
          <p:nvPr userDrawn="1"/>
        </p:nvGrpSpPr>
        <p:grpSpPr>
          <a:xfrm>
            <a:off x="6234988" y="0"/>
            <a:ext cx="5957012" cy="6097377"/>
            <a:chOff x="6234988" y="0"/>
            <a:chExt cx="5957012" cy="6097377"/>
          </a:xfrm>
          <a:solidFill>
            <a:srgbClr val="90B9FF"/>
          </a:solidFill>
        </p:grpSpPr>
        <p:sp>
          <p:nvSpPr>
            <p:cNvPr id="5" name="Freeform: Shape 4">
              <a:extLst>
                <a:ext uri="{FF2B5EF4-FFF2-40B4-BE49-F238E27FC236}">
                  <a16:creationId xmlns:a16="http://schemas.microsoft.com/office/drawing/2014/main" id="{3F74397A-4392-9DE2-BF1D-D5F7F87D6178}"/>
                </a:ext>
              </a:extLst>
            </p:cNvPr>
            <p:cNvSpPr>
              <a:spLocks noGrp="1" noRot="1" noMove="1" noResize="1" noEditPoints="1" noAdjustHandles="1" noChangeArrowheads="1" noChangeShapeType="1"/>
            </p:cNvSpPr>
            <p:nvPr/>
          </p:nvSpPr>
          <p:spPr>
            <a:xfrm>
              <a:off x="6234988" y="0"/>
              <a:ext cx="1581285" cy="1418168"/>
            </a:xfrm>
            <a:custGeom>
              <a:avLst/>
              <a:gdLst>
                <a:gd name="connsiteX0" fmla="*/ 56528 w 1581285"/>
                <a:gd name="connsiteY0" fmla="*/ 0 h 1418168"/>
                <a:gd name="connsiteX1" fmla="*/ 1581285 w 1581285"/>
                <a:gd name="connsiteY1" fmla="*/ 0 h 1418168"/>
                <a:gd name="connsiteX2" fmla="*/ 1570467 w 1581285"/>
                <a:gd name="connsiteY2" fmla="*/ 22262 h 1418168"/>
                <a:gd name="connsiteX3" fmla="*/ 1559751 w 1581285"/>
                <a:gd name="connsiteY3" fmla="*/ 92377 h 1418168"/>
                <a:gd name="connsiteX4" fmla="*/ 1559708 w 1581285"/>
                <a:gd name="connsiteY4" fmla="*/ 92377 h 1418168"/>
                <a:gd name="connsiteX5" fmla="*/ 1559708 w 1581285"/>
                <a:gd name="connsiteY5" fmla="*/ 1106235 h 1418168"/>
                <a:gd name="connsiteX6" fmla="*/ 1247775 w 1581285"/>
                <a:gd name="connsiteY6" fmla="*/ 1418168 h 1418168"/>
                <a:gd name="connsiteX7" fmla="*/ 311933 w 1581285"/>
                <a:gd name="connsiteY7" fmla="*/ 1418168 h 1418168"/>
                <a:gd name="connsiteX8" fmla="*/ 0 w 1581285"/>
                <a:gd name="connsiteY8" fmla="*/ 1106235 h 1418168"/>
                <a:gd name="connsiteX9" fmla="*/ 0 w 1581285"/>
                <a:gd name="connsiteY9" fmla="*/ 170393 h 1418168"/>
                <a:gd name="connsiteX10" fmla="*/ 21625 w 1581285"/>
                <a:gd name="connsiteY10" fmla="*/ 56023 h 1418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81285" h="1418168">
                  <a:moveTo>
                    <a:pt x="56528" y="0"/>
                  </a:moveTo>
                  <a:lnTo>
                    <a:pt x="1581285" y="0"/>
                  </a:lnTo>
                  <a:lnTo>
                    <a:pt x="1570467" y="22262"/>
                  </a:lnTo>
                  <a:cubicBezTo>
                    <a:pt x="1563508" y="44393"/>
                    <a:pt x="1559751" y="67944"/>
                    <a:pt x="1559751" y="92377"/>
                  </a:cubicBezTo>
                  <a:lnTo>
                    <a:pt x="1559708" y="92377"/>
                  </a:lnTo>
                  <a:lnTo>
                    <a:pt x="1559708" y="1106235"/>
                  </a:lnTo>
                  <a:cubicBezTo>
                    <a:pt x="1559708" y="1307344"/>
                    <a:pt x="1385766" y="1418168"/>
                    <a:pt x="1247775" y="1418168"/>
                  </a:cubicBezTo>
                  <a:lnTo>
                    <a:pt x="311933" y="1418168"/>
                  </a:lnTo>
                  <a:cubicBezTo>
                    <a:pt x="139670" y="1418168"/>
                    <a:pt x="0" y="1278541"/>
                    <a:pt x="0" y="1106235"/>
                  </a:cubicBezTo>
                  <a:lnTo>
                    <a:pt x="0" y="170393"/>
                  </a:lnTo>
                  <a:cubicBezTo>
                    <a:pt x="0" y="130008"/>
                    <a:pt x="7664" y="91430"/>
                    <a:pt x="21625" y="56023"/>
                  </a:cubicBezTo>
                  <a:close/>
                </a:path>
              </a:pathLst>
            </a:custGeom>
            <a:grpFill/>
            <a:ln w="0"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27004986-DDB0-4BBE-0FB4-6B93A6068FF1}"/>
                </a:ext>
              </a:extLst>
            </p:cNvPr>
            <p:cNvSpPr>
              <a:spLocks noGrp="1" noRot="1" noMove="1" noResize="1" noEditPoints="1" noAdjustHandles="1" noChangeArrowheads="1" noChangeShapeType="1"/>
            </p:cNvSpPr>
            <p:nvPr/>
          </p:nvSpPr>
          <p:spPr>
            <a:xfrm>
              <a:off x="7794696" y="1"/>
              <a:ext cx="3119546" cy="2977919"/>
            </a:xfrm>
            <a:custGeom>
              <a:avLst/>
              <a:gdLst>
                <a:gd name="connsiteX0" fmla="*/ 1616286 w 3119546"/>
                <a:gd name="connsiteY0" fmla="*/ 0 h 2977919"/>
                <a:gd name="connsiteX1" fmla="*/ 3063015 w 3119546"/>
                <a:gd name="connsiteY1" fmla="*/ 0 h 2977919"/>
                <a:gd name="connsiteX2" fmla="*/ 3097922 w 3119546"/>
                <a:gd name="connsiteY2" fmla="*/ 56039 h 2977919"/>
                <a:gd name="connsiteX3" fmla="*/ 3119546 w 3119546"/>
                <a:gd name="connsiteY3" fmla="*/ 170393 h 2977919"/>
                <a:gd name="connsiteX4" fmla="*/ 3119546 w 3119546"/>
                <a:gd name="connsiteY4" fmla="*/ 1106235 h 2977919"/>
                <a:gd name="connsiteX5" fmla="*/ 2807613 w 3119546"/>
                <a:gd name="connsiteY5" fmla="*/ 1418168 h 2977919"/>
                <a:gd name="connsiteX6" fmla="*/ 1793755 w 3119546"/>
                <a:gd name="connsiteY6" fmla="*/ 1418168 h 2977919"/>
                <a:gd name="connsiteX7" fmla="*/ 1559794 w 3119546"/>
                <a:gd name="connsiteY7" fmla="*/ 1652128 h 2977919"/>
                <a:gd name="connsiteX8" fmla="*/ 1559708 w 3119546"/>
                <a:gd name="connsiteY8" fmla="*/ 1652128 h 2977919"/>
                <a:gd name="connsiteX9" fmla="*/ 1559708 w 3119546"/>
                <a:gd name="connsiteY9" fmla="*/ 2665986 h 2977919"/>
                <a:gd name="connsiteX10" fmla="*/ 1247775 w 3119546"/>
                <a:gd name="connsiteY10" fmla="*/ 2977919 h 2977919"/>
                <a:gd name="connsiteX11" fmla="*/ 311933 w 3119546"/>
                <a:gd name="connsiteY11" fmla="*/ 2977919 h 2977919"/>
                <a:gd name="connsiteX12" fmla="*/ 0 w 3119546"/>
                <a:gd name="connsiteY12" fmla="*/ 2665986 h 2977919"/>
                <a:gd name="connsiteX13" fmla="*/ 0 w 3119546"/>
                <a:gd name="connsiteY13" fmla="*/ 1730144 h 2977919"/>
                <a:gd name="connsiteX14" fmla="*/ 311933 w 3119546"/>
                <a:gd name="connsiteY14" fmla="*/ 1418211 h 2977919"/>
                <a:gd name="connsiteX15" fmla="*/ 1325791 w 3119546"/>
                <a:gd name="connsiteY15" fmla="*/ 1418211 h 2977919"/>
                <a:gd name="connsiteX16" fmla="*/ 1559752 w 3119546"/>
                <a:gd name="connsiteY16" fmla="*/ 1184250 h 2977919"/>
                <a:gd name="connsiteX17" fmla="*/ 1559752 w 3119546"/>
                <a:gd name="connsiteY17" fmla="*/ 170393 h 2977919"/>
                <a:gd name="connsiteX18" fmla="*/ 1581392 w 3119546"/>
                <a:gd name="connsiteY18" fmla="*/ 56023 h 297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19546" h="2977919">
                  <a:moveTo>
                    <a:pt x="1616286" y="0"/>
                  </a:moveTo>
                  <a:lnTo>
                    <a:pt x="3063015" y="0"/>
                  </a:lnTo>
                  <a:lnTo>
                    <a:pt x="3097922" y="56039"/>
                  </a:lnTo>
                  <a:cubicBezTo>
                    <a:pt x="3111882" y="91452"/>
                    <a:pt x="3119546" y="130029"/>
                    <a:pt x="3119546" y="170393"/>
                  </a:cubicBezTo>
                  <a:lnTo>
                    <a:pt x="3119546" y="1106235"/>
                  </a:lnTo>
                  <a:cubicBezTo>
                    <a:pt x="3119546" y="1278497"/>
                    <a:pt x="2979919" y="1418168"/>
                    <a:pt x="2807613" y="1418168"/>
                  </a:cubicBezTo>
                  <a:lnTo>
                    <a:pt x="1793755" y="1418168"/>
                  </a:lnTo>
                  <a:cubicBezTo>
                    <a:pt x="1664547" y="1418168"/>
                    <a:pt x="1559794" y="1522920"/>
                    <a:pt x="1559794" y="1652128"/>
                  </a:cubicBezTo>
                  <a:lnTo>
                    <a:pt x="1559708" y="1652128"/>
                  </a:lnTo>
                  <a:lnTo>
                    <a:pt x="1559708" y="2665986"/>
                  </a:lnTo>
                  <a:cubicBezTo>
                    <a:pt x="1559708" y="2867095"/>
                    <a:pt x="1385766" y="2977919"/>
                    <a:pt x="1247775" y="2977919"/>
                  </a:cubicBezTo>
                  <a:lnTo>
                    <a:pt x="311933" y="2977919"/>
                  </a:lnTo>
                  <a:cubicBezTo>
                    <a:pt x="139670" y="2977919"/>
                    <a:pt x="0" y="2838292"/>
                    <a:pt x="0" y="2665986"/>
                  </a:cubicBezTo>
                  <a:lnTo>
                    <a:pt x="0" y="1730144"/>
                  </a:lnTo>
                  <a:cubicBezTo>
                    <a:pt x="0" y="1557881"/>
                    <a:pt x="139627" y="1418211"/>
                    <a:pt x="311933" y="1418211"/>
                  </a:cubicBezTo>
                  <a:lnTo>
                    <a:pt x="1325791" y="1418211"/>
                  </a:lnTo>
                  <a:cubicBezTo>
                    <a:pt x="1454999" y="1418211"/>
                    <a:pt x="1559752" y="1313458"/>
                    <a:pt x="1559752" y="1184250"/>
                  </a:cubicBezTo>
                  <a:lnTo>
                    <a:pt x="1559752" y="170393"/>
                  </a:lnTo>
                  <a:cubicBezTo>
                    <a:pt x="1559752" y="130008"/>
                    <a:pt x="1567426" y="91430"/>
                    <a:pt x="1581392" y="56023"/>
                  </a:cubicBezTo>
                  <a:close/>
                </a:path>
              </a:pathLst>
            </a:custGeom>
            <a:grpFill/>
            <a:ln w="0"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7B83E75C-9F74-CDD1-71D7-764F1FD61903}"/>
                </a:ext>
              </a:extLst>
            </p:cNvPr>
            <p:cNvSpPr>
              <a:spLocks noGrp="1" noRot="1" noMove="1" noResize="1" noEditPoints="1" noAdjustHandles="1" noChangeArrowheads="1" noChangeShapeType="1"/>
            </p:cNvSpPr>
            <p:nvPr/>
          </p:nvSpPr>
          <p:spPr>
            <a:xfrm>
              <a:off x="9354533" y="1418124"/>
              <a:ext cx="2837466" cy="3119502"/>
            </a:xfrm>
            <a:custGeom>
              <a:avLst/>
              <a:gdLst>
                <a:gd name="connsiteX0" fmla="*/ 2807527 w 2837466"/>
                <a:gd name="connsiteY0" fmla="*/ 0 h 3119502"/>
                <a:gd name="connsiteX1" fmla="*/ 2837466 w 2837466"/>
                <a:gd name="connsiteY1" fmla="*/ 4144 h 3119502"/>
                <a:gd name="connsiteX2" fmla="*/ 2837466 w 2837466"/>
                <a:gd name="connsiteY2" fmla="*/ 1555607 h 3119502"/>
                <a:gd name="connsiteX3" fmla="*/ 2807527 w 2837466"/>
                <a:gd name="connsiteY3" fmla="*/ 1559751 h 3119502"/>
                <a:gd name="connsiteX4" fmla="*/ 1793669 w 2837466"/>
                <a:gd name="connsiteY4" fmla="*/ 1559751 h 3119502"/>
                <a:gd name="connsiteX5" fmla="*/ 1559709 w 2837466"/>
                <a:gd name="connsiteY5" fmla="*/ 1793712 h 3119502"/>
                <a:gd name="connsiteX6" fmla="*/ 1559709 w 2837466"/>
                <a:gd name="connsiteY6" fmla="*/ 2807569 h 3119502"/>
                <a:gd name="connsiteX7" fmla="*/ 1247775 w 2837466"/>
                <a:gd name="connsiteY7" fmla="*/ 3119502 h 3119502"/>
                <a:gd name="connsiteX8" fmla="*/ 311933 w 2837466"/>
                <a:gd name="connsiteY8" fmla="*/ 3119502 h 3119502"/>
                <a:gd name="connsiteX9" fmla="*/ 0 w 2837466"/>
                <a:gd name="connsiteY9" fmla="*/ 2807569 h 3119502"/>
                <a:gd name="connsiteX10" fmla="*/ 0 w 2837466"/>
                <a:gd name="connsiteY10" fmla="*/ 1871727 h 3119502"/>
                <a:gd name="connsiteX11" fmla="*/ 311933 w 2837466"/>
                <a:gd name="connsiteY11" fmla="*/ 1559794 h 3119502"/>
                <a:gd name="connsiteX12" fmla="*/ 1325791 w 2837466"/>
                <a:gd name="connsiteY12" fmla="*/ 1559794 h 3119502"/>
                <a:gd name="connsiteX13" fmla="*/ 1559751 w 2837466"/>
                <a:gd name="connsiteY13" fmla="*/ 1325834 h 3119502"/>
                <a:gd name="connsiteX14" fmla="*/ 1559751 w 2837466"/>
                <a:gd name="connsiteY14" fmla="*/ 311976 h 3119502"/>
                <a:gd name="connsiteX15" fmla="*/ 1871685 w 2837466"/>
                <a:gd name="connsiteY15" fmla="*/ 43 h 3119502"/>
                <a:gd name="connsiteX16" fmla="*/ 2807527 w 2837466"/>
                <a:gd name="connsiteY16" fmla="*/ 43 h 3119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37466" h="3119502">
                  <a:moveTo>
                    <a:pt x="2807527" y="0"/>
                  </a:moveTo>
                  <a:lnTo>
                    <a:pt x="2837466" y="4144"/>
                  </a:lnTo>
                  <a:lnTo>
                    <a:pt x="2837466" y="1555607"/>
                  </a:lnTo>
                  <a:lnTo>
                    <a:pt x="2807527" y="1559751"/>
                  </a:lnTo>
                  <a:lnTo>
                    <a:pt x="1793669" y="1559751"/>
                  </a:lnTo>
                  <a:cubicBezTo>
                    <a:pt x="1664461" y="1559751"/>
                    <a:pt x="1559709" y="1664504"/>
                    <a:pt x="1559709" y="1793712"/>
                  </a:cubicBezTo>
                  <a:lnTo>
                    <a:pt x="1559709" y="2807569"/>
                  </a:lnTo>
                  <a:cubicBezTo>
                    <a:pt x="1559709" y="3008679"/>
                    <a:pt x="1385767" y="3119502"/>
                    <a:pt x="1247775" y="3119502"/>
                  </a:cubicBezTo>
                  <a:lnTo>
                    <a:pt x="311933" y="3119502"/>
                  </a:lnTo>
                  <a:cubicBezTo>
                    <a:pt x="139670" y="3119502"/>
                    <a:pt x="0" y="2979875"/>
                    <a:pt x="0" y="2807569"/>
                  </a:cubicBezTo>
                  <a:lnTo>
                    <a:pt x="0" y="1871727"/>
                  </a:lnTo>
                  <a:cubicBezTo>
                    <a:pt x="0" y="1699464"/>
                    <a:pt x="139627" y="1559794"/>
                    <a:pt x="311933" y="1559794"/>
                  </a:cubicBezTo>
                  <a:lnTo>
                    <a:pt x="1325791" y="1559794"/>
                  </a:lnTo>
                  <a:cubicBezTo>
                    <a:pt x="1454999" y="1559794"/>
                    <a:pt x="1559751" y="1455042"/>
                    <a:pt x="1559751" y="1325834"/>
                  </a:cubicBezTo>
                  <a:lnTo>
                    <a:pt x="1559751" y="311976"/>
                  </a:lnTo>
                  <a:cubicBezTo>
                    <a:pt x="1559751" y="139713"/>
                    <a:pt x="1699379" y="43"/>
                    <a:pt x="1871685" y="43"/>
                  </a:cubicBezTo>
                  <a:lnTo>
                    <a:pt x="2807527" y="43"/>
                  </a:lnTo>
                  <a:close/>
                </a:path>
              </a:pathLst>
            </a:custGeom>
            <a:grpFill/>
            <a:ln w="0"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34B7FFBE-16CD-855E-5E29-2FB73A27C966}"/>
                </a:ext>
              </a:extLst>
            </p:cNvPr>
            <p:cNvSpPr>
              <a:spLocks noGrp="1" noRot="1" noMove="1" noResize="1" noEditPoints="1" noAdjustHandles="1" noChangeArrowheads="1" noChangeShapeType="1"/>
            </p:cNvSpPr>
            <p:nvPr/>
          </p:nvSpPr>
          <p:spPr>
            <a:xfrm>
              <a:off x="10914243" y="4537670"/>
              <a:ext cx="1277757" cy="1559707"/>
            </a:xfrm>
            <a:custGeom>
              <a:avLst/>
              <a:gdLst>
                <a:gd name="connsiteX0" fmla="*/ 311933 w 1277757"/>
                <a:gd name="connsiteY0" fmla="*/ 0 h 1559707"/>
                <a:gd name="connsiteX1" fmla="*/ 1277757 w 1277757"/>
                <a:gd name="connsiteY1" fmla="*/ 0 h 1559707"/>
                <a:gd name="connsiteX2" fmla="*/ 1277757 w 1277757"/>
                <a:gd name="connsiteY2" fmla="*/ 1555115 h 1559707"/>
                <a:gd name="connsiteX3" fmla="*/ 1247775 w 1277757"/>
                <a:gd name="connsiteY3" fmla="*/ 1559707 h 1559707"/>
                <a:gd name="connsiteX4" fmla="*/ 311933 w 1277757"/>
                <a:gd name="connsiteY4" fmla="*/ 1559707 h 1559707"/>
                <a:gd name="connsiteX5" fmla="*/ 0 w 1277757"/>
                <a:gd name="connsiteY5" fmla="*/ 1247775 h 1559707"/>
                <a:gd name="connsiteX6" fmla="*/ 0 w 1277757"/>
                <a:gd name="connsiteY6" fmla="*/ 311933 h 1559707"/>
                <a:gd name="connsiteX7" fmla="*/ 311933 w 1277757"/>
                <a:gd name="connsiteY7" fmla="*/ 0 h 1559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77757" h="1559707">
                  <a:moveTo>
                    <a:pt x="311933" y="0"/>
                  </a:moveTo>
                  <a:lnTo>
                    <a:pt x="1277757" y="0"/>
                  </a:lnTo>
                  <a:lnTo>
                    <a:pt x="1277757" y="1555115"/>
                  </a:lnTo>
                  <a:lnTo>
                    <a:pt x="1247775" y="1559707"/>
                  </a:lnTo>
                  <a:lnTo>
                    <a:pt x="311933" y="1559707"/>
                  </a:lnTo>
                  <a:cubicBezTo>
                    <a:pt x="139670" y="1559707"/>
                    <a:pt x="0" y="1420081"/>
                    <a:pt x="0" y="1247775"/>
                  </a:cubicBezTo>
                  <a:lnTo>
                    <a:pt x="0" y="311933"/>
                  </a:lnTo>
                  <a:cubicBezTo>
                    <a:pt x="0" y="139670"/>
                    <a:pt x="139627" y="0"/>
                    <a:pt x="311933" y="0"/>
                  </a:cubicBezTo>
                  <a:close/>
                </a:path>
              </a:pathLst>
            </a:custGeom>
            <a:grpFill/>
            <a:ln w="0" cap="flat">
              <a:noFill/>
              <a:prstDash val="solid"/>
              <a:miter/>
            </a:ln>
          </p:spPr>
          <p:txBody>
            <a:bodyPr rtlCol="0" anchor="ctr"/>
            <a:lstStyle/>
            <a:p>
              <a:endParaRPr lang="en-US"/>
            </a:p>
          </p:txBody>
        </p:sp>
      </p:grpSp>
      <p:sp>
        <p:nvSpPr>
          <p:cNvPr id="2" name="Title 1"/>
          <p:cNvSpPr>
            <a:spLocks noGrp="1"/>
          </p:cNvSpPr>
          <p:nvPr>
            <p:ph type="ctrTitle" hasCustomPrompt="1"/>
          </p:nvPr>
        </p:nvSpPr>
        <p:spPr bwMode="invGray">
          <a:xfrm>
            <a:off x="471600" y="3070800"/>
            <a:ext cx="6505200" cy="720000"/>
          </a:xfrm>
        </p:spPr>
        <p:txBody>
          <a:bodyPr lIns="0" tIns="0" rIns="0" bIns="0" anchor="ctr" anchorCtr="0"/>
          <a:lstStyle>
            <a:lvl1pPr algn="l">
              <a:lnSpc>
                <a:spcPct val="82000"/>
              </a:lnSpc>
              <a:defRPr sz="5000" b="0" cap="none" baseline="0">
                <a:solidFill>
                  <a:srgbClr val="035C67"/>
                </a:solidFill>
              </a:defRPr>
            </a:lvl1pPr>
          </a:lstStyle>
          <a:p>
            <a:r>
              <a:rPr lang="en-US" noProof="0"/>
              <a:t>Click to add title</a:t>
            </a:r>
            <a:endParaRPr lang="en-US"/>
          </a:p>
        </p:txBody>
      </p:sp>
      <p:sp>
        <p:nvSpPr>
          <p:cNvPr id="12" name="Legal dynamic" descr="{&quot;templafy&quot;:{&quot;id&quot;:&quot;1c02084a-0d6c-449c-90d4-bd5a26d33c02&quot;}}" title="Form.Cigna_Confidentiality.EvernorthConfidentiality">
            <a:extLst>
              <a:ext uri="{FF2B5EF4-FFF2-40B4-BE49-F238E27FC236}">
                <a16:creationId xmlns:a16="http://schemas.microsoft.com/office/drawing/2014/main" id="{277B4946-98FA-1029-C301-F518F400A71D}"/>
              </a:ext>
            </a:extLst>
          </p:cNvPr>
          <p:cNvSpPr/>
          <p:nvPr userDrawn="1"/>
        </p:nvSpPr>
        <p:spPr>
          <a:xfrm>
            <a:off x="5922000" y="6216565"/>
            <a:ext cx="44316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r">
              <a:lnSpc>
                <a:spcPct val="90000"/>
              </a:lnSpc>
            </a:pPr>
            <a:r>
              <a:rPr lang="en-US" sz="1000" b="0" i="0" cap="none" baseline="0">
                <a:solidFill>
                  <a:srgbClr val="035C67"/>
                </a:solidFill>
                <a:effectLst/>
                <a:latin typeface="Arial Narrow" panose="020B0604020202020204" pitchFamily="34" charset="0"/>
                <a:ea typeface="Arial" panose="020B0604020202020204" pitchFamily="34" charset="0"/>
                <a:cs typeface="Arial Narrow" panose="020B0604020202020204" pitchFamily="34" charset="0"/>
              </a:rPr>
              <a:t>Confidential, unpublished property of Evernorth Health Services. Do not duplicate or distribute. Use and distribution limited solely to authorized personnel. © 2024 Evernorth Health Services.</a:t>
            </a:r>
          </a:p>
        </p:txBody>
      </p:sp>
      <p:sp>
        <p:nvSpPr>
          <p:cNvPr id="13" name="Internal Stamp dynamic" descr="{&quot;templafy&quot;:{&quot;id&quot;:&quot;fd6f1276-4d76-4cc0-b131-40546ea70f83&quot;}}" title="Form.Cigna_Confidentiality.Cigna_confidentiality">
            <a:extLst>
              <a:ext uri="{FF2B5EF4-FFF2-40B4-BE49-F238E27FC236}">
                <a16:creationId xmlns:a16="http://schemas.microsoft.com/office/drawing/2014/main" id="{A412EB88-9FB0-5430-3BF6-0C6E3810143A}"/>
              </a:ext>
            </a:extLst>
          </p:cNvPr>
          <p:cNvSpPr/>
          <p:nvPr userDrawn="1"/>
        </p:nvSpPr>
        <p:spPr>
          <a:xfrm>
            <a:off x="3276000" y="6216565"/>
            <a:ext cx="19404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lnSpc>
                <a:spcPct val="90000"/>
              </a:lnSpc>
            </a:pPr>
            <a:r>
              <a:rPr lang="en-US" sz="1000" b="0" i="0" kern="1200" cap="none" baseline="0" noProof="0">
                <a:solidFill>
                  <a:srgbClr val="035C67"/>
                </a:solidFill>
                <a:effectLst/>
                <a:latin typeface="Arial Narrow" panose="020B0604020202020204" pitchFamily="34" charset="0"/>
                <a:ea typeface="+mn-ea"/>
                <a:cs typeface="+mn-cs"/>
              </a:rPr>
              <a:t>For internal use only. Use and distribution limited solely to authorized personnel.</a:t>
            </a:r>
          </a:p>
        </p:txBody>
      </p:sp>
      <p:pic>
        <p:nvPicPr>
          <p:cNvPr id="8" name="Dynamic logo dark mint" descr="{&quot;templafy&quot;:{&quot;id&quot;:&quot;46e62879-ee12-48a8-972f-22d36c9d99d7&quot;}}">
            <a:extLst>
              <a:ext uri="{FF2B5EF4-FFF2-40B4-BE49-F238E27FC236}">
                <a16:creationId xmlns:a16="http://schemas.microsoft.com/office/drawing/2014/main" id="{F353BDF0-418D-87F5-D3BF-194FAB8B3BDA}"/>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346677" y="5882399"/>
            <a:ext cx="2145868" cy="756094"/>
          </a:xfrm>
          <a:prstGeom prst="rect">
            <a:avLst/>
          </a:prstGeom>
        </p:spPr>
      </p:pic>
      <p:sp>
        <p:nvSpPr>
          <p:cNvPr id="10" name="Slide Number Placeholder 9">
            <a:extLst>
              <a:ext uri="{FF2B5EF4-FFF2-40B4-BE49-F238E27FC236}">
                <a16:creationId xmlns:a16="http://schemas.microsoft.com/office/drawing/2014/main" id="{984D7319-E350-433D-A2B8-30EE77938BFC}"/>
              </a:ext>
            </a:extLst>
          </p:cNvPr>
          <p:cNvSpPr>
            <a:spLocks noGrp="1"/>
          </p:cNvSpPr>
          <p:nvPr>
            <p:ph type="sldNum" sz="quarter" idx="12"/>
          </p:nvPr>
        </p:nvSpPr>
        <p:spPr/>
        <p:txBody>
          <a:bodyPr/>
          <a:lstStyle>
            <a:lvl1pPr>
              <a:defRPr>
                <a:solidFill>
                  <a:srgbClr val="035C67"/>
                </a:solidFill>
              </a:defRPr>
            </a:lvl1pPr>
          </a:lstStyle>
          <a:p>
            <a:fld id="{23AA811B-2EBD-4900-905E-5BE206449611}" type="slidenum">
              <a:rPr lang="en-US" smtClean="0"/>
              <a:pPr/>
              <a:t>‹#›</a:t>
            </a:fld>
            <a:endParaRPr lang="en-US"/>
          </a:p>
        </p:txBody>
      </p:sp>
      <p:sp>
        <p:nvSpPr>
          <p:cNvPr id="6" name="Date Placeholder 5">
            <a:extLst>
              <a:ext uri="{FF2B5EF4-FFF2-40B4-BE49-F238E27FC236}">
                <a16:creationId xmlns:a16="http://schemas.microsoft.com/office/drawing/2014/main" id="{570FD55E-B3C2-D182-7BB9-9A7F5B25C0F1}"/>
              </a:ext>
            </a:extLst>
          </p:cNvPr>
          <p:cNvSpPr>
            <a:spLocks noGrp="1"/>
          </p:cNvSpPr>
          <p:nvPr>
            <p:ph type="dt" sz="half" idx="13"/>
          </p:nvPr>
        </p:nvSpPr>
        <p:spPr>
          <a:xfrm>
            <a:off x="10630800" y="6364800"/>
            <a:ext cx="691200" cy="180000"/>
          </a:xfrm>
        </p:spPr>
        <p:txBody>
          <a:bodyPr/>
          <a:lstStyle/>
          <a:p>
            <a:fld id="{B118041E-2DAD-480C-AEE4-E661A097CFE4}" type="datetime1">
              <a:rPr lang="en-US" smtClean="0"/>
              <a:t>7/17/2026</a:t>
            </a:fld>
            <a:endParaRPr lang="en-US"/>
          </a:p>
        </p:txBody>
      </p:sp>
    </p:spTree>
    <p:extLst>
      <p:ext uri="{BB962C8B-B14F-4D97-AF65-F5344CB8AC3E}">
        <p14:creationId xmlns:p14="http://schemas.microsoft.com/office/powerpoint/2010/main" val="863386112"/>
      </p:ext>
    </p:extLst>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3. Breaker">
    <p:bg>
      <p:bgPr>
        <a:solidFill>
          <a:schemeClr val="bg2"/>
        </a:solidFill>
        <a:effectLst/>
      </p:bgPr>
    </p:bg>
    <p:spTree>
      <p:nvGrpSpPr>
        <p:cNvPr id="1" name=""/>
        <p:cNvGrpSpPr/>
        <p:nvPr/>
      </p:nvGrpSpPr>
      <p:grpSpPr>
        <a:xfrm>
          <a:off x="0" y="0"/>
          <a:ext cx="0" cy="0"/>
          <a:chOff x="0" y="0"/>
          <a:chExt cx="0" cy="0"/>
        </a:xfrm>
      </p:grpSpPr>
      <p:sp>
        <p:nvSpPr>
          <p:cNvPr id="15" name="Background">
            <a:extLst>
              <a:ext uri="{FF2B5EF4-FFF2-40B4-BE49-F238E27FC236}">
                <a16:creationId xmlns:a16="http://schemas.microsoft.com/office/drawing/2014/main" id="{421834BF-B68E-E086-ABFE-13FA7FD16925}"/>
              </a:ext>
            </a:extLst>
          </p:cNvPr>
          <p:cNvSpPr>
            <a:spLocks noGrp="1" noRot="1" noMove="1" noResize="1" noEditPoints="1" noAdjustHandles="1" noChangeArrowheads="1" noChangeShapeType="1"/>
          </p:cNvSpPr>
          <p:nvPr userDrawn="1"/>
        </p:nvSpPr>
        <p:spPr bwMode="white">
          <a:xfrm>
            <a:off x="0" y="0"/>
            <a:ext cx="12193200" cy="6861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a:solidFill>
                <a:schemeClr val="tx1"/>
              </a:solidFill>
            </a:endParaRPr>
          </a:p>
        </p:txBody>
      </p:sp>
      <p:grpSp>
        <p:nvGrpSpPr>
          <p:cNvPr id="4" name="Group 3">
            <a:extLst>
              <a:ext uri="{FF2B5EF4-FFF2-40B4-BE49-F238E27FC236}">
                <a16:creationId xmlns:a16="http://schemas.microsoft.com/office/drawing/2014/main" id="{330C39CF-C472-D74B-0F58-8F6C5F7FEE8D}"/>
              </a:ext>
            </a:extLst>
          </p:cNvPr>
          <p:cNvGrpSpPr>
            <a:grpSpLocks noGrp="1" noUngrp="1" noRot="1" noMove="1" noResize="1"/>
          </p:cNvGrpSpPr>
          <p:nvPr userDrawn="1"/>
        </p:nvGrpSpPr>
        <p:grpSpPr>
          <a:xfrm>
            <a:off x="6234988" y="0"/>
            <a:ext cx="5957012" cy="6097377"/>
            <a:chOff x="6234988" y="0"/>
            <a:chExt cx="5957012" cy="6097377"/>
          </a:xfrm>
          <a:solidFill>
            <a:srgbClr val="E88789"/>
          </a:solidFill>
        </p:grpSpPr>
        <p:sp>
          <p:nvSpPr>
            <p:cNvPr id="5" name="Freeform: Shape 4">
              <a:extLst>
                <a:ext uri="{FF2B5EF4-FFF2-40B4-BE49-F238E27FC236}">
                  <a16:creationId xmlns:a16="http://schemas.microsoft.com/office/drawing/2014/main" id="{9C81FA7D-00E3-A5D6-D993-ECB1D670E383}"/>
                </a:ext>
              </a:extLst>
            </p:cNvPr>
            <p:cNvSpPr>
              <a:spLocks noGrp="1" noRot="1" noMove="1" noResize="1" noEditPoints="1" noAdjustHandles="1" noChangeArrowheads="1" noChangeShapeType="1"/>
            </p:cNvSpPr>
            <p:nvPr/>
          </p:nvSpPr>
          <p:spPr>
            <a:xfrm>
              <a:off x="6234988" y="0"/>
              <a:ext cx="1581285" cy="1418168"/>
            </a:xfrm>
            <a:custGeom>
              <a:avLst/>
              <a:gdLst>
                <a:gd name="connsiteX0" fmla="*/ 56528 w 1581285"/>
                <a:gd name="connsiteY0" fmla="*/ 0 h 1418168"/>
                <a:gd name="connsiteX1" fmla="*/ 1581285 w 1581285"/>
                <a:gd name="connsiteY1" fmla="*/ 0 h 1418168"/>
                <a:gd name="connsiteX2" fmla="*/ 1570467 w 1581285"/>
                <a:gd name="connsiteY2" fmla="*/ 22262 h 1418168"/>
                <a:gd name="connsiteX3" fmla="*/ 1559751 w 1581285"/>
                <a:gd name="connsiteY3" fmla="*/ 92377 h 1418168"/>
                <a:gd name="connsiteX4" fmla="*/ 1559708 w 1581285"/>
                <a:gd name="connsiteY4" fmla="*/ 92377 h 1418168"/>
                <a:gd name="connsiteX5" fmla="*/ 1559708 w 1581285"/>
                <a:gd name="connsiteY5" fmla="*/ 1106235 h 1418168"/>
                <a:gd name="connsiteX6" fmla="*/ 1247775 w 1581285"/>
                <a:gd name="connsiteY6" fmla="*/ 1418168 h 1418168"/>
                <a:gd name="connsiteX7" fmla="*/ 311933 w 1581285"/>
                <a:gd name="connsiteY7" fmla="*/ 1418168 h 1418168"/>
                <a:gd name="connsiteX8" fmla="*/ 0 w 1581285"/>
                <a:gd name="connsiteY8" fmla="*/ 1106235 h 1418168"/>
                <a:gd name="connsiteX9" fmla="*/ 0 w 1581285"/>
                <a:gd name="connsiteY9" fmla="*/ 170393 h 1418168"/>
                <a:gd name="connsiteX10" fmla="*/ 21625 w 1581285"/>
                <a:gd name="connsiteY10" fmla="*/ 56023 h 1418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81285" h="1418168">
                  <a:moveTo>
                    <a:pt x="56528" y="0"/>
                  </a:moveTo>
                  <a:lnTo>
                    <a:pt x="1581285" y="0"/>
                  </a:lnTo>
                  <a:lnTo>
                    <a:pt x="1570467" y="22262"/>
                  </a:lnTo>
                  <a:cubicBezTo>
                    <a:pt x="1563508" y="44393"/>
                    <a:pt x="1559751" y="67944"/>
                    <a:pt x="1559751" y="92377"/>
                  </a:cubicBezTo>
                  <a:lnTo>
                    <a:pt x="1559708" y="92377"/>
                  </a:lnTo>
                  <a:lnTo>
                    <a:pt x="1559708" y="1106235"/>
                  </a:lnTo>
                  <a:cubicBezTo>
                    <a:pt x="1559708" y="1307344"/>
                    <a:pt x="1385766" y="1418168"/>
                    <a:pt x="1247775" y="1418168"/>
                  </a:cubicBezTo>
                  <a:lnTo>
                    <a:pt x="311933" y="1418168"/>
                  </a:lnTo>
                  <a:cubicBezTo>
                    <a:pt x="139670" y="1418168"/>
                    <a:pt x="0" y="1278541"/>
                    <a:pt x="0" y="1106235"/>
                  </a:cubicBezTo>
                  <a:lnTo>
                    <a:pt x="0" y="170393"/>
                  </a:lnTo>
                  <a:cubicBezTo>
                    <a:pt x="0" y="130008"/>
                    <a:pt x="7664" y="91430"/>
                    <a:pt x="21625" y="56023"/>
                  </a:cubicBezTo>
                  <a:close/>
                </a:path>
              </a:pathLst>
            </a:custGeom>
            <a:grpFill/>
            <a:ln w="0"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E5994075-1A4B-0336-2C0B-EE27ED5C6012}"/>
                </a:ext>
              </a:extLst>
            </p:cNvPr>
            <p:cNvSpPr>
              <a:spLocks noGrp="1" noRot="1" noMove="1" noResize="1" noEditPoints="1" noAdjustHandles="1" noChangeArrowheads="1" noChangeShapeType="1"/>
            </p:cNvSpPr>
            <p:nvPr/>
          </p:nvSpPr>
          <p:spPr>
            <a:xfrm>
              <a:off x="7794696" y="1"/>
              <a:ext cx="3119546" cy="2977919"/>
            </a:xfrm>
            <a:custGeom>
              <a:avLst/>
              <a:gdLst>
                <a:gd name="connsiteX0" fmla="*/ 1616286 w 3119546"/>
                <a:gd name="connsiteY0" fmla="*/ 0 h 2977919"/>
                <a:gd name="connsiteX1" fmla="*/ 3063015 w 3119546"/>
                <a:gd name="connsiteY1" fmla="*/ 0 h 2977919"/>
                <a:gd name="connsiteX2" fmla="*/ 3097922 w 3119546"/>
                <a:gd name="connsiteY2" fmla="*/ 56039 h 2977919"/>
                <a:gd name="connsiteX3" fmla="*/ 3119546 w 3119546"/>
                <a:gd name="connsiteY3" fmla="*/ 170393 h 2977919"/>
                <a:gd name="connsiteX4" fmla="*/ 3119546 w 3119546"/>
                <a:gd name="connsiteY4" fmla="*/ 1106235 h 2977919"/>
                <a:gd name="connsiteX5" fmla="*/ 2807613 w 3119546"/>
                <a:gd name="connsiteY5" fmla="*/ 1418168 h 2977919"/>
                <a:gd name="connsiteX6" fmla="*/ 1793755 w 3119546"/>
                <a:gd name="connsiteY6" fmla="*/ 1418168 h 2977919"/>
                <a:gd name="connsiteX7" fmla="*/ 1559794 w 3119546"/>
                <a:gd name="connsiteY7" fmla="*/ 1652128 h 2977919"/>
                <a:gd name="connsiteX8" fmla="*/ 1559708 w 3119546"/>
                <a:gd name="connsiteY8" fmla="*/ 1652128 h 2977919"/>
                <a:gd name="connsiteX9" fmla="*/ 1559708 w 3119546"/>
                <a:gd name="connsiteY9" fmla="*/ 2665986 h 2977919"/>
                <a:gd name="connsiteX10" fmla="*/ 1247775 w 3119546"/>
                <a:gd name="connsiteY10" fmla="*/ 2977919 h 2977919"/>
                <a:gd name="connsiteX11" fmla="*/ 311933 w 3119546"/>
                <a:gd name="connsiteY11" fmla="*/ 2977919 h 2977919"/>
                <a:gd name="connsiteX12" fmla="*/ 0 w 3119546"/>
                <a:gd name="connsiteY12" fmla="*/ 2665986 h 2977919"/>
                <a:gd name="connsiteX13" fmla="*/ 0 w 3119546"/>
                <a:gd name="connsiteY13" fmla="*/ 1730144 h 2977919"/>
                <a:gd name="connsiteX14" fmla="*/ 311933 w 3119546"/>
                <a:gd name="connsiteY14" fmla="*/ 1418211 h 2977919"/>
                <a:gd name="connsiteX15" fmla="*/ 1325791 w 3119546"/>
                <a:gd name="connsiteY15" fmla="*/ 1418211 h 2977919"/>
                <a:gd name="connsiteX16" fmla="*/ 1559752 w 3119546"/>
                <a:gd name="connsiteY16" fmla="*/ 1184250 h 2977919"/>
                <a:gd name="connsiteX17" fmla="*/ 1559752 w 3119546"/>
                <a:gd name="connsiteY17" fmla="*/ 170393 h 2977919"/>
                <a:gd name="connsiteX18" fmla="*/ 1581392 w 3119546"/>
                <a:gd name="connsiteY18" fmla="*/ 56023 h 297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19546" h="2977919">
                  <a:moveTo>
                    <a:pt x="1616286" y="0"/>
                  </a:moveTo>
                  <a:lnTo>
                    <a:pt x="3063015" y="0"/>
                  </a:lnTo>
                  <a:lnTo>
                    <a:pt x="3097922" y="56039"/>
                  </a:lnTo>
                  <a:cubicBezTo>
                    <a:pt x="3111882" y="91452"/>
                    <a:pt x="3119546" y="130029"/>
                    <a:pt x="3119546" y="170393"/>
                  </a:cubicBezTo>
                  <a:lnTo>
                    <a:pt x="3119546" y="1106235"/>
                  </a:lnTo>
                  <a:cubicBezTo>
                    <a:pt x="3119546" y="1278497"/>
                    <a:pt x="2979919" y="1418168"/>
                    <a:pt x="2807613" y="1418168"/>
                  </a:cubicBezTo>
                  <a:lnTo>
                    <a:pt x="1793755" y="1418168"/>
                  </a:lnTo>
                  <a:cubicBezTo>
                    <a:pt x="1664547" y="1418168"/>
                    <a:pt x="1559794" y="1522920"/>
                    <a:pt x="1559794" y="1652128"/>
                  </a:cubicBezTo>
                  <a:lnTo>
                    <a:pt x="1559708" y="1652128"/>
                  </a:lnTo>
                  <a:lnTo>
                    <a:pt x="1559708" y="2665986"/>
                  </a:lnTo>
                  <a:cubicBezTo>
                    <a:pt x="1559708" y="2867095"/>
                    <a:pt x="1385766" y="2977919"/>
                    <a:pt x="1247775" y="2977919"/>
                  </a:cubicBezTo>
                  <a:lnTo>
                    <a:pt x="311933" y="2977919"/>
                  </a:lnTo>
                  <a:cubicBezTo>
                    <a:pt x="139670" y="2977919"/>
                    <a:pt x="0" y="2838292"/>
                    <a:pt x="0" y="2665986"/>
                  </a:cubicBezTo>
                  <a:lnTo>
                    <a:pt x="0" y="1730144"/>
                  </a:lnTo>
                  <a:cubicBezTo>
                    <a:pt x="0" y="1557881"/>
                    <a:pt x="139627" y="1418211"/>
                    <a:pt x="311933" y="1418211"/>
                  </a:cubicBezTo>
                  <a:lnTo>
                    <a:pt x="1325791" y="1418211"/>
                  </a:lnTo>
                  <a:cubicBezTo>
                    <a:pt x="1454999" y="1418211"/>
                    <a:pt x="1559752" y="1313458"/>
                    <a:pt x="1559752" y="1184250"/>
                  </a:cubicBezTo>
                  <a:lnTo>
                    <a:pt x="1559752" y="170393"/>
                  </a:lnTo>
                  <a:cubicBezTo>
                    <a:pt x="1559752" y="130008"/>
                    <a:pt x="1567426" y="91430"/>
                    <a:pt x="1581392" y="56023"/>
                  </a:cubicBezTo>
                  <a:close/>
                </a:path>
              </a:pathLst>
            </a:custGeom>
            <a:grpFill/>
            <a:ln w="0"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3653C0AD-2795-E40A-0C3A-CA7E2044E82B}"/>
                </a:ext>
              </a:extLst>
            </p:cNvPr>
            <p:cNvSpPr>
              <a:spLocks noGrp="1" noRot="1" noMove="1" noResize="1" noEditPoints="1" noAdjustHandles="1" noChangeArrowheads="1" noChangeShapeType="1"/>
            </p:cNvSpPr>
            <p:nvPr/>
          </p:nvSpPr>
          <p:spPr>
            <a:xfrm>
              <a:off x="9354533" y="1418124"/>
              <a:ext cx="2837466" cy="3119502"/>
            </a:xfrm>
            <a:custGeom>
              <a:avLst/>
              <a:gdLst>
                <a:gd name="connsiteX0" fmla="*/ 2807527 w 2837466"/>
                <a:gd name="connsiteY0" fmla="*/ 0 h 3119502"/>
                <a:gd name="connsiteX1" fmla="*/ 2837466 w 2837466"/>
                <a:gd name="connsiteY1" fmla="*/ 4144 h 3119502"/>
                <a:gd name="connsiteX2" fmla="*/ 2837466 w 2837466"/>
                <a:gd name="connsiteY2" fmla="*/ 1555607 h 3119502"/>
                <a:gd name="connsiteX3" fmla="*/ 2807527 w 2837466"/>
                <a:gd name="connsiteY3" fmla="*/ 1559751 h 3119502"/>
                <a:gd name="connsiteX4" fmla="*/ 1793669 w 2837466"/>
                <a:gd name="connsiteY4" fmla="*/ 1559751 h 3119502"/>
                <a:gd name="connsiteX5" fmla="*/ 1559709 w 2837466"/>
                <a:gd name="connsiteY5" fmla="*/ 1793712 h 3119502"/>
                <a:gd name="connsiteX6" fmla="*/ 1559709 w 2837466"/>
                <a:gd name="connsiteY6" fmla="*/ 2807569 h 3119502"/>
                <a:gd name="connsiteX7" fmla="*/ 1247775 w 2837466"/>
                <a:gd name="connsiteY7" fmla="*/ 3119502 h 3119502"/>
                <a:gd name="connsiteX8" fmla="*/ 311933 w 2837466"/>
                <a:gd name="connsiteY8" fmla="*/ 3119502 h 3119502"/>
                <a:gd name="connsiteX9" fmla="*/ 0 w 2837466"/>
                <a:gd name="connsiteY9" fmla="*/ 2807569 h 3119502"/>
                <a:gd name="connsiteX10" fmla="*/ 0 w 2837466"/>
                <a:gd name="connsiteY10" fmla="*/ 1871727 h 3119502"/>
                <a:gd name="connsiteX11" fmla="*/ 311933 w 2837466"/>
                <a:gd name="connsiteY11" fmla="*/ 1559794 h 3119502"/>
                <a:gd name="connsiteX12" fmla="*/ 1325791 w 2837466"/>
                <a:gd name="connsiteY12" fmla="*/ 1559794 h 3119502"/>
                <a:gd name="connsiteX13" fmla="*/ 1559751 w 2837466"/>
                <a:gd name="connsiteY13" fmla="*/ 1325834 h 3119502"/>
                <a:gd name="connsiteX14" fmla="*/ 1559751 w 2837466"/>
                <a:gd name="connsiteY14" fmla="*/ 311976 h 3119502"/>
                <a:gd name="connsiteX15" fmla="*/ 1871685 w 2837466"/>
                <a:gd name="connsiteY15" fmla="*/ 43 h 3119502"/>
                <a:gd name="connsiteX16" fmla="*/ 2807527 w 2837466"/>
                <a:gd name="connsiteY16" fmla="*/ 43 h 3119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37466" h="3119502">
                  <a:moveTo>
                    <a:pt x="2807527" y="0"/>
                  </a:moveTo>
                  <a:lnTo>
                    <a:pt x="2837466" y="4144"/>
                  </a:lnTo>
                  <a:lnTo>
                    <a:pt x="2837466" y="1555607"/>
                  </a:lnTo>
                  <a:lnTo>
                    <a:pt x="2807527" y="1559751"/>
                  </a:lnTo>
                  <a:lnTo>
                    <a:pt x="1793669" y="1559751"/>
                  </a:lnTo>
                  <a:cubicBezTo>
                    <a:pt x="1664461" y="1559751"/>
                    <a:pt x="1559709" y="1664504"/>
                    <a:pt x="1559709" y="1793712"/>
                  </a:cubicBezTo>
                  <a:lnTo>
                    <a:pt x="1559709" y="2807569"/>
                  </a:lnTo>
                  <a:cubicBezTo>
                    <a:pt x="1559709" y="3008679"/>
                    <a:pt x="1385767" y="3119502"/>
                    <a:pt x="1247775" y="3119502"/>
                  </a:cubicBezTo>
                  <a:lnTo>
                    <a:pt x="311933" y="3119502"/>
                  </a:lnTo>
                  <a:cubicBezTo>
                    <a:pt x="139670" y="3119502"/>
                    <a:pt x="0" y="2979875"/>
                    <a:pt x="0" y="2807569"/>
                  </a:cubicBezTo>
                  <a:lnTo>
                    <a:pt x="0" y="1871727"/>
                  </a:lnTo>
                  <a:cubicBezTo>
                    <a:pt x="0" y="1699464"/>
                    <a:pt x="139627" y="1559794"/>
                    <a:pt x="311933" y="1559794"/>
                  </a:cubicBezTo>
                  <a:lnTo>
                    <a:pt x="1325791" y="1559794"/>
                  </a:lnTo>
                  <a:cubicBezTo>
                    <a:pt x="1454999" y="1559794"/>
                    <a:pt x="1559751" y="1455042"/>
                    <a:pt x="1559751" y="1325834"/>
                  </a:cubicBezTo>
                  <a:lnTo>
                    <a:pt x="1559751" y="311976"/>
                  </a:lnTo>
                  <a:cubicBezTo>
                    <a:pt x="1559751" y="139713"/>
                    <a:pt x="1699379" y="43"/>
                    <a:pt x="1871685" y="43"/>
                  </a:cubicBezTo>
                  <a:lnTo>
                    <a:pt x="2807527" y="43"/>
                  </a:lnTo>
                  <a:close/>
                </a:path>
              </a:pathLst>
            </a:custGeom>
            <a:grpFill/>
            <a:ln w="0"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1242F7AA-9336-43CC-1111-82BC6EF8D4DF}"/>
                </a:ext>
              </a:extLst>
            </p:cNvPr>
            <p:cNvSpPr>
              <a:spLocks noGrp="1" noRot="1" noMove="1" noResize="1" noEditPoints="1" noAdjustHandles="1" noChangeArrowheads="1" noChangeShapeType="1"/>
            </p:cNvSpPr>
            <p:nvPr/>
          </p:nvSpPr>
          <p:spPr>
            <a:xfrm>
              <a:off x="10914243" y="4537670"/>
              <a:ext cx="1277757" cy="1559707"/>
            </a:xfrm>
            <a:custGeom>
              <a:avLst/>
              <a:gdLst>
                <a:gd name="connsiteX0" fmla="*/ 311933 w 1277757"/>
                <a:gd name="connsiteY0" fmla="*/ 0 h 1559707"/>
                <a:gd name="connsiteX1" fmla="*/ 1277757 w 1277757"/>
                <a:gd name="connsiteY1" fmla="*/ 0 h 1559707"/>
                <a:gd name="connsiteX2" fmla="*/ 1277757 w 1277757"/>
                <a:gd name="connsiteY2" fmla="*/ 1555115 h 1559707"/>
                <a:gd name="connsiteX3" fmla="*/ 1247775 w 1277757"/>
                <a:gd name="connsiteY3" fmla="*/ 1559707 h 1559707"/>
                <a:gd name="connsiteX4" fmla="*/ 311933 w 1277757"/>
                <a:gd name="connsiteY4" fmla="*/ 1559707 h 1559707"/>
                <a:gd name="connsiteX5" fmla="*/ 0 w 1277757"/>
                <a:gd name="connsiteY5" fmla="*/ 1247775 h 1559707"/>
                <a:gd name="connsiteX6" fmla="*/ 0 w 1277757"/>
                <a:gd name="connsiteY6" fmla="*/ 311933 h 1559707"/>
                <a:gd name="connsiteX7" fmla="*/ 311933 w 1277757"/>
                <a:gd name="connsiteY7" fmla="*/ 0 h 1559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77757" h="1559707">
                  <a:moveTo>
                    <a:pt x="311933" y="0"/>
                  </a:moveTo>
                  <a:lnTo>
                    <a:pt x="1277757" y="0"/>
                  </a:lnTo>
                  <a:lnTo>
                    <a:pt x="1277757" y="1555115"/>
                  </a:lnTo>
                  <a:lnTo>
                    <a:pt x="1247775" y="1559707"/>
                  </a:lnTo>
                  <a:lnTo>
                    <a:pt x="311933" y="1559707"/>
                  </a:lnTo>
                  <a:cubicBezTo>
                    <a:pt x="139670" y="1559707"/>
                    <a:pt x="0" y="1420081"/>
                    <a:pt x="0" y="1247775"/>
                  </a:cubicBezTo>
                  <a:lnTo>
                    <a:pt x="0" y="311933"/>
                  </a:lnTo>
                  <a:cubicBezTo>
                    <a:pt x="0" y="139670"/>
                    <a:pt x="139627" y="0"/>
                    <a:pt x="311933" y="0"/>
                  </a:cubicBezTo>
                  <a:close/>
                </a:path>
              </a:pathLst>
            </a:custGeom>
            <a:grpFill/>
            <a:ln w="0" cap="flat">
              <a:noFill/>
              <a:prstDash val="solid"/>
              <a:miter/>
            </a:ln>
          </p:spPr>
          <p:txBody>
            <a:bodyPr rtlCol="0" anchor="ctr"/>
            <a:lstStyle/>
            <a:p>
              <a:endParaRPr lang="en-US"/>
            </a:p>
          </p:txBody>
        </p:sp>
      </p:grpSp>
      <p:sp>
        <p:nvSpPr>
          <p:cNvPr id="2" name="Title 1"/>
          <p:cNvSpPr>
            <a:spLocks noGrp="1"/>
          </p:cNvSpPr>
          <p:nvPr>
            <p:ph type="ctrTitle" hasCustomPrompt="1"/>
          </p:nvPr>
        </p:nvSpPr>
        <p:spPr bwMode="invGray">
          <a:xfrm>
            <a:off x="471600" y="3070800"/>
            <a:ext cx="6505200" cy="720000"/>
          </a:xfrm>
        </p:spPr>
        <p:txBody>
          <a:bodyPr lIns="0" tIns="0" rIns="0" bIns="0" anchor="ctr" anchorCtr="0"/>
          <a:lstStyle>
            <a:lvl1pPr algn="l">
              <a:lnSpc>
                <a:spcPct val="82000"/>
              </a:lnSpc>
              <a:defRPr sz="5000" b="0" cap="none" baseline="0">
                <a:solidFill>
                  <a:srgbClr val="035C67"/>
                </a:solidFill>
              </a:defRPr>
            </a:lvl1pPr>
          </a:lstStyle>
          <a:p>
            <a:r>
              <a:rPr lang="en-US" noProof="0"/>
              <a:t>Click to add title</a:t>
            </a:r>
            <a:endParaRPr lang="en-US"/>
          </a:p>
        </p:txBody>
      </p:sp>
      <p:sp>
        <p:nvSpPr>
          <p:cNvPr id="12" name="Legal dynamic" descr="{&quot;templafy&quot;:{&quot;id&quot;:&quot;3eacf1fd-a2cf-4071-abe5-aa18c90c8d92&quot;}}" title="Form.Cigna_Confidentiality.EvernorthConfidentiality">
            <a:extLst>
              <a:ext uri="{FF2B5EF4-FFF2-40B4-BE49-F238E27FC236}">
                <a16:creationId xmlns:a16="http://schemas.microsoft.com/office/drawing/2014/main" id="{277B4946-98FA-1029-C301-F518F400A71D}"/>
              </a:ext>
            </a:extLst>
          </p:cNvPr>
          <p:cNvSpPr/>
          <p:nvPr userDrawn="1"/>
        </p:nvSpPr>
        <p:spPr>
          <a:xfrm>
            <a:off x="5922000" y="6216565"/>
            <a:ext cx="44316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r">
              <a:lnSpc>
                <a:spcPct val="90000"/>
              </a:lnSpc>
            </a:pPr>
            <a:r>
              <a:rPr lang="en-US" sz="1000" b="0" i="0" cap="none" baseline="0">
                <a:solidFill>
                  <a:srgbClr val="035C67"/>
                </a:solidFill>
                <a:effectLst/>
                <a:latin typeface="Arial Narrow" panose="020B0604020202020204" pitchFamily="34" charset="0"/>
                <a:ea typeface="Arial" panose="020B0604020202020204" pitchFamily="34" charset="0"/>
                <a:cs typeface="Arial Narrow" panose="020B0604020202020204" pitchFamily="34" charset="0"/>
              </a:rPr>
              <a:t>Confidential, unpublished property of Evernorth Health Services. Do not duplicate or distribute. Use and distribution limited solely to authorized personnel. © 2024 Evernorth Health Services.</a:t>
            </a:r>
          </a:p>
        </p:txBody>
      </p:sp>
      <p:sp>
        <p:nvSpPr>
          <p:cNvPr id="13" name="Internal Stamp dynamic" descr="{&quot;templafy&quot;:{&quot;id&quot;:&quot;a2bc73da-ca64-4438-8e2f-7d34c922c708&quot;}}" title="Form.Cigna_Confidentiality.Cigna_confidentiality">
            <a:extLst>
              <a:ext uri="{FF2B5EF4-FFF2-40B4-BE49-F238E27FC236}">
                <a16:creationId xmlns:a16="http://schemas.microsoft.com/office/drawing/2014/main" id="{A412EB88-9FB0-5430-3BF6-0C6E3810143A}"/>
              </a:ext>
            </a:extLst>
          </p:cNvPr>
          <p:cNvSpPr/>
          <p:nvPr userDrawn="1"/>
        </p:nvSpPr>
        <p:spPr>
          <a:xfrm>
            <a:off x="3276000" y="6216565"/>
            <a:ext cx="19404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lnSpc>
                <a:spcPct val="90000"/>
              </a:lnSpc>
            </a:pPr>
            <a:r>
              <a:rPr lang="en-US" sz="1000" b="0" i="0" kern="1200" cap="none" baseline="0" noProof="0">
                <a:solidFill>
                  <a:srgbClr val="035C67"/>
                </a:solidFill>
                <a:effectLst/>
                <a:latin typeface="Arial Narrow" panose="020B0604020202020204" pitchFamily="34" charset="0"/>
                <a:ea typeface="+mn-ea"/>
                <a:cs typeface="+mn-cs"/>
              </a:rPr>
              <a:t>For internal use only. Use and distribution limited solely to authorized personnel.</a:t>
            </a:r>
          </a:p>
        </p:txBody>
      </p:sp>
      <p:pic>
        <p:nvPicPr>
          <p:cNvPr id="7" name="Dynamic logo dark mint" descr="{&quot;templafy&quot;:{&quot;id&quot;:&quot;53a29d7d-3daa-478c-ad50-346516619423&quot;}}">
            <a:extLst>
              <a:ext uri="{FF2B5EF4-FFF2-40B4-BE49-F238E27FC236}">
                <a16:creationId xmlns:a16="http://schemas.microsoft.com/office/drawing/2014/main" id="{3F400E64-33A4-4DB9-176C-385C68BF52B9}"/>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346677" y="5882399"/>
            <a:ext cx="2145868" cy="756094"/>
          </a:xfrm>
          <a:prstGeom prst="rect">
            <a:avLst/>
          </a:prstGeom>
        </p:spPr>
      </p:pic>
      <p:sp>
        <p:nvSpPr>
          <p:cNvPr id="10" name="Slide Number Placeholder 9">
            <a:extLst>
              <a:ext uri="{FF2B5EF4-FFF2-40B4-BE49-F238E27FC236}">
                <a16:creationId xmlns:a16="http://schemas.microsoft.com/office/drawing/2014/main" id="{984D7319-E350-433D-A2B8-30EE77938BFC}"/>
              </a:ext>
            </a:extLst>
          </p:cNvPr>
          <p:cNvSpPr>
            <a:spLocks noGrp="1"/>
          </p:cNvSpPr>
          <p:nvPr>
            <p:ph type="sldNum" sz="quarter" idx="12"/>
          </p:nvPr>
        </p:nvSpPr>
        <p:spPr/>
        <p:txBody>
          <a:bodyPr/>
          <a:lstStyle>
            <a:lvl1pPr>
              <a:defRPr>
                <a:solidFill>
                  <a:srgbClr val="035C67"/>
                </a:solidFill>
              </a:defRPr>
            </a:lvl1pPr>
          </a:lstStyle>
          <a:p>
            <a:fld id="{23AA811B-2EBD-4900-905E-5BE206449611}" type="slidenum">
              <a:rPr lang="en-US" smtClean="0"/>
              <a:pPr/>
              <a:t>‹#›</a:t>
            </a:fld>
            <a:endParaRPr lang="en-US"/>
          </a:p>
        </p:txBody>
      </p:sp>
      <p:sp>
        <p:nvSpPr>
          <p:cNvPr id="6" name="Date Placeholder 5">
            <a:extLst>
              <a:ext uri="{FF2B5EF4-FFF2-40B4-BE49-F238E27FC236}">
                <a16:creationId xmlns:a16="http://schemas.microsoft.com/office/drawing/2014/main" id="{B84A3D26-708A-8616-0158-D4A29EF93667}"/>
              </a:ext>
            </a:extLst>
          </p:cNvPr>
          <p:cNvSpPr>
            <a:spLocks noGrp="1"/>
          </p:cNvSpPr>
          <p:nvPr>
            <p:ph type="dt" sz="half" idx="13"/>
          </p:nvPr>
        </p:nvSpPr>
        <p:spPr>
          <a:xfrm>
            <a:off x="10630800" y="6364800"/>
            <a:ext cx="691200" cy="180000"/>
          </a:xfrm>
        </p:spPr>
        <p:txBody>
          <a:bodyPr/>
          <a:lstStyle/>
          <a:p>
            <a:fld id="{B118041E-2DAD-480C-AEE4-E661A097CFE4}" type="datetime1">
              <a:rPr lang="en-US" smtClean="0"/>
              <a:t>7/17/2026</a:t>
            </a:fld>
            <a:endParaRPr lang="en-US"/>
          </a:p>
        </p:txBody>
      </p:sp>
    </p:spTree>
    <p:extLst>
      <p:ext uri="{BB962C8B-B14F-4D97-AF65-F5344CB8AC3E}">
        <p14:creationId xmlns:p14="http://schemas.microsoft.com/office/powerpoint/2010/main" val="4260093774"/>
      </p:ext>
    </p:extLst>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4. Breaker">
    <p:bg>
      <p:bgPr>
        <a:solidFill>
          <a:schemeClr val="bg2"/>
        </a:solidFill>
        <a:effectLst/>
      </p:bgPr>
    </p:bg>
    <p:spTree>
      <p:nvGrpSpPr>
        <p:cNvPr id="1" name=""/>
        <p:cNvGrpSpPr/>
        <p:nvPr/>
      </p:nvGrpSpPr>
      <p:grpSpPr>
        <a:xfrm>
          <a:off x="0" y="0"/>
          <a:ext cx="0" cy="0"/>
          <a:chOff x="0" y="0"/>
          <a:chExt cx="0" cy="0"/>
        </a:xfrm>
      </p:grpSpPr>
      <p:sp>
        <p:nvSpPr>
          <p:cNvPr id="7" name="Background"/>
          <p:cNvSpPr>
            <a:spLocks noGrp="1" noRot="1" noMove="1" noResize="1" noEditPoints="1" noAdjustHandles="1" noChangeArrowheads="1" noChangeShapeType="1"/>
          </p:cNvSpPr>
          <p:nvPr userDrawn="1"/>
        </p:nvSpPr>
        <p:spPr bwMode="white">
          <a:xfrm>
            <a:off x="0" y="0"/>
            <a:ext cx="12193200" cy="6861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a:solidFill>
                <a:schemeClr val="tx1"/>
              </a:solidFill>
            </a:endParaRPr>
          </a:p>
        </p:txBody>
      </p:sp>
      <p:grpSp>
        <p:nvGrpSpPr>
          <p:cNvPr id="6" name="Group 5">
            <a:extLst>
              <a:ext uri="{FF2B5EF4-FFF2-40B4-BE49-F238E27FC236}">
                <a16:creationId xmlns:a16="http://schemas.microsoft.com/office/drawing/2014/main" id="{4D39EDE9-41C3-8BDF-87B8-1DBEC874F59C}"/>
              </a:ext>
            </a:extLst>
          </p:cNvPr>
          <p:cNvGrpSpPr>
            <a:grpSpLocks noGrp="1" noUngrp="1" noRot="1" noMove="1" noResize="1"/>
          </p:cNvGrpSpPr>
          <p:nvPr userDrawn="1"/>
        </p:nvGrpSpPr>
        <p:grpSpPr>
          <a:xfrm>
            <a:off x="6234988" y="0"/>
            <a:ext cx="5957012" cy="6097377"/>
            <a:chOff x="6234988" y="0"/>
            <a:chExt cx="5957012" cy="6097377"/>
          </a:xfrm>
          <a:gradFill>
            <a:gsLst>
              <a:gs pos="100000">
                <a:srgbClr val="035C67"/>
              </a:gs>
              <a:gs pos="0">
                <a:schemeClr val="accent1"/>
              </a:gs>
            </a:gsLst>
            <a:path path="circle">
              <a:fillToRect r="100000" b="100000"/>
            </a:path>
          </a:gradFill>
        </p:grpSpPr>
        <p:sp>
          <p:nvSpPr>
            <p:cNvPr id="14" name="Freeform: Shape 13">
              <a:extLst>
                <a:ext uri="{FF2B5EF4-FFF2-40B4-BE49-F238E27FC236}">
                  <a16:creationId xmlns:a16="http://schemas.microsoft.com/office/drawing/2014/main" id="{D3C5C4C3-4D57-9D0D-2CCD-595B378F8151}"/>
                </a:ext>
              </a:extLst>
            </p:cNvPr>
            <p:cNvSpPr>
              <a:spLocks noGrp="1" noRot="1" noMove="1" noResize="1" noEditPoints="1" noAdjustHandles="1" noChangeArrowheads="1" noChangeShapeType="1"/>
            </p:cNvSpPr>
            <p:nvPr/>
          </p:nvSpPr>
          <p:spPr>
            <a:xfrm>
              <a:off x="6234988" y="0"/>
              <a:ext cx="1581285" cy="1418168"/>
            </a:xfrm>
            <a:custGeom>
              <a:avLst/>
              <a:gdLst>
                <a:gd name="connsiteX0" fmla="*/ 56528 w 1581285"/>
                <a:gd name="connsiteY0" fmla="*/ 0 h 1418168"/>
                <a:gd name="connsiteX1" fmla="*/ 1581285 w 1581285"/>
                <a:gd name="connsiteY1" fmla="*/ 0 h 1418168"/>
                <a:gd name="connsiteX2" fmla="*/ 1570467 w 1581285"/>
                <a:gd name="connsiteY2" fmla="*/ 22262 h 1418168"/>
                <a:gd name="connsiteX3" fmla="*/ 1559751 w 1581285"/>
                <a:gd name="connsiteY3" fmla="*/ 92377 h 1418168"/>
                <a:gd name="connsiteX4" fmla="*/ 1559708 w 1581285"/>
                <a:gd name="connsiteY4" fmla="*/ 92377 h 1418168"/>
                <a:gd name="connsiteX5" fmla="*/ 1559708 w 1581285"/>
                <a:gd name="connsiteY5" fmla="*/ 1106235 h 1418168"/>
                <a:gd name="connsiteX6" fmla="*/ 1247775 w 1581285"/>
                <a:gd name="connsiteY6" fmla="*/ 1418168 h 1418168"/>
                <a:gd name="connsiteX7" fmla="*/ 311933 w 1581285"/>
                <a:gd name="connsiteY7" fmla="*/ 1418168 h 1418168"/>
                <a:gd name="connsiteX8" fmla="*/ 0 w 1581285"/>
                <a:gd name="connsiteY8" fmla="*/ 1106235 h 1418168"/>
                <a:gd name="connsiteX9" fmla="*/ 0 w 1581285"/>
                <a:gd name="connsiteY9" fmla="*/ 170393 h 1418168"/>
                <a:gd name="connsiteX10" fmla="*/ 21625 w 1581285"/>
                <a:gd name="connsiteY10" fmla="*/ 56023 h 1418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81285" h="1418168">
                  <a:moveTo>
                    <a:pt x="56528" y="0"/>
                  </a:moveTo>
                  <a:lnTo>
                    <a:pt x="1581285" y="0"/>
                  </a:lnTo>
                  <a:lnTo>
                    <a:pt x="1570467" y="22262"/>
                  </a:lnTo>
                  <a:cubicBezTo>
                    <a:pt x="1563508" y="44393"/>
                    <a:pt x="1559751" y="67944"/>
                    <a:pt x="1559751" y="92377"/>
                  </a:cubicBezTo>
                  <a:lnTo>
                    <a:pt x="1559708" y="92377"/>
                  </a:lnTo>
                  <a:lnTo>
                    <a:pt x="1559708" y="1106235"/>
                  </a:lnTo>
                  <a:cubicBezTo>
                    <a:pt x="1559708" y="1307344"/>
                    <a:pt x="1385766" y="1418168"/>
                    <a:pt x="1247775" y="1418168"/>
                  </a:cubicBezTo>
                  <a:lnTo>
                    <a:pt x="311933" y="1418168"/>
                  </a:lnTo>
                  <a:cubicBezTo>
                    <a:pt x="139670" y="1418168"/>
                    <a:pt x="0" y="1278541"/>
                    <a:pt x="0" y="1106235"/>
                  </a:cubicBezTo>
                  <a:lnTo>
                    <a:pt x="0" y="170393"/>
                  </a:lnTo>
                  <a:cubicBezTo>
                    <a:pt x="0" y="130008"/>
                    <a:pt x="7664" y="91430"/>
                    <a:pt x="21625" y="56023"/>
                  </a:cubicBezTo>
                  <a:close/>
                </a:path>
              </a:pathLst>
            </a:custGeom>
            <a:grpFill/>
            <a:ln w="0"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254EC4A8-1236-B1FE-3070-3A0E1B093699}"/>
                </a:ext>
              </a:extLst>
            </p:cNvPr>
            <p:cNvSpPr>
              <a:spLocks noGrp="1" noRot="1" noMove="1" noResize="1" noEditPoints="1" noAdjustHandles="1" noChangeArrowheads="1" noChangeShapeType="1"/>
            </p:cNvSpPr>
            <p:nvPr/>
          </p:nvSpPr>
          <p:spPr>
            <a:xfrm>
              <a:off x="7794696" y="1"/>
              <a:ext cx="3119546" cy="2977919"/>
            </a:xfrm>
            <a:custGeom>
              <a:avLst/>
              <a:gdLst>
                <a:gd name="connsiteX0" fmla="*/ 1616286 w 3119546"/>
                <a:gd name="connsiteY0" fmla="*/ 0 h 2977919"/>
                <a:gd name="connsiteX1" fmla="*/ 3063015 w 3119546"/>
                <a:gd name="connsiteY1" fmla="*/ 0 h 2977919"/>
                <a:gd name="connsiteX2" fmla="*/ 3097922 w 3119546"/>
                <a:gd name="connsiteY2" fmla="*/ 56039 h 2977919"/>
                <a:gd name="connsiteX3" fmla="*/ 3119546 w 3119546"/>
                <a:gd name="connsiteY3" fmla="*/ 170393 h 2977919"/>
                <a:gd name="connsiteX4" fmla="*/ 3119546 w 3119546"/>
                <a:gd name="connsiteY4" fmla="*/ 1106235 h 2977919"/>
                <a:gd name="connsiteX5" fmla="*/ 2807613 w 3119546"/>
                <a:gd name="connsiteY5" fmla="*/ 1418168 h 2977919"/>
                <a:gd name="connsiteX6" fmla="*/ 1793755 w 3119546"/>
                <a:gd name="connsiteY6" fmla="*/ 1418168 h 2977919"/>
                <a:gd name="connsiteX7" fmla="*/ 1559794 w 3119546"/>
                <a:gd name="connsiteY7" fmla="*/ 1652128 h 2977919"/>
                <a:gd name="connsiteX8" fmla="*/ 1559708 w 3119546"/>
                <a:gd name="connsiteY8" fmla="*/ 1652128 h 2977919"/>
                <a:gd name="connsiteX9" fmla="*/ 1559708 w 3119546"/>
                <a:gd name="connsiteY9" fmla="*/ 2665986 h 2977919"/>
                <a:gd name="connsiteX10" fmla="*/ 1247775 w 3119546"/>
                <a:gd name="connsiteY10" fmla="*/ 2977919 h 2977919"/>
                <a:gd name="connsiteX11" fmla="*/ 311933 w 3119546"/>
                <a:gd name="connsiteY11" fmla="*/ 2977919 h 2977919"/>
                <a:gd name="connsiteX12" fmla="*/ 0 w 3119546"/>
                <a:gd name="connsiteY12" fmla="*/ 2665986 h 2977919"/>
                <a:gd name="connsiteX13" fmla="*/ 0 w 3119546"/>
                <a:gd name="connsiteY13" fmla="*/ 1730144 h 2977919"/>
                <a:gd name="connsiteX14" fmla="*/ 311933 w 3119546"/>
                <a:gd name="connsiteY14" fmla="*/ 1418211 h 2977919"/>
                <a:gd name="connsiteX15" fmla="*/ 1325791 w 3119546"/>
                <a:gd name="connsiteY15" fmla="*/ 1418211 h 2977919"/>
                <a:gd name="connsiteX16" fmla="*/ 1559752 w 3119546"/>
                <a:gd name="connsiteY16" fmla="*/ 1184250 h 2977919"/>
                <a:gd name="connsiteX17" fmla="*/ 1559752 w 3119546"/>
                <a:gd name="connsiteY17" fmla="*/ 170393 h 2977919"/>
                <a:gd name="connsiteX18" fmla="*/ 1581392 w 3119546"/>
                <a:gd name="connsiteY18" fmla="*/ 56023 h 297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19546" h="2977919">
                  <a:moveTo>
                    <a:pt x="1616286" y="0"/>
                  </a:moveTo>
                  <a:lnTo>
                    <a:pt x="3063015" y="0"/>
                  </a:lnTo>
                  <a:lnTo>
                    <a:pt x="3097922" y="56039"/>
                  </a:lnTo>
                  <a:cubicBezTo>
                    <a:pt x="3111882" y="91452"/>
                    <a:pt x="3119546" y="130029"/>
                    <a:pt x="3119546" y="170393"/>
                  </a:cubicBezTo>
                  <a:lnTo>
                    <a:pt x="3119546" y="1106235"/>
                  </a:lnTo>
                  <a:cubicBezTo>
                    <a:pt x="3119546" y="1278497"/>
                    <a:pt x="2979919" y="1418168"/>
                    <a:pt x="2807613" y="1418168"/>
                  </a:cubicBezTo>
                  <a:lnTo>
                    <a:pt x="1793755" y="1418168"/>
                  </a:lnTo>
                  <a:cubicBezTo>
                    <a:pt x="1664547" y="1418168"/>
                    <a:pt x="1559794" y="1522920"/>
                    <a:pt x="1559794" y="1652128"/>
                  </a:cubicBezTo>
                  <a:lnTo>
                    <a:pt x="1559708" y="1652128"/>
                  </a:lnTo>
                  <a:lnTo>
                    <a:pt x="1559708" y="2665986"/>
                  </a:lnTo>
                  <a:cubicBezTo>
                    <a:pt x="1559708" y="2867095"/>
                    <a:pt x="1385766" y="2977919"/>
                    <a:pt x="1247775" y="2977919"/>
                  </a:cubicBezTo>
                  <a:lnTo>
                    <a:pt x="311933" y="2977919"/>
                  </a:lnTo>
                  <a:cubicBezTo>
                    <a:pt x="139670" y="2977919"/>
                    <a:pt x="0" y="2838292"/>
                    <a:pt x="0" y="2665986"/>
                  </a:cubicBezTo>
                  <a:lnTo>
                    <a:pt x="0" y="1730144"/>
                  </a:lnTo>
                  <a:cubicBezTo>
                    <a:pt x="0" y="1557881"/>
                    <a:pt x="139627" y="1418211"/>
                    <a:pt x="311933" y="1418211"/>
                  </a:cubicBezTo>
                  <a:lnTo>
                    <a:pt x="1325791" y="1418211"/>
                  </a:lnTo>
                  <a:cubicBezTo>
                    <a:pt x="1454999" y="1418211"/>
                    <a:pt x="1559752" y="1313458"/>
                    <a:pt x="1559752" y="1184250"/>
                  </a:cubicBezTo>
                  <a:lnTo>
                    <a:pt x="1559752" y="170393"/>
                  </a:lnTo>
                  <a:cubicBezTo>
                    <a:pt x="1559752" y="130008"/>
                    <a:pt x="1567426" y="91430"/>
                    <a:pt x="1581392" y="56023"/>
                  </a:cubicBezTo>
                  <a:close/>
                </a:path>
              </a:pathLst>
            </a:custGeom>
            <a:grpFill/>
            <a:ln w="0"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53AB779B-EC93-216D-8667-D37873E2CD98}"/>
                </a:ext>
              </a:extLst>
            </p:cNvPr>
            <p:cNvSpPr>
              <a:spLocks noGrp="1" noRot="1" noMove="1" noResize="1" noEditPoints="1" noAdjustHandles="1" noChangeArrowheads="1" noChangeShapeType="1"/>
            </p:cNvSpPr>
            <p:nvPr/>
          </p:nvSpPr>
          <p:spPr>
            <a:xfrm>
              <a:off x="9354533" y="1418124"/>
              <a:ext cx="2837466" cy="3119502"/>
            </a:xfrm>
            <a:custGeom>
              <a:avLst/>
              <a:gdLst>
                <a:gd name="connsiteX0" fmla="*/ 2807527 w 2837466"/>
                <a:gd name="connsiteY0" fmla="*/ 0 h 3119502"/>
                <a:gd name="connsiteX1" fmla="*/ 2837466 w 2837466"/>
                <a:gd name="connsiteY1" fmla="*/ 4144 h 3119502"/>
                <a:gd name="connsiteX2" fmla="*/ 2837466 w 2837466"/>
                <a:gd name="connsiteY2" fmla="*/ 1555607 h 3119502"/>
                <a:gd name="connsiteX3" fmla="*/ 2807527 w 2837466"/>
                <a:gd name="connsiteY3" fmla="*/ 1559751 h 3119502"/>
                <a:gd name="connsiteX4" fmla="*/ 1793669 w 2837466"/>
                <a:gd name="connsiteY4" fmla="*/ 1559751 h 3119502"/>
                <a:gd name="connsiteX5" fmla="*/ 1559709 w 2837466"/>
                <a:gd name="connsiteY5" fmla="*/ 1793712 h 3119502"/>
                <a:gd name="connsiteX6" fmla="*/ 1559709 w 2837466"/>
                <a:gd name="connsiteY6" fmla="*/ 2807569 h 3119502"/>
                <a:gd name="connsiteX7" fmla="*/ 1247775 w 2837466"/>
                <a:gd name="connsiteY7" fmla="*/ 3119502 h 3119502"/>
                <a:gd name="connsiteX8" fmla="*/ 311933 w 2837466"/>
                <a:gd name="connsiteY8" fmla="*/ 3119502 h 3119502"/>
                <a:gd name="connsiteX9" fmla="*/ 0 w 2837466"/>
                <a:gd name="connsiteY9" fmla="*/ 2807569 h 3119502"/>
                <a:gd name="connsiteX10" fmla="*/ 0 w 2837466"/>
                <a:gd name="connsiteY10" fmla="*/ 1871727 h 3119502"/>
                <a:gd name="connsiteX11" fmla="*/ 311933 w 2837466"/>
                <a:gd name="connsiteY11" fmla="*/ 1559794 h 3119502"/>
                <a:gd name="connsiteX12" fmla="*/ 1325791 w 2837466"/>
                <a:gd name="connsiteY12" fmla="*/ 1559794 h 3119502"/>
                <a:gd name="connsiteX13" fmla="*/ 1559751 w 2837466"/>
                <a:gd name="connsiteY13" fmla="*/ 1325834 h 3119502"/>
                <a:gd name="connsiteX14" fmla="*/ 1559751 w 2837466"/>
                <a:gd name="connsiteY14" fmla="*/ 311976 h 3119502"/>
                <a:gd name="connsiteX15" fmla="*/ 1871685 w 2837466"/>
                <a:gd name="connsiteY15" fmla="*/ 43 h 3119502"/>
                <a:gd name="connsiteX16" fmla="*/ 2807527 w 2837466"/>
                <a:gd name="connsiteY16" fmla="*/ 43 h 3119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37466" h="3119502">
                  <a:moveTo>
                    <a:pt x="2807527" y="0"/>
                  </a:moveTo>
                  <a:lnTo>
                    <a:pt x="2837466" y="4144"/>
                  </a:lnTo>
                  <a:lnTo>
                    <a:pt x="2837466" y="1555607"/>
                  </a:lnTo>
                  <a:lnTo>
                    <a:pt x="2807527" y="1559751"/>
                  </a:lnTo>
                  <a:lnTo>
                    <a:pt x="1793669" y="1559751"/>
                  </a:lnTo>
                  <a:cubicBezTo>
                    <a:pt x="1664461" y="1559751"/>
                    <a:pt x="1559709" y="1664504"/>
                    <a:pt x="1559709" y="1793712"/>
                  </a:cubicBezTo>
                  <a:lnTo>
                    <a:pt x="1559709" y="2807569"/>
                  </a:lnTo>
                  <a:cubicBezTo>
                    <a:pt x="1559709" y="3008679"/>
                    <a:pt x="1385767" y="3119502"/>
                    <a:pt x="1247775" y="3119502"/>
                  </a:cubicBezTo>
                  <a:lnTo>
                    <a:pt x="311933" y="3119502"/>
                  </a:lnTo>
                  <a:cubicBezTo>
                    <a:pt x="139670" y="3119502"/>
                    <a:pt x="0" y="2979875"/>
                    <a:pt x="0" y="2807569"/>
                  </a:cubicBezTo>
                  <a:lnTo>
                    <a:pt x="0" y="1871727"/>
                  </a:lnTo>
                  <a:cubicBezTo>
                    <a:pt x="0" y="1699464"/>
                    <a:pt x="139627" y="1559794"/>
                    <a:pt x="311933" y="1559794"/>
                  </a:cubicBezTo>
                  <a:lnTo>
                    <a:pt x="1325791" y="1559794"/>
                  </a:lnTo>
                  <a:cubicBezTo>
                    <a:pt x="1454999" y="1559794"/>
                    <a:pt x="1559751" y="1455042"/>
                    <a:pt x="1559751" y="1325834"/>
                  </a:cubicBezTo>
                  <a:lnTo>
                    <a:pt x="1559751" y="311976"/>
                  </a:lnTo>
                  <a:cubicBezTo>
                    <a:pt x="1559751" y="139713"/>
                    <a:pt x="1699379" y="43"/>
                    <a:pt x="1871685" y="43"/>
                  </a:cubicBezTo>
                  <a:lnTo>
                    <a:pt x="2807527" y="43"/>
                  </a:lnTo>
                  <a:close/>
                </a:path>
              </a:pathLst>
            </a:custGeom>
            <a:grpFill/>
            <a:ln w="0"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3C7BEB01-6BC0-5535-D183-A8E3C1E8D3C9}"/>
                </a:ext>
              </a:extLst>
            </p:cNvPr>
            <p:cNvSpPr>
              <a:spLocks noGrp="1" noRot="1" noMove="1" noResize="1" noEditPoints="1" noAdjustHandles="1" noChangeArrowheads="1" noChangeShapeType="1"/>
            </p:cNvSpPr>
            <p:nvPr/>
          </p:nvSpPr>
          <p:spPr>
            <a:xfrm>
              <a:off x="10914243" y="4537670"/>
              <a:ext cx="1277757" cy="1559707"/>
            </a:xfrm>
            <a:custGeom>
              <a:avLst/>
              <a:gdLst>
                <a:gd name="connsiteX0" fmla="*/ 311933 w 1277757"/>
                <a:gd name="connsiteY0" fmla="*/ 0 h 1559707"/>
                <a:gd name="connsiteX1" fmla="*/ 1277757 w 1277757"/>
                <a:gd name="connsiteY1" fmla="*/ 0 h 1559707"/>
                <a:gd name="connsiteX2" fmla="*/ 1277757 w 1277757"/>
                <a:gd name="connsiteY2" fmla="*/ 1555115 h 1559707"/>
                <a:gd name="connsiteX3" fmla="*/ 1247775 w 1277757"/>
                <a:gd name="connsiteY3" fmla="*/ 1559707 h 1559707"/>
                <a:gd name="connsiteX4" fmla="*/ 311933 w 1277757"/>
                <a:gd name="connsiteY4" fmla="*/ 1559707 h 1559707"/>
                <a:gd name="connsiteX5" fmla="*/ 0 w 1277757"/>
                <a:gd name="connsiteY5" fmla="*/ 1247775 h 1559707"/>
                <a:gd name="connsiteX6" fmla="*/ 0 w 1277757"/>
                <a:gd name="connsiteY6" fmla="*/ 311933 h 1559707"/>
                <a:gd name="connsiteX7" fmla="*/ 311933 w 1277757"/>
                <a:gd name="connsiteY7" fmla="*/ 0 h 1559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77757" h="1559707">
                  <a:moveTo>
                    <a:pt x="311933" y="0"/>
                  </a:moveTo>
                  <a:lnTo>
                    <a:pt x="1277757" y="0"/>
                  </a:lnTo>
                  <a:lnTo>
                    <a:pt x="1277757" y="1555115"/>
                  </a:lnTo>
                  <a:lnTo>
                    <a:pt x="1247775" y="1559707"/>
                  </a:lnTo>
                  <a:lnTo>
                    <a:pt x="311933" y="1559707"/>
                  </a:lnTo>
                  <a:cubicBezTo>
                    <a:pt x="139670" y="1559707"/>
                    <a:pt x="0" y="1420081"/>
                    <a:pt x="0" y="1247775"/>
                  </a:cubicBezTo>
                  <a:lnTo>
                    <a:pt x="0" y="311933"/>
                  </a:lnTo>
                  <a:cubicBezTo>
                    <a:pt x="0" y="139670"/>
                    <a:pt x="139627" y="0"/>
                    <a:pt x="311933" y="0"/>
                  </a:cubicBezTo>
                  <a:close/>
                </a:path>
              </a:pathLst>
            </a:custGeom>
            <a:grpFill/>
            <a:ln w="0" cap="flat">
              <a:noFill/>
              <a:prstDash val="solid"/>
              <a:miter/>
            </a:ln>
          </p:spPr>
          <p:txBody>
            <a:bodyPr rtlCol="0" anchor="ctr"/>
            <a:lstStyle/>
            <a:p>
              <a:endParaRPr lang="en-US"/>
            </a:p>
          </p:txBody>
        </p:sp>
      </p:grpSp>
      <p:sp>
        <p:nvSpPr>
          <p:cNvPr id="2" name="Title 1"/>
          <p:cNvSpPr>
            <a:spLocks noGrp="1"/>
          </p:cNvSpPr>
          <p:nvPr>
            <p:ph type="ctrTitle" hasCustomPrompt="1"/>
          </p:nvPr>
        </p:nvSpPr>
        <p:spPr bwMode="invGray">
          <a:xfrm>
            <a:off x="471600" y="3070800"/>
            <a:ext cx="6505200" cy="720000"/>
          </a:xfrm>
        </p:spPr>
        <p:txBody>
          <a:bodyPr lIns="0" tIns="0" rIns="0" bIns="0" anchor="ctr" anchorCtr="0"/>
          <a:lstStyle>
            <a:lvl1pPr algn="l">
              <a:lnSpc>
                <a:spcPct val="82000"/>
              </a:lnSpc>
              <a:defRPr sz="5000" b="0" cap="none" baseline="0">
                <a:solidFill>
                  <a:srgbClr val="035C67"/>
                </a:solidFill>
              </a:defRPr>
            </a:lvl1pPr>
          </a:lstStyle>
          <a:p>
            <a:r>
              <a:rPr lang="en-US" noProof="0"/>
              <a:t>Click to add title</a:t>
            </a:r>
            <a:endParaRPr lang="en-US"/>
          </a:p>
        </p:txBody>
      </p:sp>
      <p:sp>
        <p:nvSpPr>
          <p:cNvPr id="12" name="Legal dynamic" descr="{&quot;templafy&quot;:{&quot;id&quot;:&quot;f84b2a51-c4c8-4bd3-bef5-0753117a90a6&quot;}}" title="Form.Cigna_Confidentiality.EvernorthConfidentiality">
            <a:extLst>
              <a:ext uri="{FF2B5EF4-FFF2-40B4-BE49-F238E27FC236}">
                <a16:creationId xmlns:a16="http://schemas.microsoft.com/office/drawing/2014/main" id="{277B4946-98FA-1029-C301-F518F400A71D}"/>
              </a:ext>
            </a:extLst>
          </p:cNvPr>
          <p:cNvSpPr/>
          <p:nvPr userDrawn="1"/>
        </p:nvSpPr>
        <p:spPr>
          <a:xfrm>
            <a:off x="5922000" y="6216565"/>
            <a:ext cx="44316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r">
              <a:lnSpc>
                <a:spcPct val="90000"/>
              </a:lnSpc>
            </a:pPr>
            <a:r>
              <a:rPr lang="en-US" sz="1000" b="0" i="0" cap="none" baseline="0">
                <a:solidFill>
                  <a:srgbClr val="035C67"/>
                </a:solidFill>
                <a:effectLst/>
                <a:latin typeface="Arial Narrow" panose="020B0604020202020204" pitchFamily="34" charset="0"/>
                <a:ea typeface="Arial" panose="020B0604020202020204" pitchFamily="34" charset="0"/>
                <a:cs typeface="Arial Narrow" panose="020B0604020202020204" pitchFamily="34" charset="0"/>
              </a:rPr>
              <a:t>Confidential, unpublished property of Evernorth Health Services. Do not duplicate or distribute. Use and distribution limited solely to authorized personnel. © 2024 Evernorth Health Services.</a:t>
            </a:r>
          </a:p>
        </p:txBody>
      </p:sp>
      <p:sp>
        <p:nvSpPr>
          <p:cNvPr id="13" name="Internal Stamp dynamic" descr="{&quot;templafy&quot;:{&quot;id&quot;:&quot;97d3bf9e-db67-4e67-9273-50f0b000c59a&quot;}}" title="Form.Cigna_Confidentiality.Cigna_confidentiality">
            <a:extLst>
              <a:ext uri="{FF2B5EF4-FFF2-40B4-BE49-F238E27FC236}">
                <a16:creationId xmlns:a16="http://schemas.microsoft.com/office/drawing/2014/main" id="{A412EB88-9FB0-5430-3BF6-0C6E3810143A}"/>
              </a:ext>
            </a:extLst>
          </p:cNvPr>
          <p:cNvSpPr/>
          <p:nvPr userDrawn="1"/>
        </p:nvSpPr>
        <p:spPr>
          <a:xfrm>
            <a:off x="3276000" y="6216565"/>
            <a:ext cx="19404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lnSpc>
                <a:spcPct val="90000"/>
              </a:lnSpc>
            </a:pPr>
            <a:r>
              <a:rPr lang="en-US" sz="1000" b="0" i="0" kern="1200" cap="none" baseline="0" noProof="0">
                <a:solidFill>
                  <a:srgbClr val="035C67"/>
                </a:solidFill>
                <a:effectLst/>
                <a:latin typeface="Arial Narrow" panose="020B0604020202020204" pitchFamily="34" charset="0"/>
                <a:ea typeface="+mn-ea"/>
                <a:cs typeface="+mn-cs"/>
              </a:rPr>
              <a:t>For internal use only. Use and distribution limited solely to authorized personnel.</a:t>
            </a:r>
          </a:p>
        </p:txBody>
      </p:sp>
      <p:pic>
        <p:nvPicPr>
          <p:cNvPr id="5" name="Dynamic logo dark mint" descr="{&quot;templafy&quot;:{&quot;id&quot;:&quot;d82bbca5-acac-4c7b-9186-65691b32c5ed&quot;}}">
            <a:extLst>
              <a:ext uri="{FF2B5EF4-FFF2-40B4-BE49-F238E27FC236}">
                <a16:creationId xmlns:a16="http://schemas.microsoft.com/office/drawing/2014/main" id="{1DBF351A-D8D6-6C90-C4F9-1D2C05B324A5}"/>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346677" y="5882399"/>
            <a:ext cx="2145868" cy="756094"/>
          </a:xfrm>
          <a:prstGeom prst="rect">
            <a:avLst/>
          </a:prstGeom>
        </p:spPr>
      </p:pic>
      <p:sp>
        <p:nvSpPr>
          <p:cNvPr id="10" name="Slide Number Placeholder 9">
            <a:extLst>
              <a:ext uri="{FF2B5EF4-FFF2-40B4-BE49-F238E27FC236}">
                <a16:creationId xmlns:a16="http://schemas.microsoft.com/office/drawing/2014/main" id="{984D7319-E350-433D-A2B8-30EE77938BFC}"/>
              </a:ext>
            </a:extLst>
          </p:cNvPr>
          <p:cNvSpPr>
            <a:spLocks noGrp="1"/>
          </p:cNvSpPr>
          <p:nvPr>
            <p:ph type="sldNum" sz="quarter" idx="12"/>
          </p:nvPr>
        </p:nvSpPr>
        <p:spPr/>
        <p:txBody>
          <a:bodyPr/>
          <a:lstStyle>
            <a:lvl1pPr>
              <a:defRPr>
                <a:solidFill>
                  <a:srgbClr val="035C67"/>
                </a:solidFill>
              </a:defRPr>
            </a:lvl1pPr>
          </a:lstStyle>
          <a:p>
            <a:fld id="{23AA811B-2EBD-4900-905E-5BE206449611}" type="slidenum">
              <a:rPr lang="en-US" smtClean="0"/>
              <a:pPr/>
              <a:t>‹#›</a:t>
            </a:fld>
            <a:endParaRPr lang="en-US"/>
          </a:p>
        </p:txBody>
      </p:sp>
      <p:sp>
        <p:nvSpPr>
          <p:cNvPr id="3" name="Date Placeholder 5">
            <a:extLst>
              <a:ext uri="{FF2B5EF4-FFF2-40B4-BE49-F238E27FC236}">
                <a16:creationId xmlns:a16="http://schemas.microsoft.com/office/drawing/2014/main" id="{CDB8889B-7D4B-B157-EAE6-E71A7CB638FC}"/>
              </a:ext>
            </a:extLst>
          </p:cNvPr>
          <p:cNvSpPr>
            <a:spLocks noGrp="1"/>
          </p:cNvSpPr>
          <p:nvPr>
            <p:ph type="dt" sz="half" idx="13"/>
          </p:nvPr>
        </p:nvSpPr>
        <p:spPr>
          <a:xfrm>
            <a:off x="10630800" y="6364800"/>
            <a:ext cx="691200" cy="180000"/>
          </a:xfrm>
        </p:spPr>
        <p:txBody>
          <a:bodyPr/>
          <a:lstStyle/>
          <a:p>
            <a:fld id="{B118041E-2DAD-480C-AEE4-E661A097CFE4}" type="datetime1">
              <a:rPr lang="en-US" smtClean="0"/>
              <a:t>7/17/2026</a:t>
            </a:fld>
            <a:endParaRPr lang="en-US"/>
          </a:p>
        </p:txBody>
      </p:sp>
    </p:spTree>
    <p:extLst>
      <p:ext uri="{BB962C8B-B14F-4D97-AF65-F5344CB8AC3E}">
        <p14:creationId xmlns:p14="http://schemas.microsoft.com/office/powerpoint/2010/main" val="2142227593"/>
      </p:ext>
    </p:extLst>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A. Breaker two lines">
    <p:bg>
      <p:bgRef idx="1001">
        <a:schemeClr val="bg1"/>
      </p:bgRef>
    </p:bg>
    <p:spTree>
      <p:nvGrpSpPr>
        <p:cNvPr id="1" name=""/>
        <p:cNvGrpSpPr/>
        <p:nvPr/>
      </p:nvGrpSpPr>
      <p:grpSpPr>
        <a:xfrm>
          <a:off x="0" y="0"/>
          <a:ext cx="0" cy="0"/>
          <a:chOff x="0" y="0"/>
          <a:chExt cx="0" cy="0"/>
        </a:xfrm>
      </p:grpSpPr>
      <p:sp>
        <p:nvSpPr>
          <p:cNvPr id="7" name="Background"/>
          <p:cNvSpPr>
            <a:spLocks noGrp="1" noRot="1" noMove="1" noResize="1" noEditPoints="1" noAdjustHandles="1" noChangeArrowheads="1" noChangeShapeType="1"/>
          </p:cNvSpPr>
          <p:nvPr userDrawn="1"/>
        </p:nvSpPr>
        <p:spPr bwMode="white">
          <a:xfrm>
            <a:off x="0" y="0"/>
            <a:ext cx="12193200" cy="6861600"/>
          </a:xfrm>
          <a:prstGeom prst="rect">
            <a:avLst/>
          </a:prstGeom>
          <a:solidFill>
            <a:srgbClr val="035C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a:solidFill>
                <a:schemeClr val="tx1"/>
              </a:solidFill>
            </a:endParaRPr>
          </a:p>
        </p:txBody>
      </p:sp>
      <p:pic>
        <p:nvPicPr>
          <p:cNvPr id="6" name="Graphic cross">
            <a:extLst>
              <a:ext uri="{FF2B5EF4-FFF2-40B4-BE49-F238E27FC236}">
                <a16:creationId xmlns:a16="http://schemas.microsoft.com/office/drawing/2014/main" id="{3397F3B4-EC3B-29BD-5415-60416F9C2A48}"/>
              </a:ext>
            </a:extLst>
          </p:cNvPr>
          <p:cNvPicPr>
            <a:picLocks noGrp="1" noRot="1" noChangeAspect="1" noMove="1" noResize="1" noEditPoints="1" noAdjustHandles="1" noChangeArrowheads="1" noChangeShapeType="1" noCrop="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0" y="0"/>
            <a:ext cx="12192000" cy="6858000"/>
          </a:xfrm>
          <a:prstGeom prst="rect">
            <a:avLst/>
          </a:prstGeom>
        </p:spPr>
      </p:pic>
      <p:sp>
        <p:nvSpPr>
          <p:cNvPr id="2" name="Title 1"/>
          <p:cNvSpPr>
            <a:spLocks noGrp="1"/>
          </p:cNvSpPr>
          <p:nvPr>
            <p:ph type="ctrTitle" hasCustomPrompt="1"/>
          </p:nvPr>
        </p:nvSpPr>
        <p:spPr bwMode="white">
          <a:xfrm>
            <a:off x="1472400" y="2700000"/>
            <a:ext cx="9248400" cy="1461600"/>
          </a:xfrm>
          <a:noFill/>
        </p:spPr>
        <p:txBody>
          <a:bodyPr lIns="0" tIns="0" rIns="0" bIns="0" anchor="ctr" anchorCtr="0"/>
          <a:lstStyle>
            <a:lvl1pPr algn="ctr">
              <a:lnSpc>
                <a:spcPct val="82000"/>
              </a:lnSpc>
              <a:defRPr sz="5500" b="0" cap="none" baseline="0">
                <a:solidFill>
                  <a:srgbClr val="3EFFC0"/>
                </a:solidFill>
              </a:defRPr>
            </a:lvl1pPr>
          </a:lstStyle>
          <a:p>
            <a:r>
              <a:rPr lang="en-US" noProof="0"/>
              <a:t>Click to add title one or two lines</a:t>
            </a:r>
            <a:endParaRPr lang="en-US"/>
          </a:p>
        </p:txBody>
      </p:sp>
      <p:sp>
        <p:nvSpPr>
          <p:cNvPr id="4" name="Legal dynamic" descr="{&quot;templafy&quot;:{&quot;id&quot;:&quot;1b7fe617-3404-4608-8fbb-ff3b92f7ce5e&quot;}}" title="Form.Cigna_Confidentiality.EvernorthConfidentiality">
            <a:extLst>
              <a:ext uri="{FF2B5EF4-FFF2-40B4-BE49-F238E27FC236}">
                <a16:creationId xmlns:a16="http://schemas.microsoft.com/office/drawing/2014/main" id="{1EE78D64-9062-2C87-DB44-71A4100BC205}"/>
              </a:ext>
            </a:extLst>
          </p:cNvPr>
          <p:cNvSpPr/>
          <p:nvPr userDrawn="1"/>
        </p:nvSpPr>
        <p:spPr>
          <a:xfrm>
            <a:off x="5923280" y="6217200"/>
            <a:ext cx="44316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r">
              <a:lnSpc>
                <a:spcPct val="90000"/>
              </a:lnSpc>
            </a:pPr>
            <a:r>
              <a:rPr lang="en-US" sz="1000" b="0" i="0" cap="none" baseline="0">
                <a:solidFill>
                  <a:schemeClr val="tx2"/>
                </a:solidFill>
                <a:effectLst/>
                <a:latin typeface="Arial Narrow" panose="020B0604020202020204" pitchFamily="34" charset="0"/>
                <a:ea typeface="Arial" panose="020B0604020202020204" pitchFamily="34" charset="0"/>
                <a:cs typeface="Arial Narrow" panose="020B0604020202020204" pitchFamily="34" charset="0"/>
              </a:rPr>
              <a:t>Confidential, unpublished property of Evernorth Health Services. Do not duplicate or distribute. Use and distribution limited solely to authorized personnel. © 2024 Evernorth Health Services.</a:t>
            </a:r>
          </a:p>
        </p:txBody>
      </p:sp>
      <p:sp>
        <p:nvSpPr>
          <p:cNvPr id="5" name="Internal Stamp dynamic" descr="{&quot;templafy&quot;:{&quot;id&quot;:&quot;a3b02a7f-b484-4d25-a0d0-540843a50cf6&quot;}}" title="Form.Cigna_Confidentiality.Cigna_confidentiality">
            <a:extLst>
              <a:ext uri="{FF2B5EF4-FFF2-40B4-BE49-F238E27FC236}">
                <a16:creationId xmlns:a16="http://schemas.microsoft.com/office/drawing/2014/main" id="{843BD6EC-0EE8-108A-F5ED-B7C8AAFBFA61}"/>
              </a:ext>
            </a:extLst>
          </p:cNvPr>
          <p:cNvSpPr/>
          <p:nvPr userDrawn="1"/>
        </p:nvSpPr>
        <p:spPr>
          <a:xfrm>
            <a:off x="3276000" y="6216565"/>
            <a:ext cx="19404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lnSpc>
                <a:spcPct val="90000"/>
              </a:lnSpc>
            </a:pPr>
            <a:r>
              <a:rPr lang="en-US" sz="1000" b="0" i="0" kern="1200" cap="none" baseline="0" noProof="0">
                <a:solidFill>
                  <a:schemeClr val="tx2"/>
                </a:solidFill>
                <a:effectLst/>
                <a:latin typeface="Arial Narrow" panose="020B0604020202020204" pitchFamily="34" charset="0"/>
                <a:ea typeface="+mn-ea"/>
                <a:cs typeface="+mn-cs"/>
              </a:rPr>
              <a:t>For internal use only. Use and distribution limited solely to authorized personnel.</a:t>
            </a:r>
          </a:p>
        </p:txBody>
      </p:sp>
      <p:pic>
        <p:nvPicPr>
          <p:cNvPr id="10" name="Dynamic logo hypermint" descr="{&quot;templafy&quot;:{&quot;id&quot;:&quot;b47b5064-24a5-4a68-98cc-ef334d7e3a2e&quot;}}">
            <a:extLst>
              <a:ext uri="{FF2B5EF4-FFF2-40B4-BE49-F238E27FC236}">
                <a16:creationId xmlns:a16="http://schemas.microsoft.com/office/drawing/2014/main" id="{40A439C3-9B9A-76C4-0B86-AC74BD34C815}"/>
              </a:ext>
            </a:extLst>
          </p:cNvPr>
          <p:cNvPicPr>
            <a:picLocks/>
          </p:cNvPicPr>
          <p:nvPr userDrawn="1"/>
        </p:nvPicPr>
        <p:blipFill>
          <a:blip r:embed="rId3">
            <a:extLst>
              <a:ext uri="{28A0092B-C50C-407E-A947-70E740481C1C}">
                <a14:useLocalDpi xmlns:a14="http://schemas.microsoft.com/office/drawing/2010/main" val="0"/>
              </a:ext>
            </a:extLst>
          </a:blip>
          <a:stretch>
            <a:fillRect/>
          </a:stretch>
        </p:blipFill>
        <p:spPr>
          <a:xfrm>
            <a:off x="346677" y="5882399"/>
            <a:ext cx="2145868" cy="756094"/>
          </a:xfrm>
          <a:prstGeom prst="rect">
            <a:avLst/>
          </a:prstGeom>
        </p:spPr>
      </p:pic>
      <p:sp>
        <p:nvSpPr>
          <p:cNvPr id="9" name="Slide Number Placeholder 8">
            <a:extLst>
              <a:ext uri="{FF2B5EF4-FFF2-40B4-BE49-F238E27FC236}">
                <a16:creationId xmlns:a16="http://schemas.microsoft.com/office/drawing/2014/main" id="{42658D38-9F5D-D5DA-A4E0-58E42A14FE0E}"/>
              </a:ext>
            </a:extLst>
          </p:cNvPr>
          <p:cNvSpPr>
            <a:spLocks noGrp="1"/>
          </p:cNvSpPr>
          <p:nvPr>
            <p:ph type="sldNum" sz="quarter" idx="11"/>
          </p:nvPr>
        </p:nvSpPr>
        <p:spPr/>
        <p:txBody>
          <a:bodyPr/>
          <a:lstStyle>
            <a:lvl1pPr>
              <a:defRPr>
                <a:solidFill>
                  <a:schemeClr val="tx2"/>
                </a:solidFill>
              </a:defRPr>
            </a:lvl1pPr>
          </a:lstStyle>
          <a:p>
            <a:fld id="{23AA811B-2EBD-4900-905E-5BE206449611}" type="slidenum">
              <a:rPr lang="en-US" smtClean="0"/>
              <a:pPr/>
              <a:t>‹#›</a:t>
            </a:fld>
            <a:endParaRPr lang="en-US"/>
          </a:p>
        </p:txBody>
      </p:sp>
      <p:sp>
        <p:nvSpPr>
          <p:cNvPr id="8" name="Date Placeholder 7">
            <a:extLst>
              <a:ext uri="{FF2B5EF4-FFF2-40B4-BE49-F238E27FC236}">
                <a16:creationId xmlns:a16="http://schemas.microsoft.com/office/drawing/2014/main" id="{A7603C82-1CB3-CFF8-25EE-45B7F8343AFB}"/>
              </a:ext>
            </a:extLst>
          </p:cNvPr>
          <p:cNvSpPr>
            <a:spLocks noGrp="1"/>
          </p:cNvSpPr>
          <p:nvPr>
            <p:ph type="dt" sz="half" idx="12"/>
          </p:nvPr>
        </p:nvSpPr>
        <p:spPr/>
        <p:txBody>
          <a:bodyPr/>
          <a:lstStyle>
            <a:lvl1pPr>
              <a:defRPr>
                <a:solidFill>
                  <a:schemeClr val="tx2"/>
                </a:solidFill>
              </a:defRPr>
            </a:lvl1pPr>
          </a:lstStyle>
          <a:p>
            <a:fld id="{B118041E-2DAD-480C-AEE4-E661A097CFE4}" type="datetime1">
              <a:rPr lang="en-US" smtClean="0"/>
              <a:pPr/>
              <a:t>7/17/2026</a:t>
            </a:fld>
            <a:endParaRPr lang="en-US"/>
          </a:p>
        </p:txBody>
      </p:sp>
    </p:spTree>
    <p:extLst>
      <p:ext uri="{BB962C8B-B14F-4D97-AF65-F5344CB8AC3E}">
        <p14:creationId xmlns:p14="http://schemas.microsoft.com/office/powerpoint/2010/main" val="1265912842"/>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 Breaker two lines">
    <p:bg>
      <p:bgRef idx="1001">
        <a:schemeClr val="bg1"/>
      </p:bgRef>
    </p:bg>
    <p:spTree>
      <p:nvGrpSpPr>
        <p:cNvPr id="1" name=""/>
        <p:cNvGrpSpPr/>
        <p:nvPr/>
      </p:nvGrpSpPr>
      <p:grpSpPr>
        <a:xfrm>
          <a:off x="0" y="0"/>
          <a:ext cx="0" cy="0"/>
          <a:chOff x="0" y="0"/>
          <a:chExt cx="0" cy="0"/>
        </a:xfrm>
      </p:grpSpPr>
      <p:sp>
        <p:nvSpPr>
          <p:cNvPr id="7" name="Background"/>
          <p:cNvSpPr>
            <a:spLocks noGrp="1" noRot="1" noMove="1" noResize="1" noEditPoints="1" noAdjustHandles="1" noChangeArrowheads="1" noChangeShapeType="1"/>
          </p:cNvSpPr>
          <p:nvPr userDrawn="1"/>
        </p:nvSpPr>
        <p:spPr bwMode="white">
          <a:xfrm>
            <a:off x="0" y="0"/>
            <a:ext cx="12193200" cy="6861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a:solidFill>
                <a:schemeClr val="tx1"/>
              </a:solidFill>
            </a:endParaRPr>
          </a:p>
        </p:txBody>
      </p:sp>
      <p:pic>
        <p:nvPicPr>
          <p:cNvPr id="6" name="Graphic cross">
            <a:extLst>
              <a:ext uri="{FF2B5EF4-FFF2-40B4-BE49-F238E27FC236}">
                <a16:creationId xmlns:a16="http://schemas.microsoft.com/office/drawing/2014/main" id="{DC7709FF-6A19-C1CD-8819-2E0D7BEFFCA2}"/>
              </a:ext>
            </a:extLst>
          </p:cNvPr>
          <p:cNvPicPr>
            <a:picLocks noGrp="1" noRot="1" noChangeAspect="1" noMove="1" noResize="1" noEditPoints="1" noAdjustHandles="1" noChangeArrowheads="1" noChangeShapeType="1" noCrop="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0" y="0"/>
            <a:ext cx="12192000" cy="6858000"/>
          </a:xfrm>
          <a:prstGeom prst="rect">
            <a:avLst/>
          </a:prstGeom>
        </p:spPr>
      </p:pic>
      <p:sp>
        <p:nvSpPr>
          <p:cNvPr id="2" name="Title 1"/>
          <p:cNvSpPr>
            <a:spLocks noGrp="1"/>
          </p:cNvSpPr>
          <p:nvPr>
            <p:ph type="ctrTitle" hasCustomPrompt="1"/>
          </p:nvPr>
        </p:nvSpPr>
        <p:spPr bwMode="white">
          <a:xfrm>
            <a:off x="1472400" y="2700000"/>
            <a:ext cx="9248400" cy="1461600"/>
          </a:xfrm>
          <a:noFill/>
        </p:spPr>
        <p:txBody>
          <a:bodyPr lIns="0" tIns="0" rIns="0" bIns="0" anchor="ctr" anchorCtr="0"/>
          <a:lstStyle>
            <a:lvl1pPr algn="ctr">
              <a:lnSpc>
                <a:spcPct val="82000"/>
              </a:lnSpc>
              <a:defRPr sz="5500" b="0" cap="none" baseline="0">
                <a:solidFill>
                  <a:srgbClr val="035C67"/>
                </a:solidFill>
              </a:defRPr>
            </a:lvl1pPr>
          </a:lstStyle>
          <a:p>
            <a:r>
              <a:rPr lang="en-US" noProof="0"/>
              <a:t>Click to add title one or two lines</a:t>
            </a:r>
            <a:endParaRPr lang="en-US"/>
          </a:p>
        </p:txBody>
      </p:sp>
      <p:sp>
        <p:nvSpPr>
          <p:cNvPr id="4" name="Legal dynamic" descr="{&quot;templafy&quot;:{&quot;id&quot;:&quot;36b25bc3-1cd5-40df-8b75-4faf16b85f6f&quot;}}" title="Form.Cigna_Confidentiality.EvernorthConfidentiality">
            <a:extLst>
              <a:ext uri="{FF2B5EF4-FFF2-40B4-BE49-F238E27FC236}">
                <a16:creationId xmlns:a16="http://schemas.microsoft.com/office/drawing/2014/main" id="{8E1BE577-B361-29D0-8DCC-248E6256A662}"/>
              </a:ext>
            </a:extLst>
          </p:cNvPr>
          <p:cNvSpPr/>
          <p:nvPr userDrawn="1"/>
        </p:nvSpPr>
        <p:spPr>
          <a:xfrm>
            <a:off x="5922000" y="6216565"/>
            <a:ext cx="44316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r">
              <a:lnSpc>
                <a:spcPct val="90000"/>
              </a:lnSpc>
            </a:pPr>
            <a:r>
              <a:rPr lang="en-US" sz="1000" b="0" i="0" cap="none" baseline="0">
                <a:solidFill>
                  <a:srgbClr val="035C67"/>
                </a:solidFill>
                <a:effectLst/>
                <a:latin typeface="Arial Narrow" panose="020B0604020202020204" pitchFamily="34" charset="0"/>
                <a:ea typeface="Arial" panose="020B0604020202020204" pitchFamily="34" charset="0"/>
                <a:cs typeface="Arial Narrow" panose="020B0604020202020204" pitchFamily="34" charset="0"/>
              </a:rPr>
              <a:t>Confidential, unpublished property of Evernorth Health Services. Do not duplicate or distribute. Use and distribution limited solely to authorized personnel. © 2024 Evernorth Health Services.</a:t>
            </a:r>
          </a:p>
        </p:txBody>
      </p:sp>
      <p:sp>
        <p:nvSpPr>
          <p:cNvPr id="5" name="Internal Stamp dynamic" descr="{&quot;templafy&quot;:{&quot;id&quot;:&quot;ded12157-4283-4629-9d32-a15d941c3081&quot;}}" title="Form.Cigna_Confidentiality.Cigna_confidentiality">
            <a:extLst>
              <a:ext uri="{FF2B5EF4-FFF2-40B4-BE49-F238E27FC236}">
                <a16:creationId xmlns:a16="http://schemas.microsoft.com/office/drawing/2014/main" id="{314BA6B4-D178-BBB1-96B1-8C45998C03F6}"/>
              </a:ext>
            </a:extLst>
          </p:cNvPr>
          <p:cNvSpPr/>
          <p:nvPr userDrawn="1"/>
        </p:nvSpPr>
        <p:spPr>
          <a:xfrm>
            <a:off x="3276000" y="6216565"/>
            <a:ext cx="19404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lnSpc>
                <a:spcPct val="90000"/>
              </a:lnSpc>
            </a:pPr>
            <a:r>
              <a:rPr lang="en-US" sz="1000" b="0" i="0" kern="1200" cap="none" baseline="0" noProof="0">
                <a:solidFill>
                  <a:srgbClr val="035C67"/>
                </a:solidFill>
                <a:effectLst/>
                <a:latin typeface="Arial Narrow" panose="020B0604020202020204" pitchFamily="34" charset="0"/>
                <a:ea typeface="+mn-ea"/>
                <a:cs typeface="+mn-cs"/>
              </a:rPr>
              <a:t>For internal use only. Use and distribution limited solely to authorized personnel.</a:t>
            </a:r>
          </a:p>
        </p:txBody>
      </p:sp>
      <p:pic>
        <p:nvPicPr>
          <p:cNvPr id="9" name="Dynamic logo dark mint" descr="{&quot;templafy&quot;:{&quot;id&quot;:&quot;d538af00-9316-46d4-bbdb-0ea7d43be90d&quot;}}">
            <a:extLst>
              <a:ext uri="{FF2B5EF4-FFF2-40B4-BE49-F238E27FC236}">
                <a16:creationId xmlns:a16="http://schemas.microsoft.com/office/drawing/2014/main" id="{44E0EE19-2494-4162-FF6C-3B1D128FAA43}"/>
              </a:ext>
            </a:extLst>
          </p:cNvPr>
          <p:cNvPicPr>
            <a:picLocks/>
          </p:cNvPicPr>
          <p:nvPr userDrawn="1"/>
        </p:nvPicPr>
        <p:blipFill>
          <a:blip r:embed="rId3">
            <a:extLst>
              <a:ext uri="{28A0092B-C50C-407E-A947-70E740481C1C}">
                <a14:useLocalDpi xmlns:a14="http://schemas.microsoft.com/office/drawing/2010/main" val="0"/>
              </a:ext>
            </a:extLst>
          </a:blip>
          <a:stretch>
            <a:fillRect/>
          </a:stretch>
        </p:blipFill>
        <p:spPr>
          <a:xfrm>
            <a:off x="346677" y="5882399"/>
            <a:ext cx="2145868" cy="756094"/>
          </a:xfrm>
          <a:prstGeom prst="rect">
            <a:avLst/>
          </a:prstGeom>
        </p:spPr>
      </p:pic>
      <p:sp>
        <p:nvSpPr>
          <p:cNvPr id="10" name="Slide Number Placeholder 9">
            <a:extLst>
              <a:ext uri="{FF2B5EF4-FFF2-40B4-BE49-F238E27FC236}">
                <a16:creationId xmlns:a16="http://schemas.microsoft.com/office/drawing/2014/main" id="{984D7319-E350-433D-A2B8-30EE77938BFC}"/>
              </a:ext>
            </a:extLst>
          </p:cNvPr>
          <p:cNvSpPr>
            <a:spLocks noGrp="1"/>
          </p:cNvSpPr>
          <p:nvPr>
            <p:ph type="sldNum" sz="quarter" idx="12"/>
          </p:nvPr>
        </p:nvSpPr>
        <p:spPr/>
        <p:txBody>
          <a:bodyPr/>
          <a:lstStyle>
            <a:lvl1pPr>
              <a:defRPr>
                <a:solidFill>
                  <a:srgbClr val="035C67"/>
                </a:solidFill>
              </a:defRPr>
            </a:lvl1pPr>
          </a:lstStyle>
          <a:p>
            <a:fld id="{23AA811B-2EBD-4900-905E-5BE206449611}" type="slidenum">
              <a:rPr lang="en-US" smtClean="0"/>
              <a:pPr/>
              <a:t>‹#›</a:t>
            </a:fld>
            <a:endParaRPr lang="en-US"/>
          </a:p>
        </p:txBody>
      </p:sp>
      <p:sp>
        <p:nvSpPr>
          <p:cNvPr id="3" name="Date Placeholder 5">
            <a:extLst>
              <a:ext uri="{FF2B5EF4-FFF2-40B4-BE49-F238E27FC236}">
                <a16:creationId xmlns:a16="http://schemas.microsoft.com/office/drawing/2014/main" id="{425A7A59-526D-417A-0F7E-B253444D561D}"/>
              </a:ext>
            </a:extLst>
          </p:cNvPr>
          <p:cNvSpPr>
            <a:spLocks noGrp="1"/>
          </p:cNvSpPr>
          <p:nvPr>
            <p:ph type="dt" sz="half" idx="13"/>
          </p:nvPr>
        </p:nvSpPr>
        <p:spPr>
          <a:xfrm>
            <a:off x="10630800" y="6364800"/>
            <a:ext cx="691200" cy="180000"/>
          </a:xfrm>
        </p:spPr>
        <p:txBody>
          <a:bodyPr/>
          <a:lstStyle/>
          <a:p>
            <a:fld id="{B118041E-2DAD-480C-AEE4-E661A097CFE4}" type="datetime1">
              <a:rPr lang="en-US" smtClean="0"/>
              <a:t>7/17/2026</a:t>
            </a:fld>
            <a:endParaRPr lang="en-US"/>
          </a:p>
        </p:txBody>
      </p:sp>
    </p:spTree>
    <p:extLst>
      <p:ext uri="{BB962C8B-B14F-4D97-AF65-F5344CB8AC3E}">
        <p14:creationId xmlns:p14="http://schemas.microsoft.com/office/powerpoint/2010/main" val="1338696612"/>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D. Breaker two lines">
    <p:bg>
      <p:bgRef idx="1001">
        <a:schemeClr val="bg1"/>
      </p:bgRef>
    </p:bg>
    <p:spTree>
      <p:nvGrpSpPr>
        <p:cNvPr id="1" name=""/>
        <p:cNvGrpSpPr/>
        <p:nvPr/>
      </p:nvGrpSpPr>
      <p:grpSpPr>
        <a:xfrm>
          <a:off x="0" y="0"/>
          <a:ext cx="0" cy="0"/>
          <a:chOff x="0" y="0"/>
          <a:chExt cx="0" cy="0"/>
        </a:xfrm>
      </p:grpSpPr>
      <p:sp>
        <p:nvSpPr>
          <p:cNvPr id="7" name="Background"/>
          <p:cNvSpPr>
            <a:spLocks noGrp="1" noRot="1" noMove="1" noResize="1" noEditPoints="1" noAdjustHandles="1" noChangeArrowheads="1" noChangeShapeType="1"/>
          </p:cNvSpPr>
          <p:nvPr userDrawn="1"/>
        </p:nvSpPr>
        <p:spPr bwMode="white">
          <a:xfrm>
            <a:off x="0" y="0"/>
            <a:ext cx="12193200" cy="6861600"/>
          </a:xfrm>
          <a:prstGeom prst="rect">
            <a:avLst/>
          </a:prstGeom>
          <a:solidFill>
            <a:srgbClr val="002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a:solidFill>
                <a:schemeClr val="tx1"/>
              </a:solidFill>
            </a:endParaRPr>
          </a:p>
        </p:txBody>
      </p:sp>
      <p:pic>
        <p:nvPicPr>
          <p:cNvPr id="3" name="Graphic cross">
            <a:extLst>
              <a:ext uri="{FF2B5EF4-FFF2-40B4-BE49-F238E27FC236}">
                <a16:creationId xmlns:a16="http://schemas.microsoft.com/office/drawing/2014/main" id="{0D17D0C3-FBCC-189F-1534-E87FF2CF8687}"/>
              </a:ext>
            </a:extLst>
          </p:cNvPr>
          <p:cNvPicPr>
            <a:picLocks noGrp="1" noRot="1" noChangeAspect="1" noMove="1" noResize="1" noEditPoints="1" noAdjustHandles="1" noChangeArrowheads="1" noChangeShapeType="1" noCrop="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0" y="0"/>
            <a:ext cx="12192000" cy="6858000"/>
          </a:xfrm>
          <a:prstGeom prst="rect">
            <a:avLst/>
          </a:prstGeom>
        </p:spPr>
      </p:pic>
      <p:sp>
        <p:nvSpPr>
          <p:cNvPr id="2" name="Title 1"/>
          <p:cNvSpPr>
            <a:spLocks noGrp="1"/>
          </p:cNvSpPr>
          <p:nvPr>
            <p:ph type="ctrTitle" hasCustomPrompt="1"/>
          </p:nvPr>
        </p:nvSpPr>
        <p:spPr bwMode="white">
          <a:xfrm>
            <a:off x="1472400" y="2700000"/>
            <a:ext cx="9248400" cy="1461600"/>
          </a:xfrm>
          <a:noFill/>
        </p:spPr>
        <p:txBody>
          <a:bodyPr lIns="0" tIns="0" rIns="0" bIns="0" anchor="ctr" anchorCtr="0"/>
          <a:lstStyle>
            <a:lvl1pPr algn="ctr">
              <a:lnSpc>
                <a:spcPct val="82000"/>
              </a:lnSpc>
              <a:defRPr sz="5500" b="0" cap="none" baseline="0">
                <a:solidFill>
                  <a:schemeClr val="tx2"/>
                </a:solidFill>
              </a:defRPr>
            </a:lvl1pPr>
          </a:lstStyle>
          <a:p>
            <a:r>
              <a:rPr lang="en-US" noProof="0"/>
              <a:t>Click to add title one or two lines</a:t>
            </a:r>
            <a:endParaRPr lang="en-US"/>
          </a:p>
        </p:txBody>
      </p:sp>
      <p:sp>
        <p:nvSpPr>
          <p:cNvPr id="6" name="Legal dynamic" descr="{&quot;templafy&quot;:{&quot;id&quot;:&quot;fb09813e-d17e-4c4c-a1ef-03d5b1899dde&quot;}}" title="Form.Cigna_Confidentiality.EvernorthConfidentiality">
            <a:extLst>
              <a:ext uri="{FF2B5EF4-FFF2-40B4-BE49-F238E27FC236}">
                <a16:creationId xmlns:a16="http://schemas.microsoft.com/office/drawing/2014/main" id="{301FC125-FF7E-ABB9-E2F8-B9E9EC11F6CF}"/>
              </a:ext>
            </a:extLst>
          </p:cNvPr>
          <p:cNvSpPr/>
          <p:nvPr userDrawn="1"/>
        </p:nvSpPr>
        <p:spPr>
          <a:xfrm>
            <a:off x="5923280" y="6217200"/>
            <a:ext cx="44316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r">
              <a:lnSpc>
                <a:spcPct val="90000"/>
              </a:lnSpc>
            </a:pPr>
            <a:r>
              <a:rPr lang="en-US" sz="1000" b="0" i="0" cap="none" baseline="0">
                <a:solidFill>
                  <a:schemeClr val="tx2"/>
                </a:solidFill>
                <a:effectLst/>
                <a:latin typeface="Arial Narrow" panose="020B0604020202020204" pitchFamily="34" charset="0"/>
                <a:ea typeface="Arial" panose="020B0604020202020204" pitchFamily="34" charset="0"/>
                <a:cs typeface="Arial Narrow" panose="020B0604020202020204" pitchFamily="34" charset="0"/>
              </a:rPr>
              <a:t>Confidential, unpublished property of Evernorth Health Services. Do not duplicate or distribute. Use and distribution limited solely to authorized personnel. © 2024 Evernorth Health Services.</a:t>
            </a:r>
          </a:p>
        </p:txBody>
      </p:sp>
      <p:sp>
        <p:nvSpPr>
          <p:cNvPr id="12" name="Internal Stamp dynamic" descr="{&quot;templafy&quot;:{&quot;id&quot;:&quot;5218cba1-0114-4e28-8995-e129908c0bf8&quot;}}" title="Form.Cigna_Confidentiality.Cigna_confidentiality">
            <a:extLst>
              <a:ext uri="{FF2B5EF4-FFF2-40B4-BE49-F238E27FC236}">
                <a16:creationId xmlns:a16="http://schemas.microsoft.com/office/drawing/2014/main" id="{5C1BC7D9-0801-EA19-281A-2CC4CEAC8B01}"/>
              </a:ext>
            </a:extLst>
          </p:cNvPr>
          <p:cNvSpPr/>
          <p:nvPr userDrawn="1"/>
        </p:nvSpPr>
        <p:spPr>
          <a:xfrm>
            <a:off x="3276000" y="6216565"/>
            <a:ext cx="19404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lnSpc>
                <a:spcPct val="90000"/>
              </a:lnSpc>
            </a:pPr>
            <a:r>
              <a:rPr lang="en-US" sz="1000" b="0" i="0" kern="1200" cap="none" baseline="0" noProof="0">
                <a:solidFill>
                  <a:schemeClr val="tx2"/>
                </a:solidFill>
                <a:effectLst/>
                <a:latin typeface="Arial Narrow" panose="020B0604020202020204" pitchFamily="34" charset="0"/>
                <a:ea typeface="+mn-ea"/>
                <a:cs typeface="+mn-cs"/>
              </a:rPr>
              <a:t>For internal use only. Use and distribution limited solely to authorized personnel.</a:t>
            </a:r>
          </a:p>
        </p:txBody>
      </p:sp>
      <p:pic>
        <p:nvPicPr>
          <p:cNvPr id="8" name="Dynamic logo hypermint" descr="{&quot;templafy&quot;:{&quot;id&quot;:&quot;a3d2a207-eaf3-49a2-9b10-8fdb0b7bbd3e&quot;}}">
            <a:extLst>
              <a:ext uri="{FF2B5EF4-FFF2-40B4-BE49-F238E27FC236}">
                <a16:creationId xmlns:a16="http://schemas.microsoft.com/office/drawing/2014/main" id="{613287EA-C5C7-B719-15CB-B2697325C84D}"/>
              </a:ext>
            </a:extLst>
          </p:cNvPr>
          <p:cNvPicPr>
            <a:picLocks/>
          </p:cNvPicPr>
          <p:nvPr userDrawn="1"/>
        </p:nvPicPr>
        <p:blipFill>
          <a:blip r:embed="rId3">
            <a:extLst>
              <a:ext uri="{28A0092B-C50C-407E-A947-70E740481C1C}">
                <a14:useLocalDpi xmlns:a14="http://schemas.microsoft.com/office/drawing/2010/main" val="0"/>
              </a:ext>
            </a:extLst>
          </a:blip>
          <a:stretch>
            <a:fillRect/>
          </a:stretch>
        </p:blipFill>
        <p:spPr>
          <a:xfrm>
            <a:off x="346677" y="5882399"/>
            <a:ext cx="2145868" cy="756094"/>
          </a:xfrm>
          <a:prstGeom prst="rect">
            <a:avLst/>
          </a:prstGeom>
        </p:spPr>
      </p:pic>
      <p:sp>
        <p:nvSpPr>
          <p:cNvPr id="10" name="Slide Number Placeholder 9">
            <a:extLst>
              <a:ext uri="{FF2B5EF4-FFF2-40B4-BE49-F238E27FC236}">
                <a16:creationId xmlns:a16="http://schemas.microsoft.com/office/drawing/2014/main" id="{984D7319-E350-433D-A2B8-30EE77938BFC}"/>
              </a:ext>
            </a:extLst>
          </p:cNvPr>
          <p:cNvSpPr>
            <a:spLocks noGrp="1"/>
          </p:cNvSpPr>
          <p:nvPr>
            <p:ph type="sldNum" sz="quarter" idx="12"/>
          </p:nvPr>
        </p:nvSpPr>
        <p:spPr/>
        <p:txBody>
          <a:bodyPr/>
          <a:lstStyle>
            <a:lvl1pPr>
              <a:defRPr>
                <a:solidFill>
                  <a:schemeClr val="tx2"/>
                </a:solidFill>
              </a:defRPr>
            </a:lvl1pPr>
          </a:lstStyle>
          <a:p>
            <a:fld id="{23AA811B-2EBD-4900-905E-5BE206449611}" type="slidenum">
              <a:rPr lang="en-US" smtClean="0"/>
              <a:pPr/>
              <a:t>‹#›</a:t>
            </a:fld>
            <a:endParaRPr lang="en-US"/>
          </a:p>
        </p:txBody>
      </p:sp>
      <p:sp>
        <p:nvSpPr>
          <p:cNvPr id="4" name="Date Placeholder 5">
            <a:extLst>
              <a:ext uri="{FF2B5EF4-FFF2-40B4-BE49-F238E27FC236}">
                <a16:creationId xmlns:a16="http://schemas.microsoft.com/office/drawing/2014/main" id="{D3EB88F2-AB37-2E89-154E-EEFDE0A3A9D9}"/>
              </a:ext>
            </a:extLst>
          </p:cNvPr>
          <p:cNvSpPr>
            <a:spLocks noGrp="1"/>
          </p:cNvSpPr>
          <p:nvPr>
            <p:ph type="dt" sz="half" idx="13"/>
          </p:nvPr>
        </p:nvSpPr>
        <p:spPr>
          <a:xfrm>
            <a:off x="10630800" y="6364800"/>
            <a:ext cx="691200" cy="180000"/>
          </a:xfrm>
        </p:spPr>
        <p:txBody>
          <a:bodyPr/>
          <a:lstStyle>
            <a:lvl1pPr>
              <a:defRPr>
                <a:solidFill>
                  <a:schemeClr val="tx2"/>
                </a:solidFill>
              </a:defRPr>
            </a:lvl1pPr>
          </a:lstStyle>
          <a:p>
            <a:fld id="{B118041E-2DAD-480C-AEE4-E661A097CFE4}" type="datetime1">
              <a:rPr lang="en-US" smtClean="0"/>
              <a:pPr/>
              <a:t>7/17/2026</a:t>
            </a:fld>
            <a:endParaRPr lang="en-US"/>
          </a:p>
        </p:txBody>
      </p:sp>
    </p:spTree>
    <p:extLst>
      <p:ext uri="{BB962C8B-B14F-4D97-AF65-F5344CB8AC3E}">
        <p14:creationId xmlns:p14="http://schemas.microsoft.com/office/powerpoint/2010/main" val="1753035639"/>
      </p:ext>
    </p:extLst>
  </p:cSld>
  <p:clrMapOvr>
    <a:overrideClrMapping bg1="dk1" tx1="lt1" bg2="dk2" tx2="lt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A. Content">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ADA00A3-1949-BBC2-B834-FFE8121ED8D9}"/>
              </a:ext>
            </a:extLst>
          </p:cNvPr>
          <p:cNvSpPr>
            <a:spLocks noGrp="1"/>
          </p:cNvSpPr>
          <p:nvPr>
            <p:ph type="title" hasCustomPrompt="1"/>
          </p:nvPr>
        </p:nvSpPr>
        <p:spPr>
          <a:xfrm>
            <a:off x="360000" y="295200"/>
            <a:ext cx="7588800" cy="469910"/>
          </a:xfrm>
        </p:spPr>
        <p:txBody>
          <a:bodyPr/>
          <a:lstStyle/>
          <a:p>
            <a:r>
              <a:rPr lang="en-US" noProof="0"/>
              <a:t>Click to add title</a:t>
            </a:r>
            <a:endParaRPr lang="en-US"/>
          </a:p>
        </p:txBody>
      </p:sp>
      <p:sp>
        <p:nvSpPr>
          <p:cNvPr id="9" name="Text Placeholder sub">
            <a:extLst>
              <a:ext uri="{FF2B5EF4-FFF2-40B4-BE49-F238E27FC236}">
                <a16:creationId xmlns:a16="http://schemas.microsoft.com/office/drawing/2014/main" id="{6624D307-17AE-B860-B6BF-FBF2952BA7BA}"/>
              </a:ext>
            </a:extLst>
          </p:cNvPr>
          <p:cNvSpPr>
            <a:spLocks noGrp="1"/>
          </p:cNvSpPr>
          <p:nvPr>
            <p:ph type="body" sz="quarter" idx="19" hasCustomPrompt="1"/>
          </p:nvPr>
        </p:nvSpPr>
        <p:spPr>
          <a:xfrm>
            <a:off x="360000" y="769232"/>
            <a:ext cx="7588800" cy="935743"/>
          </a:xfrm>
        </p:spPr>
        <p:txBody>
          <a:bodyPr anchor="t" anchorCtr="0"/>
          <a:lstStyle>
            <a:lvl1pPr marL="0" indent="0">
              <a:lnSpc>
                <a:spcPct val="100000"/>
              </a:lnSpc>
              <a:spcBef>
                <a:spcPts val="0"/>
              </a:spcBef>
              <a:spcAft>
                <a:spcPts val="0"/>
              </a:spcAft>
              <a:buNone/>
              <a:defRPr sz="1800" cap="none" spc="0" baseline="0">
                <a:solidFill>
                  <a:schemeClr val="accent3"/>
                </a:solidFill>
                <a:latin typeface="+mn-lt"/>
              </a:defRPr>
            </a:lvl1pPr>
          </a:lstStyle>
          <a:p>
            <a:pPr lvl="0"/>
            <a:r>
              <a:rPr lang="en-US"/>
              <a:t>Click to add subtitle</a:t>
            </a:r>
          </a:p>
        </p:txBody>
      </p:sp>
      <p:sp>
        <p:nvSpPr>
          <p:cNvPr id="3" name="Content Placeholder 2"/>
          <p:cNvSpPr>
            <a:spLocks noGrp="1"/>
          </p:cNvSpPr>
          <p:nvPr>
            <p:ph idx="1" hasCustomPrompt="1"/>
          </p:nvPr>
        </p:nvSpPr>
        <p:spPr>
          <a:xfrm>
            <a:off x="360000" y="1706400"/>
            <a:ext cx="7588800" cy="4042800"/>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noProof="0"/>
              <a:t>Click to add text                                                                                                                      Enter &amp; TAB to view next text style                                                                             SHIFT+TAB to view previous text style</a:t>
            </a:r>
            <a:endParaRPr lang="en-US"/>
          </a:p>
          <a:p>
            <a:pPr lvl="1"/>
            <a:r>
              <a:rPr lang="en-US" noProof="0"/>
              <a:t>Second level</a:t>
            </a:r>
            <a:endParaRPr lang="en-US"/>
          </a:p>
          <a:p>
            <a:pPr lvl="2"/>
            <a:r>
              <a:rPr lang="en-US" noProof="0"/>
              <a:t>Third level</a:t>
            </a:r>
            <a:endParaRPr lang="en-US"/>
          </a:p>
          <a:p>
            <a:pPr lvl="3"/>
            <a:r>
              <a:rPr lang="en-US" noProof="0"/>
              <a:t>Fourth level</a:t>
            </a:r>
            <a:endParaRPr lang="en-US"/>
          </a:p>
          <a:p>
            <a:pPr lvl="4"/>
            <a:r>
              <a:rPr lang="en-US" noProof="0"/>
              <a:t>Fifth level</a:t>
            </a:r>
            <a:endParaRPr lang="en-US"/>
          </a:p>
          <a:p>
            <a:pPr lvl="5"/>
            <a:r>
              <a:rPr lang="en-US" noProof="0"/>
              <a:t>6 level</a:t>
            </a:r>
            <a:endParaRPr lang="en-US"/>
          </a:p>
          <a:p>
            <a:pPr lvl="6"/>
            <a:r>
              <a:rPr lang="en-US" noProof="0"/>
              <a:t>7 level</a:t>
            </a:r>
            <a:endParaRPr lang="en-US"/>
          </a:p>
          <a:p>
            <a:pPr lvl="7"/>
            <a:r>
              <a:rPr lang="en-US" noProof="0"/>
              <a:t>8 level</a:t>
            </a:r>
            <a:endParaRPr lang="en-US"/>
          </a:p>
          <a:p>
            <a:pPr lvl="8"/>
            <a:r>
              <a:rPr lang="en-US" noProof="0"/>
              <a:t>9 level</a:t>
            </a:r>
            <a:endParaRPr lang="en-US"/>
          </a:p>
        </p:txBody>
      </p:sp>
      <p:sp>
        <p:nvSpPr>
          <p:cNvPr id="14" name="Text Placeholder notes">
            <a:extLst>
              <a:ext uri="{FF2B5EF4-FFF2-40B4-BE49-F238E27FC236}">
                <a16:creationId xmlns:a16="http://schemas.microsoft.com/office/drawing/2014/main" id="{DEBBE09B-35FB-4112-9ADF-BA0FEC378F77}"/>
              </a:ext>
            </a:extLst>
          </p:cNvPr>
          <p:cNvSpPr>
            <a:spLocks noGrp="1"/>
          </p:cNvSpPr>
          <p:nvPr>
            <p:ph type="body" sz="quarter" idx="16" hasCustomPrompt="1"/>
          </p:nvPr>
        </p:nvSpPr>
        <p:spPr>
          <a:xfrm>
            <a:off x="360000" y="5749200"/>
            <a:ext cx="7588800" cy="288000"/>
          </a:xfrm>
        </p:spPr>
        <p:txBody>
          <a:bodyPr anchor="b"/>
          <a:lstStyle>
            <a:lvl1pPr marL="0" indent="0">
              <a:buNone/>
              <a:defRPr sz="900" i="1">
                <a:solidFill>
                  <a:schemeClr val="tx1"/>
                </a:solidFill>
              </a:defRPr>
            </a:lvl1pPr>
          </a:lstStyle>
          <a:p>
            <a:pPr lvl="0"/>
            <a:r>
              <a:rPr lang="en-US"/>
              <a:t>Insert notes</a:t>
            </a:r>
          </a:p>
        </p:txBody>
      </p:sp>
      <p:sp>
        <p:nvSpPr>
          <p:cNvPr id="5" name="Slide Number Placeholder 4">
            <a:extLst>
              <a:ext uri="{FF2B5EF4-FFF2-40B4-BE49-F238E27FC236}">
                <a16:creationId xmlns:a16="http://schemas.microsoft.com/office/drawing/2014/main" id="{18DB4F76-CF7B-A1C3-7AF9-A6971FBEC67D}"/>
              </a:ext>
            </a:extLst>
          </p:cNvPr>
          <p:cNvSpPr>
            <a:spLocks noGrp="1"/>
          </p:cNvSpPr>
          <p:nvPr>
            <p:ph type="sldNum" sz="quarter" idx="18"/>
          </p:nvPr>
        </p:nvSpPr>
        <p:spPr/>
        <p:txBody>
          <a:bodyPr/>
          <a:lstStyle/>
          <a:p>
            <a:fld id="{23AA811B-2EBD-4900-905E-5BE206449611}" type="slidenum">
              <a:rPr lang="en-US" smtClean="0"/>
              <a:pPr/>
              <a:t>‹#›</a:t>
            </a:fld>
            <a:endParaRPr lang="en-US"/>
          </a:p>
        </p:txBody>
      </p:sp>
      <p:sp>
        <p:nvSpPr>
          <p:cNvPr id="2" name="Date Placeholder 5">
            <a:extLst>
              <a:ext uri="{FF2B5EF4-FFF2-40B4-BE49-F238E27FC236}">
                <a16:creationId xmlns:a16="http://schemas.microsoft.com/office/drawing/2014/main" id="{061C8315-12EC-5E0D-B4DC-24F0A0F9B17C}"/>
              </a:ext>
            </a:extLst>
          </p:cNvPr>
          <p:cNvSpPr>
            <a:spLocks noGrp="1"/>
          </p:cNvSpPr>
          <p:nvPr>
            <p:ph type="dt" sz="half" idx="13"/>
          </p:nvPr>
        </p:nvSpPr>
        <p:spPr>
          <a:xfrm>
            <a:off x="10630800" y="6364800"/>
            <a:ext cx="691200" cy="180000"/>
          </a:xfrm>
        </p:spPr>
        <p:txBody>
          <a:bodyPr/>
          <a:lstStyle/>
          <a:p>
            <a:fld id="{B118041E-2DAD-480C-AEE4-E661A097CFE4}" type="datetime1">
              <a:rPr lang="en-US" smtClean="0"/>
              <a:t>7/17/2026</a:t>
            </a:fld>
            <a:endParaRPr lang="en-US"/>
          </a:p>
        </p:txBody>
      </p:sp>
    </p:spTree>
    <p:extLst>
      <p:ext uri="{BB962C8B-B14F-4D97-AF65-F5344CB8AC3E}">
        <p14:creationId xmlns:p14="http://schemas.microsoft.com/office/powerpoint/2010/main" val="199920400"/>
      </p:ext>
    </p:extLst>
  </p:cSld>
  <p:clrMapOvr>
    <a:masterClrMapping/>
  </p:clrMapOvr>
  <p:extLst>
    <p:ext uri="{DCECCB84-F9BA-43D5-87BE-67443E8EF086}">
      <p15:sldGuideLst xmlns:p15="http://schemas.microsoft.com/office/powerpoint/2012/main">
        <p15:guide id="1" orient="horz" pos="1074">
          <p15:clr>
            <a:srgbClr val="F26B43"/>
          </p15:clr>
        </p15:guide>
        <p15:guide id="2" orient="horz" pos="486">
          <p15:clr>
            <a:srgbClr val="F26B43"/>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A. Content w/eyebrow">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0000" y="533211"/>
            <a:ext cx="7588800" cy="1166400"/>
          </a:xfrm>
        </p:spPr>
        <p:txBody>
          <a:bodyPr/>
          <a:lstStyle>
            <a:lvl1pPr>
              <a:defRPr>
                <a:solidFill>
                  <a:schemeClr val="accent3"/>
                </a:solidFill>
              </a:defRPr>
            </a:lvl1pPr>
          </a:lstStyle>
          <a:p>
            <a:r>
              <a:rPr lang="en-US" noProof="0"/>
              <a:t>Click to add title</a:t>
            </a:r>
            <a:endParaRPr lang="en-US"/>
          </a:p>
        </p:txBody>
      </p:sp>
      <p:sp>
        <p:nvSpPr>
          <p:cNvPr id="5" name="Text Placeholder eyebrow">
            <a:extLst>
              <a:ext uri="{FF2B5EF4-FFF2-40B4-BE49-F238E27FC236}">
                <a16:creationId xmlns:a16="http://schemas.microsoft.com/office/drawing/2014/main" id="{AC99B38F-58E3-4A4E-B317-D556CB4BD79C}"/>
              </a:ext>
            </a:extLst>
          </p:cNvPr>
          <p:cNvSpPr>
            <a:spLocks noGrp="1"/>
          </p:cNvSpPr>
          <p:nvPr>
            <p:ph type="body" sz="quarter" idx="17" hasCustomPrompt="1"/>
          </p:nvPr>
        </p:nvSpPr>
        <p:spPr>
          <a:xfrm>
            <a:off x="360000" y="296574"/>
            <a:ext cx="7588800" cy="232064"/>
          </a:xfrm>
        </p:spPr>
        <p:txBody>
          <a:bodyPr tIns="36000" anchor="t" anchorCtr="0"/>
          <a:lstStyle>
            <a:lvl1pPr marL="0" indent="0">
              <a:lnSpc>
                <a:spcPct val="85000"/>
              </a:lnSpc>
              <a:spcBef>
                <a:spcPts val="0"/>
              </a:spcBef>
              <a:spcAft>
                <a:spcPts val="0"/>
              </a:spcAft>
              <a:buNone/>
              <a:defRPr sz="1200" cap="all" spc="150" baseline="0">
                <a:solidFill>
                  <a:schemeClr val="accent3"/>
                </a:solidFill>
                <a:latin typeface="Consolas" panose="020B0609020204030204" pitchFamily="49" charset="0"/>
              </a:defRPr>
            </a:lvl1pPr>
          </a:lstStyle>
          <a:p>
            <a:pPr lvl="0"/>
            <a:r>
              <a:rPr lang="en-US"/>
              <a:t>Click to add title</a:t>
            </a:r>
          </a:p>
        </p:txBody>
      </p:sp>
      <p:sp>
        <p:nvSpPr>
          <p:cNvPr id="3" name="Content Placeholder 2"/>
          <p:cNvSpPr>
            <a:spLocks noGrp="1"/>
          </p:cNvSpPr>
          <p:nvPr>
            <p:ph idx="1" hasCustomPrompt="1"/>
          </p:nvPr>
        </p:nvSpPr>
        <p:spPr>
          <a:xfrm>
            <a:off x="360000" y="1706399"/>
            <a:ext cx="7588800" cy="4042800"/>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noProof="0"/>
              <a:t>Click to add text                                                                                                                          Enter &amp; TAB to view next text style                                                                                    SHIFT+TAB to view previous text style</a:t>
            </a:r>
            <a:endParaRPr lang="en-US"/>
          </a:p>
          <a:p>
            <a:pPr lvl="1"/>
            <a:r>
              <a:rPr lang="en-US" noProof="0"/>
              <a:t>Second level</a:t>
            </a:r>
            <a:endParaRPr lang="en-US"/>
          </a:p>
          <a:p>
            <a:pPr lvl="2"/>
            <a:r>
              <a:rPr lang="en-US" noProof="0"/>
              <a:t>Third level</a:t>
            </a:r>
            <a:endParaRPr lang="en-US"/>
          </a:p>
          <a:p>
            <a:pPr lvl="3"/>
            <a:r>
              <a:rPr lang="en-US" noProof="0"/>
              <a:t>Fourth level</a:t>
            </a:r>
            <a:endParaRPr lang="en-US"/>
          </a:p>
          <a:p>
            <a:pPr lvl="4"/>
            <a:r>
              <a:rPr lang="en-US" noProof="0"/>
              <a:t>Fifth level</a:t>
            </a:r>
            <a:endParaRPr lang="en-US"/>
          </a:p>
          <a:p>
            <a:pPr lvl="5"/>
            <a:r>
              <a:rPr lang="en-US" noProof="0"/>
              <a:t>6 level</a:t>
            </a:r>
            <a:endParaRPr lang="en-US"/>
          </a:p>
          <a:p>
            <a:pPr lvl="6"/>
            <a:r>
              <a:rPr lang="en-US" noProof="0"/>
              <a:t>7 level</a:t>
            </a:r>
            <a:endParaRPr lang="en-US"/>
          </a:p>
          <a:p>
            <a:pPr lvl="7"/>
            <a:r>
              <a:rPr lang="en-US" noProof="0"/>
              <a:t>8 level</a:t>
            </a:r>
            <a:endParaRPr lang="en-US"/>
          </a:p>
          <a:p>
            <a:pPr lvl="8"/>
            <a:r>
              <a:rPr lang="en-US" noProof="0"/>
              <a:t>9 level</a:t>
            </a:r>
            <a:endParaRPr lang="en-US"/>
          </a:p>
        </p:txBody>
      </p:sp>
      <p:sp>
        <p:nvSpPr>
          <p:cNvPr id="14" name="Text Placeholder notes">
            <a:extLst>
              <a:ext uri="{FF2B5EF4-FFF2-40B4-BE49-F238E27FC236}">
                <a16:creationId xmlns:a16="http://schemas.microsoft.com/office/drawing/2014/main" id="{DEBBE09B-35FB-4112-9ADF-BA0FEC378F77}"/>
              </a:ext>
            </a:extLst>
          </p:cNvPr>
          <p:cNvSpPr>
            <a:spLocks noGrp="1"/>
          </p:cNvSpPr>
          <p:nvPr>
            <p:ph type="body" sz="quarter" idx="16" hasCustomPrompt="1"/>
          </p:nvPr>
        </p:nvSpPr>
        <p:spPr>
          <a:xfrm>
            <a:off x="360000" y="5749200"/>
            <a:ext cx="7588800" cy="288000"/>
          </a:xfrm>
        </p:spPr>
        <p:txBody>
          <a:bodyPr anchor="b"/>
          <a:lstStyle>
            <a:lvl1pPr marL="0" indent="0">
              <a:buNone/>
              <a:defRPr sz="900" i="1">
                <a:solidFill>
                  <a:schemeClr val="tx1"/>
                </a:solidFill>
              </a:defRPr>
            </a:lvl1pPr>
          </a:lstStyle>
          <a:p>
            <a:pPr lvl="0"/>
            <a:r>
              <a:rPr lang="en-US"/>
              <a:t>Insert notes</a:t>
            </a:r>
          </a:p>
        </p:txBody>
      </p:sp>
      <p:sp>
        <p:nvSpPr>
          <p:cNvPr id="8" name="Slide Number Placeholder 7">
            <a:extLst>
              <a:ext uri="{FF2B5EF4-FFF2-40B4-BE49-F238E27FC236}">
                <a16:creationId xmlns:a16="http://schemas.microsoft.com/office/drawing/2014/main" id="{B1EB77F1-4CE8-6D3E-4EBE-D5782485C18F}"/>
              </a:ext>
            </a:extLst>
          </p:cNvPr>
          <p:cNvSpPr>
            <a:spLocks noGrp="1"/>
          </p:cNvSpPr>
          <p:nvPr>
            <p:ph type="sldNum" sz="quarter" idx="19"/>
          </p:nvPr>
        </p:nvSpPr>
        <p:spPr/>
        <p:txBody>
          <a:bodyPr/>
          <a:lstStyle/>
          <a:p>
            <a:fld id="{23AA811B-2EBD-4900-905E-5BE206449611}" type="slidenum">
              <a:rPr lang="en-US" smtClean="0"/>
              <a:pPr/>
              <a:t>‹#›</a:t>
            </a:fld>
            <a:endParaRPr lang="en-US"/>
          </a:p>
        </p:txBody>
      </p:sp>
      <p:sp>
        <p:nvSpPr>
          <p:cNvPr id="4" name="Date Placeholder 5">
            <a:extLst>
              <a:ext uri="{FF2B5EF4-FFF2-40B4-BE49-F238E27FC236}">
                <a16:creationId xmlns:a16="http://schemas.microsoft.com/office/drawing/2014/main" id="{1824F7E0-09FE-608C-C740-C95642268977}"/>
              </a:ext>
            </a:extLst>
          </p:cNvPr>
          <p:cNvSpPr>
            <a:spLocks noGrp="1"/>
          </p:cNvSpPr>
          <p:nvPr>
            <p:ph type="dt" sz="half" idx="13"/>
          </p:nvPr>
        </p:nvSpPr>
        <p:spPr>
          <a:xfrm>
            <a:off x="10630800" y="6364800"/>
            <a:ext cx="691200" cy="180000"/>
          </a:xfrm>
        </p:spPr>
        <p:txBody>
          <a:bodyPr/>
          <a:lstStyle/>
          <a:p>
            <a:fld id="{B118041E-2DAD-480C-AEE4-E661A097CFE4}" type="datetime1">
              <a:rPr lang="en-US" smtClean="0"/>
              <a:t>7/17/2026</a:t>
            </a:fld>
            <a:endParaRPr lang="en-US"/>
          </a:p>
        </p:txBody>
      </p:sp>
    </p:spTree>
    <p:extLst>
      <p:ext uri="{BB962C8B-B14F-4D97-AF65-F5344CB8AC3E}">
        <p14:creationId xmlns:p14="http://schemas.microsoft.com/office/powerpoint/2010/main" val="3934764870"/>
      </p:ext>
    </p:extLst>
  </p:cSld>
  <p:clrMapOvr>
    <a:masterClrMapping/>
  </p:clrMapOvr>
  <p:extLst>
    <p:ext uri="{DCECCB84-F9BA-43D5-87BE-67443E8EF086}">
      <p15:sldGuideLst xmlns:p15="http://schemas.microsoft.com/office/powerpoint/2012/main">
        <p15:guide id="2" orient="horz" pos="336">
          <p15:clr>
            <a:srgbClr val="F26B43"/>
          </p15:clr>
        </p15:guide>
        <p15:guide id="3" orient="horz" pos="1071">
          <p15:clr>
            <a:srgbClr val="F26B43"/>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 Cover">
    <p:bg bwMode="ltGray">
      <p:bgPr>
        <a:solidFill>
          <a:schemeClr val="accent3"/>
        </a:solidFill>
        <a:effectLst/>
      </p:bgPr>
    </p:bg>
    <p:spTree>
      <p:nvGrpSpPr>
        <p:cNvPr id="1" name=""/>
        <p:cNvGrpSpPr/>
        <p:nvPr/>
      </p:nvGrpSpPr>
      <p:grpSpPr>
        <a:xfrm>
          <a:off x="0" y="0"/>
          <a:ext cx="0" cy="0"/>
          <a:chOff x="0" y="0"/>
          <a:chExt cx="0" cy="0"/>
        </a:xfrm>
      </p:grpSpPr>
      <p:sp>
        <p:nvSpPr>
          <p:cNvPr id="6" name="Background">
            <a:extLst>
              <a:ext uri="{FF2B5EF4-FFF2-40B4-BE49-F238E27FC236}">
                <a16:creationId xmlns:a16="http://schemas.microsoft.com/office/drawing/2014/main" id="{29E6FAF1-D120-4172-AE29-B3271FE51748}"/>
              </a:ext>
            </a:extLst>
          </p:cNvPr>
          <p:cNvSpPr>
            <a:spLocks noGrp="1" noRot="1" noMove="1" noResize="1" noEditPoints="1" noAdjustHandles="1" noChangeArrowheads="1" noChangeShapeType="1"/>
          </p:cNvSpPr>
          <p:nvPr userDrawn="1"/>
        </p:nvSpPr>
        <p:spPr bwMode="white">
          <a:xfrm>
            <a:off x="0" y="0"/>
            <a:ext cx="12193200" cy="6858000"/>
          </a:xfrm>
          <a:prstGeom prst="rect">
            <a:avLst/>
          </a:prstGeom>
          <a:solidFill>
            <a:srgbClr val="035C67"/>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a:solidFill>
                <a:schemeClr val="tx1"/>
              </a:solidFill>
            </a:endParaRPr>
          </a:p>
        </p:txBody>
      </p:sp>
      <p:grpSp>
        <p:nvGrpSpPr>
          <p:cNvPr id="5" name="Group 4">
            <a:extLst>
              <a:ext uri="{FF2B5EF4-FFF2-40B4-BE49-F238E27FC236}">
                <a16:creationId xmlns:a16="http://schemas.microsoft.com/office/drawing/2014/main" id="{52AB8F58-9CA7-7C04-25DC-4B758BE316F0}"/>
              </a:ext>
            </a:extLst>
          </p:cNvPr>
          <p:cNvGrpSpPr>
            <a:grpSpLocks noGrp="1" noUngrp="1" noRot="1" noMove="1" noResize="1"/>
          </p:cNvGrpSpPr>
          <p:nvPr userDrawn="1"/>
        </p:nvGrpSpPr>
        <p:grpSpPr>
          <a:xfrm>
            <a:off x="7656945" y="3014"/>
            <a:ext cx="4535055" cy="6861600"/>
            <a:chOff x="7656945" y="3014"/>
            <a:chExt cx="4535055" cy="6858000"/>
          </a:xfrm>
          <a:blipFill dpi="0" rotWithShape="0">
            <a:blip r:embed="rId2"/>
            <a:srcRect/>
            <a:stretch>
              <a:fillRect l="-2000" t="-1000" r="-1000" b="-1000"/>
            </a:stretch>
          </a:blipFill>
        </p:grpSpPr>
        <p:sp>
          <p:nvSpPr>
            <p:cNvPr id="7" name="Freeform 24">
              <a:extLst>
                <a:ext uri="{FF2B5EF4-FFF2-40B4-BE49-F238E27FC236}">
                  <a16:creationId xmlns:a16="http://schemas.microsoft.com/office/drawing/2014/main" id="{F6A15AAB-84DC-8E03-3953-C831D907F816}"/>
                </a:ext>
              </a:extLst>
            </p:cNvPr>
            <p:cNvSpPr>
              <a:spLocks noGrp="1" noRot="1" noMove="1" noResize="1" noEditPoints="1" noAdjustHandles="1" noChangeArrowheads="1" noChangeShapeType="1"/>
            </p:cNvSpPr>
            <p:nvPr userDrawn="1"/>
          </p:nvSpPr>
          <p:spPr>
            <a:xfrm>
              <a:off x="7656945" y="3014"/>
              <a:ext cx="4535055" cy="4859491"/>
            </a:xfrm>
            <a:custGeom>
              <a:avLst/>
              <a:gdLst>
                <a:gd name="connsiteX0" fmla="*/ 2843841 w 4535055"/>
                <a:gd name="connsiteY0" fmla="*/ 0 h 4859491"/>
                <a:gd name="connsiteX1" fmla="*/ 4535055 w 4535055"/>
                <a:gd name="connsiteY1" fmla="*/ 0 h 4859491"/>
                <a:gd name="connsiteX2" fmla="*/ 4535055 w 4535055"/>
                <a:gd name="connsiteY2" fmla="*/ 2010314 h 4859491"/>
                <a:gd name="connsiteX3" fmla="*/ 3270417 w 4535055"/>
                <a:gd name="connsiteY3" fmla="*/ 2010314 h 4859491"/>
                <a:gd name="connsiteX4" fmla="*/ 2843841 w 4535055"/>
                <a:gd name="connsiteY4" fmla="*/ 2437691 h 4859491"/>
                <a:gd name="connsiteX5" fmla="*/ 2843841 w 4535055"/>
                <a:gd name="connsiteY5" fmla="*/ 4289656 h 4859491"/>
                <a:gd name="connsiteX6" fmla="*/ 2275073 w 4535055"/>
                <a:gd name="connsiteY6" fmla="*/ 4859491 h 4859491"/>
                <a:gd name="connsiteX7" fmla="*/ 568768 w 4535055"/>
                <a:gd name="connsiteY7" fmla="*/ 4859491 h 4859491"/>
                <a:gd name="connsiteX8" fmla="*/ 0 w 4535055"/>
                <a:gd name="connsiteY8" fmla="*/ 4289656 h 4859491"/>
                <a:gd name="connsiteX9" fmla="*/ 0 w 4535055"/>
                <a:gd name="connsiteY9" fmla="*/ 2580150 h 4859491"/>
                <a:gd name="connsiteX10" fmla="*/ 568768 w 4535055"/>
                <a:gd name="connsiteY10" fmla="*/ 2010314 h 4859491"/>
                <a:gd name="connsiteX11" fmla="*/ 2417265 w 4535055"/>
                <a:gd name="connsiteY11" fmla="*/ 2010314 h 4859491"/>
                <a:gd name="connsiteX12" fmla="*/ 2843841 w 4535055"/>
                <a:gd name="connsiteY12" fmla="*/ 1582937 h 4859491"/>
                <a:gd name="connsiteX13" fmla="*/ 2843841 w 4535055"/>
                <a:gd name="connsiteY13" fmla="*/ 0 h 4859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535055" h="4859491">
                  <a:moveTo>
                    <a:pt x="2843841" y="0"/>
                  </a:moveTo>
                  <a:lnTo>
                    <a:pt x="4535055" y="0"/>
                  </a:lnTo>
                  <a:lnTo>
                    <a:pt x="4535055" y="2010314"/>
                  </a:lnTo>
                  <a:lnTo>
                    <a:pt x="3270417" y="2010314"/>
                  </a:lnTo>
                  <a:cubicBezTo>
                    <a:pt x="3034733" y="2010314"/>
                    <a:pt x="2843841" y="2201566"/>
                    <a:pt x="2843841" y="2437691"/>
                  </a:cubicBezTo>
                  <a:lnTo>
                    <a:pt x="2843841" y="4289656"/>
                  </a:lnTo>
                  <a:cubicBezTo>
                    <a:pt x="2843841" y="4657201"/>
                    <a:pt x="2526754" y="4859491"/>
                    <a:pt x="2275073" y="4859491"/>
                  </a:cubicBezTo>
                  <a:lnTo>
                    <a:pt x="568768" y="4859491"/>
                  </a:lnTo>
                  <a:cubicBezTo>
                    <a:pt x="254524" y="4859491"/>
                    <a:pt x="0" y="4604490"/>
                    <a:pt x="0" y="4289656"/>
                  </a:cubicBezTo>
                  <a:lnTo>
                    <a:pt x="0" y="2580150"/>
                  </a:lnTo>
                  <a:cubicBezTo>
                    <a:pt x="0" y="2265315"/>
                    <a:pt x="254524" y="2010314"/>
                    <a:pt x="568768" y="2010314"/>
                  </a:cubicBezTo>
                  <a:lnTo>
                    <a:pt x="2417265" y="2010314"/>
                  </a:lnTo>
                  <a:cubicBezTo>
                    <a:pt x="2652948" y="2010314"/>
                    <a:pt x="2843841" y="1819064"/>
                    <a:pt x="2843841" y="1582937"/>
                  </a:cubicBezTo>
                  <a:lnTo>
                    <a:pt x="2843841"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lIns="72000" tIns="36000" rIns="72000" bIns="36000" rtlCol="0" anchor="ctr">
              <a:noAutofit/>
            </a:bodyPr>
            <a:lstStyle/>
            <a:p>
              <a:pPr algn="ctr"/>
              <a:endParaRPr lang="en-US" sz="2000" noProof="0"/>
            </a:p>
          </p:txBody>
        </p:sp>
        <p:sp>
          <p:nvSpPr>
            <p:cNvPr id="8" name="Freeform 34">
              <a:extLst>
                <a:ext uri="{FF2B5EF4-FFF2-40B4-BE49-F238E27FC236}">
                  <a16:creationId xmlns:a16="http://schemas.microsoft.com/office/drawing/2014/main" id="{ED1ECDA9-0E9A-D958-D6F3-5AD98884AFDC}"/>
                </a:ext>
              </a:extLst>
            </p:cNvPr>
            <p:cNvSpPr>
              <a:spLocks noGrp="1" noRot="1" noMove="1" noResize="1" noEditPoints="1" noAdjustHandles="1" noChangeArrowheads="1" noChangeShapeType="1"/>
            </p:cNvSpPr>
            <p:nvPr userDrawn="1"/>
          </p:nvSpPr>
          <p:spPr>
            <a:xfrm>
              <a:off x="10494438" y="4856155"/>
              <a:ext cx="1691212" cy="2004859"/>
            </a:xfrm>
            <a:custGeom>
              <a:avLst/>
              <a:gdLst>
                <a:gd name="connsiteX0" fmla="*/ 568768 w 1691212"/>
                <a:gd name="connsiteY0" fmla="*/ 0 h 2004859"/>
                <a:gd name="connsiteX1" fmla="*/ 1691212 w 1691212"/>
                <a:gd name="connsiteY1" fmla="*/ 0 h 2004859"/>
                <a:gd name="connsiteX2" fmla="*/ 1691212 w 1691212"/>
                <a:gd name="connsiteY2" fmla="*/ 2004859 h 2004859"/>
                <a:gd name="connsiteX3" fmla="*/ 0 w 1691212"/>
                <a:gd name="connsiteY3" fmla="*/ 2004859 h 2004859"/>
                <a:gd name="connsiteX4" fmla="*/ 0 w 1691212"/>
                <a:gd name="connsiteY4" fmla="*/ 568300 h 2004859"/>
                <a:gd name="connsiteX5" fmla="*/ 568768 w 1691212"/>
                <a:gd name="connsiteY5" fmla="*/ 0 h 2004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91212" h="2004859">
                  <a:moveTo>
                    <a:pt x="568768" y="0"/>
                  </a:moveTo>
                  <a:lnTo>
                    <a:pt x="1691212" y="0"/>
                  </a:lnTo>
                  <a:lnTo>
                    <a:pt x="1691212" y="2004859"/>
                  </a:lnTo>
                  <a:lnTo>
                    <a:pt x="0" y="2004859"/>
                  </a:lnTo>
                  <a:lnTo>
                    <a:pt x="0" y="568300"/>
                  </a:lnTo>
                  <a:cubicBezTo>
                    <a:pt x="0" y="254316"/>
                    <a:pt x="254524" y="0"/>
                    <a:pt x="568768"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lIns="72000" tIns="36000" rIns="72000" bIns="36000" rtlCol="0" anchor="ctr">
              <a:noAutofit/>
            </a:bodyPr>
            <a:lstStyle/>
            <a:p>
              <a:pPr algn="ctr"/>
              <a:endParaRPr lang="en-US" sz="2000" noProof="0"/>
            </a:p>
          </p:txBody>
        </p:sp>
      </p:grpSp>
      <p:sp>
        <p:nvSpPr>
          <p:cNvPr id="2" name="Title 1"/>
          <p:cNvSpPr>
            <a:spLocks noGrp="1"/>
          </p:cNvSpPr>
          <p:nvPr>
            <p:ph type="ctrTitle" hasCustomPrompt="1"/>
          </p:nvPr>
        </p:nvSpPr>
        <p:spPr>
          <a:xfrm>
            <a:off x="360000" y="1454400"/>
            <a:ext cx="5647100" cy="1820862"/>
          </a:xfrm>
          <a:noFill/>
        </p:spPr>
        <p:txBody>
          <a:bodyPr anchor="b" anchorCtr="0"/>
          <a:lstStyle>
            <a:lvl1pPr algn="l">
              <a:lnSpc>
                <a:spcPct val="85000"/>
              </a:lnSpc>
              <a:defRPr sz="6000" b="0">
                <a:solidFill>
                  <a:srgbClr val="3EFFC0"/>
                </a:solidFill>
              </a:defRPr>
            </a:lvl1pPr>
          </a:lstStyle>
          <a:p>
            <a:r>
              <a:rPr lang="en-US"/>
              <a:t>Click to add title</a:t>
            </a:r>
          </a:p>
        </p:txBody>
      </p:sp>
      <p:sp>
        <p:nvSpPr>
          <p:cNvPr id="11" name="Text Placeholder 4">
            <a:extLst>
              <a:ext uri="{FF2B5EF4-FFF2-40B4-BE49-F238E27FC236}">
                <a16:creationId xmlns:a16="http://schemas.microsoft.com/office/drawing/2014/main" id="{C70809C9-BA48-4A28-B8CF-92FA8B271372}"/>
              </a:ext>
            </a:extLst>
          </p:cNvPr>
          <p:cNvSpPr>
            <a:spLocks noGrp="1"/>
          </p:cNvSpPr>
          <p:nvPr>
            <p:ph type="body" sz="quarter" idx="13" hasCustomPrompt="1"/>
          </p:nvPr>
        </p:nvSpPr>
        <p:spPr>
          <a:xfrm>
            <a:off x="360000" y="3654000"/>
            <a:ext cx="5647100" cy="2094338"/>
          </a:xfrm>
        </p:spPr>
        <p:txBody>
          <a:bodyPr/>
          <a:lstStyle>
            <a:lvl1pPr marL="0" indent="0">
              <a:lnSpc>
                <a:spcPct val="105000"/>
              </a:lnSpc>
              <a:buNone/>
              <a:defRPr sz="2200">
                <a:solidFill>
                  <a:schemeClr val="tx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add subtitle</a:t>
            </a:r>
          </a:p>
        </p:txBody>
      </p:sp>
      <p:sp>
        <p:nvSpPr>
          <p:cNvPr id="9" name="Legal dynamic" descr="{&quot;templafy&quot;:{&quot;id&quot;:&quot;2894b1a9-c4c1-4ade-b03f-883c451583ef&quot;}}" title="Form.Cigna_Confidentiality.EvernorthConfidentiality">
            <a:extLst>
              <a:ext uri="{FF2B5EF4-FFF2-40B4-BE49-F238E27FC236}">
                <a16:creationId xmlns:a16="http://schemas.microsoft.com/office/drawing/2014/main" id="{8B8899C8-69F6-9AFE-AA38-1EABFEB288BA}"/>
              </a:ext>
            </a:extLst>
          </p:cNvPr>
          <p:cNvSpPr/>
          <p:nvPr userDrawn="1"/>
        </p:nvSpPr>
        <p:spPr>
          <a:xfrm>
            <a:off x="5923280" y="6217200"/>
            <a:ext cx="44316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r">
              <a:lnSpc>
                <a:spcPct val="90000"/>
              </a:lnSpc>
            </a:pPr>
            <a:r>
              <a:rPr lang="en-US" sz="1000" b="0" i="0" cap="none" baseline="0">
                <a:solidFill>
                  <a:schemeClr val="tx2"/>
                </a:solidFill>
                <a:effectLst/>
                <a:latin typeface="Arial Narrow" panose="020B0604020202020204" pitchFamily="34" charset="0"/>
                <a:ea typeface="Arial" panose="020B0604020202020204" pitchFamily="34" charset="0"/>
                <a:cs typeface="Arial Narrow" panose="020B0604020202020204" pitchFamily="34" charset="0"/>
              </a:rPr>
              <a:t>Confidential, unpublished property of Evernorth Health Services. Do not duplicate or distribute. Use and distribution limited solely to authorized personnel. © 2024 Evernorth Health Services.</a:t>
            </a:r>
          </a:p>
        </p:txBody>
      </p:sp>
      <p:sp>
        <p:nvSpPr>
          <p:cNvPr id="12" name="Internal Stamp dynamic" descr="{&quot;templafy&quot;:{&quot;id&quot;:&quot;45c267bf-24d8-43f0-99f1-1cda38127b56&quot;}}" title="Form.Cigna_Confidentiality.Cigna_confidentiality">
            <a:extLst>
              <a:ext uri="{FF2B5EF4-FFF2-40B4-BE49-F238E27FC236}">
                <a16:creationId xmlns:a16="http://schemas.microsoft.com/office/drawing/2014/main" id="{AA48E33A-6C71-7228-CE4F-30FE9DB67DB9}"/>
              </a:ext>
            </a:extLst>
          </p:cNvPr>
          <p:cNvSpPr/>
          <p:nvPr userDrawn="1"/>
        </p:nvSpPr>
        <p:spPr>
          <a:xfrm>
            <a:off x="3276000" y="6216565"/>
            <a:ext cx="19404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lnSpc>
                <a:spcPct val="90000"/>
              </a:lnSpc>
            </a:pPr>
            <a:r>
              <a:rPr lang="en-US" sz="1000" b="0" i="0" kern="1200" cap="none" baseline="0" noProof="0">
                <a:solidFill>
                  <a:schemeClr val="tx2"/>
                </a:solidFill>
                <a:effectLst/>
                <a:latin typeface="Arial Narrow" panose="020B0604020202020204" pitchFamily="34" charset="0"/>
                <a:ea typeface="+mn-ea"/>
                <a:cs typeface="+mn-cs"/>
              </a:rPr>
              <a:t>For internal use only. Use and distribution limited solely to authorized personnel.</a:t>
            </a:r>
          </a:p>
        </p:txBody>
      </p:sp>
      <p:pic>
        <p:nvPicPr>
          <p:cNvPr id="13" name="Dynamic logo hypermint" descr="{&quot;templafy&quot;:{&quot;id&quot;:&quot;7dc06f0f-f3f5-4c4c-a05d-ad5bcdfe9946&quot;}}">
            <a:extLst>
              <a:ext uri="{FF2B5EF4-FFF2-40B4-BE49-F238E27FC236}">
                <a16:creationId xmlns:a16="http://schemas.microsoft.com/office/drawing/2014/main" id="{3AEA4794-2ECB-2D1F-1CA4-4D94BE2A767C}"/>
              </a:ext>
            </a:extLst>
          </p:cNvPr>
          <p:cNvPicPr>
            <a:picLocks/>
          </p:cNvPicPr>
          <p:nvPr userDrawn="1"/>
        </p:nvPicPr>
        <p:blipFill>
          <a:blip r:embed="rId3">
            <a:extLst>
              <a:ext uri="{28A0092B-C50C-407E-A947-70E740481C1C}">
                <a14:useLocalDpi xmlns:a14="http://schemas.microsoft.com/office/drawing/2010/main" val="0"/>
              </a:ext>
            </a:extLst>
          </a:blip>
          <a:stretch>
            <a:fillRect/>
          </a:stretch>
        </p:blipFill>
        <p:spPr>
          <a:xfrm>
            <a:off x="346677" y="5882399"/>
            <a:ext cx="2145868" cy="756094"/>
          </a:xfrm>
          <a:prstGeom prst="rect">
            <a:avLst/>
          </a:prstGeom>
        </p:spPr>
      </p:pic>
      <p:sp>
        <p:nvSpPr>
          <p:cNvPr id="4" name="Slide Number Placeholder 3">
            <a:extLst>
              <a:ext uri="{FF2B5EF4-FFF2-40B4-BE49-F238E27FC236}">
                <a16:creationId xmlns:a16="http://schemas.microsoft.com/office/drawing/2014/main" id="{F1F6D702-BBF5-7531-EF03-D02F16D5E128}"/>
              </a:ext>
            </a:extLst>
          </p:cNvPr>
          <p:cNvSpPr>
            <a:spLocks noGrp="1"/>
          </p:cNvSpPr>
          <p:nvPr>
            <p:ph type="sldNum" sz="quarter" idx="15"/>
          </p:nvPr>
        </p:nvSpPr>
        <p:spPr/>
        <p:txBody>
          <a:bodyPr/>
          <a:lstStyle/>
          <a:p>
            <a:fld id="{23AA811B-2EBD-4900-905E-5BE206449611}" type="slidenum">
              <a:rPr lang="en-US" smtClean="0"/>
              <a:pPr/>
              <a:t>‹#›</a:t>
            </a:fld>
            <a:endParaRPr lang="en-US"/>
          </a:p>
        </p:txBody>
      </p:sp>
      <p:sp>
        <p:nvSpPr>
          <p:cNvPr id="10" name="Date Placeholder 9">
            <a:extLst>
              <a:ext uri="{FF2B5EF4-FFF2-40B4-BE49-F238E27FC236}">
                <a16:creationId xmlns:a16="http://schemas.microsoft.com/office/drawing/2014/main" id="{068D3E16-0F50-0818-E956-9B384127EE23}"/>
              </a:ext>
            </a:extLst>
          </p:cNvPr>
          <p:cNvSpPr>
            <a:spLocks noGrp="1"/>
          </p:cNvSpPr>
          <p:nvPr>
            <p:ph type="dt" sz="half" idx="16"/>
          </p:nvPr>
        </p:nvSpPr>
        <p:spPr/>
        <p:txBody>
          <a:bodyPr/>
          <a:lstStyle/>
          <a:p>
            <a:fld id="{B118041E-2DAD-480C-AEE4-E661A097CFE4}" type="datetime1">
              <a:rPr lang="en-US" smtClean="0"/>
              <a:t>7/17/2026</a:t>
            </a:fld>
            <a:endParaRPr lang="en-US"/>
          </a:p>
        </p:txBody>
      </p:sp>
    </p:spTree>
    <p:extLst>
      <p:ext uri="{BB962C8B-B14F-4D97-AF65-F5344CB8AC3E}">
        <p14:creationId xmlns:p14="http://schemas.microsoft.com/office/powerpoint/2010/main" val="82395667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300">
          <p15:clr>
            <a:srgbClr val="F26B43"/>
          </p15:clr>
        </p15:guide>
        <p15:guide id="2" orient="horz" pos="2065">
          <p15:clr>
            <a:srgbClr val="F26B43"/>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0000" y="295200"/>
            <a:ext cx="7588800" cy="471600"/>
          </a:xfrm>
        </p:spPr>
        <p:txBody>
          <a:bodyPr/>
          <a:lstStyle>
            <a:lvl1pPr>
              <a:defRPr>
                <a:solidFill>
                  <a:schemeClr val="accent3"/>
                </a:solidFill>
              </a:defRPr>
            </a:lvl1pPr>
          </a:lstStyle>
          <a:p>
            <a:r>
              <a:rPr lang="en-US" noProof="0"/>
              <a:t>Click to add title</a:t>
            </a:r>
            <a:endParaRPr lang="en-US"/>
          </a:p>
        </p:txBody>
      </p:sp>
      <p:sp>
        <p:nvSpPr>
          <p:cNvPr id="6" name="Text Placeholder sub">
            <a:extLst>
              <a:ext uri="{FF2B5EF4-FFF2-40B4-BE49-F238E27FC236}">
                <a16:creationId xmlns:a16="http://schemas.microsoft.com/office/drawing/2014/main" id="{A3D8B013-EDFB-C349-E68E-1D19817723BD}"/>
              </a:ext>
            </a:extLst>
          </p:cNvPr>
          <p:cNvSpPr>
            <a:spLocks noGrp="1"/>
          </p:cNvSpPr>
          <p:nvPr>
            <p:ph type="body" sz="quarter" idx="19" hasCustomPrompt="1"/>
          </p:nvPr>
        </p:nvSpPr>
        <p:spPr>
          <a:xfrm>
            <a:off x="360000" y="769232"/>
            <a:ext cx="7588800" cy="935743"/>
          </a:xfrm>
        </p:spPr>
        <p:txBody>
          <a:bodyPr anchor="t" anchorCtr="0"/>
          <a:lstStyle>
            <a:lvl1pPr marL="0" indent="0">
              <a:lnSpc>
                <a:spcPct val="100000"/>
              </a:lnSpc>
              <a:spcBef>
                <a:spcPts val="0"/>
              </a:spcBef>
              <a:spcAft>
                <a:spcPts val="0"/>
              </a:spcAft>
              <a:buNone/>
              <a:defRPr sz="1800" cap="none" spc="0" baseline="0">
                <a:solidFill>
                  <a:schemeClr val="accent3"/>
                </a:solidFill>
                <a:latin typeface="+mn-lt"/>
              </a:defRPr>
            </a:lvl1pPr>
          </a:lstStyle>
          <a:p>
            <a:pPr lvl="0"/>
            <a:r>
              <a:rPr lang="en-US"/>
              <a:t>Click to add subtitle</a:t>
            </a:r>
          </a:p>
        </p:txBody>
      </p:sp>
      <p:sp>
        <p:nvSpPr>
          <p:cNvPr id="3" name="Content Placeholder 2"/>
          <p:cNvSpPr>
            <a:spLocks noGrp="1"/>
          </p:cNvSpPr>
          <p:nvPr>
            <p:ph idx="1" hasCustomPrompt="1"/>
          </p:nvPr>
        </p:nvSpPr>
        <p:spPr>
          <a:xfrm>
            <a:off x="360000" y="1706400"/>
            <a:ext cx="5644800" cy="4042800"/>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noProof="0"/>
              <a:t>Click to add text                                                                                Enter &amp; TAB to view next text style                                               SHIFT+TAB to view previous text style</a:t>
            </a:r>
            <a:endParaRPr lang="en-US"/>
          </a:p>
          <a:p>
            <a:pPr lvl="1"/>
            <a:r>
              <a:rPr lang="en-US" noProof="0"/>
              <a:t>Second level</a:t>
            </a:r>
            <a:endParaRPr lang="en-US"/>
          </a:p>
          <a:p>
            <a:pPr lvl="2"/>
            <a:r>
              <a:rPr lang="en-US" noProof="0"/>
              <a:t>Third level</a:t>
            </a:r>
            <a:endParaRPr lang="en-US"/>
          </a:p>
          <a:p>
            <a:pPr lvl="3"/>
            <a:r>
              <a:rPr lang="en-US" noProof="0"/>
              <a:t>Fourth level</a:t>
            </a:r>
            <a:endParaRPr lang="en-US"/>
          </a:p>
          <a:p>
            <a:pPr lvl="4"/>
            <a:r>
              <a:rPr lang="en-US" noProof="0"/>
              <a:t>Fifth level</a:t>
            </a:r>
            <a:endParaRPr lang="en-US"/>
          </a:p>
          <a:p>
            <a:pPr lvl="5"/>
            <a:r>
              <a:rPr lang="en-US" noProof="0"/>
              <a:t>6 level</a:t>
            </a:r>
            <a:endParaRPr lang="en-US"/>
          </a:p>
          <a:p>
            <a:pPr lvl="6"/>
            <a:r>
              <a:rPr lang="en-US" noProof="0"/>
              <a:t>7 level</a:t>
            </a:r>
            <a:endParaRPr lang="en-US"/>
          </a:p>
          <a:p>
            <a:pPr lvl="7"/>
            <a:r>
              <a:rPr lang="en-US" noProof="0"/>
              <a:t>8 level</a:t>
            </a:r>
            <a:endParaRPr lang="en-US"/>
          </a:p>
          <a:p>
            <a:pPr lvl="8"/>
            <a:r>
              <a:rPr lang="en-US" noProof="0"/>
              <a:t>9 level</a:t>
            </a:r>
            <a:endParaRPr lang="en-US"/>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6186488" y="1706400"/>
            <a:ext cx="5645150" cy="4042800"/>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noProof="0"/>
              <a:t>Click to add text                                                                                Enter &amp; TAB to view next text style                                               SHIFT+TAB to view previous text style</a:t>
            </a:r>
            <a:endParaRPr lang="en-US"/>
          </a:p>
          <a:p>
            <a:pPr lvl="1"/>
            <a:r>
              <a:rPr lang="en-US" noProof="0"/>
              <a:t>Second level</a:t>
            </a:r>
            <a:endParaRPr lang="en-US"/>
          </a:p>
          <a:p>
            <a:pPr lvl="2"/>
            <a:r>
              <a:rPr lang="en-US" noProof="0"/>
              <a:t>Third level</a:t>
            </a:r>
            <a:endParaRPr lang="en-US"/>
          </a:p>
          <a:p>
            <a:pPr lvl="3"/>
            <a:r>
              <a:rPr lang="en-US" noProof="0"/>
              <a:t>Fourth level</a:t>
            </a:r>
            <a:endParaRPr lang="en-US"/>
          </a:p>
          <a:p>
            <a:pPr lvl="4"/>
            <a:r>
              <a:rPr lang="en-US" noProof="0"/>
              <a:t>Fifth level</a:t>
            </a:r>
            <a:endParaRPr lang="en-US"/>
          </a:p>
          <a:p>
            <a:pPr lvl="5"/>
            <a:r>
              <a:rPr lang="en-US" noProof="0"/>
              <a:t>6 level</a:t>
            </a:r>
            <a:endParaRPr lang="en-US"/>
          </a:p>
          <a:p>
            <a:pPr lvl="6"/>
            <a:r>
              <a:rPr lang="en-US" noProof="0"/>
              <a:t>7 level</a:t>
            </a:r>
            <a:endParaRPr lang="en-US"/>
          </a:p>
          <a:p>
            <a:pPr lvl="7"/>
            <a:r>
              <a:rPr lang="en-US" noProof="0"/>
              <a:t>8 level</a:t>
            </a:r>
            <a:endParaRPr lang="en-US"/>
          </a:p>
          <a:p>
            <a:pPr lvl="8"/>
            <a:r>
              <a:rPr lang="en-US" noProof="0"/>
              <a:t>9 level</a:t>
            </a:r>
            <a:endParaRPr lang="en-US"/>
          </a:p>
        </p:txBody>
      </p:sp>
      <p:sp>
        <p:nvSpPr>
          <p:cNvPr id="11" name="Text Placeholder notes">
            <a:extLst>
              <a:ext uri="{FF2B5EF4-FFF2-40B4-BE49-F238E27FC236}">
                <a16:creationId xmlns:a16="http://schemas.microsoft.com/office/drawing/2014/main" id="{D52F9DB5-248F-47E7-A76C-76CB21AAC839}"/>
              </a:ext>
            </a:extLst>
          </p:cNvPr>
          <p:cNvSpPr>
            <a:spLocks noGrp="1"/>
          </p:cNvSpPr>
          <p:nvPr>
            <p:ph type="body" sz="quarter" idx="16" hasCustomPrompt="1"/>
          </p:nvPr>
        </p:nvSpPr>
        <p:spPr>
          <a:xfrm>
            <a:off x="360000" y="5749200"/>
            <a:ext cx="11469600" cy="288000"/>
          </a:xfrm>
        </p:spPr>
        <p:txBody>
          <a:bodyPr anchor="b"/>
          <a:lstStyle>
            <a:lvl1pPr marL="0" indent="0">
              <a:buNone/>
              <a:defRPr sz="900" i="1">
                <a:solidFill>
                  <a:schemeClr val="tx1"/>
                </a:solidFill>
              </a:defRPr>
            </a:lvl1pPr>
          </a:lstStyle>
          <a:p>
            <a:pPr lvl="0"/>
            <a:r>
              <a:rPr lang="en-US"/>
              <a:t>Insert notes</a:t>
            </a:r>
          </a:p>
        </p:txBody>
      </p:sp>
      <p:sp>
        <p:nvSpPr>
          <p:cNvPr id="5" name="Slide Number Placeholder 4">
            <a:extLst>
              <a:ext uri="{FF2B5EF4-FFF2-40B4-BE49-F238E27FC236}">
                <a16:creationId xmlns:a16="http://schemas.microsoft.com/office/drawing/2014/main" id="{6851CF2F-237F-3386-B5BD-1EC7AEBBF951}"/>
              </a:ext>
            </a:extLst>
          </p:cNvPr>
          <p:cNvSpPr>
            <a:spLocks noGrp="1"/>
          </p:cNvSpPr>
          <p:nvPr>
            <p:ph type="sldNum" sz="quarter" idx="18"/>
          </p:nvPr>
        </p:nvSpPr>
        <p:spPr/>
        <p:txBody>
          <a:bodyPr/>
          <a:lstStyle/>
          <a:p>
            <a:fld id="{23AA811B-2EBD-4900-905E-5BE206449611}" type="slidenum">
              <a:rPr lang="en-US" smtClean="0"/>
              <a:pPr/>
              <a:t>‹#›</a:t>
            </a:fld>
            <a:endParaRPr lang="en-US"/>
          </a:p>
        </p:txBody>
      </p:sp>
      <p:sp>
        <p:nvSpPr>
          <p:cNvPr id="8" name="Date Placeholder 5">
            <a:extLst>
              <a:ext uri="{FF2B5EF4-FFF2-40B4-BE49-F238E27FC236}">
                <a16:creationId xmlns:a16="http://schemas.microsoft.com/office/drawing/2014/main" id="{332BF6A4-9BF1-056B-A89D-ECE67D5722BB}"/>
              </a:ext>
            </a:extLst>
          </p:cNvPr>
          <p:cNvSpPr>
            <a:spLocks noGrp="1"/>
          </p:cNvSpPr>
          <p:nvPr>
            <p:ph type="dt" sz="half" idx="13"/>
          </p:nvPr>
        </p:nvSpPr>
        <p:spPr>
          <a:xfrm>
            <a:off x="10630800" y="6364800"/>
            <a:ext cx="691200" cy="180000"/>
          </a:xfrm>
        </p:spPr>
        <p:txBody>
          <a:bodyPr/>
          <a:lstStyle/>
          <a:p>
            <a:fld id="{B118041E-2DAD-480C-AEE4-E661A097CFE4}" type="datetime1">
              <a:rPr lang="en-US" smtClean="0"/>
              <a:t>7/17/2026</a:t>
            </a:fld>
            <a:endParaRPr lang="en-US"/>
          </a:p>
        </p:txBody>
      </p:sp>
      <p:pic>
        <p:nvPicPr>
          <p:cNvPr id="14" name="bjClassifierImageBottom">
            <a:extLst>
              <a:ext uri="{FF2B5EF4-FFF2-40B4-BE49-F238E27FC236}">
                <a16:creationId xmlns:a16="http://schemas.microsoft.com/office/drawing/2014/main" id="{BA99D56E-59E4-5B01-1D2F-B5D95158F6B2}"/>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63500" y="6442075"/>
            <a:ext cx="1428750" cy="352425"/>
          </a:xfrm>
          <a:prstGeom prst="rect">
            <a:avLst/>
          </a:prstGeom>
        </p:spPr>
      </p:pic>
    </p:spTree>
    <p:extLst>
      <p:ext uri="{BB962C8B-B14F-4D97-AF65-F5344CB8AC3E}">
        <p14:creationId xmlns:p14="http://schemas.microsoft.com/office/powerpoint/2010/main" val="1718514657"/>
      </p:ext>
    </p:extLst>
  </p:cSld>
  <p:clrMapOvr>
    <a:masterClrMapping/>
  </p:clrMapOvr>
  <p:extLst>
    <p:ext uri="{DCECCB84-F9BA-43D5-87BE-67443E8EF086}">
      <p15:sldGuideLst xmlns:p15="http://schemas.microsoft.com/office/powerpoint/2012/main">
        <p15:guide id="1" orient="horz" pos="486">
          <p15:clr>
            <a:srgbClr val="F26B43"/>
          </p15:clr>
        </p15:guide>
        <p15:guide id="2" orient="horz" pos="1074">
          <p15:clr>
            <a:srgbClr val="F26B43"/>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B. Content w/eyebrow">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0000" y="532798"/>
            <a:ext cx="7588800" cy="1167415"/>
          </a:xfrm>
        </p:spPr>
        <p:txBody>
          <a:bodyPr/>
          <a:lstStyle>
            <a:lvl1pPr>
              <a:defRPr>
                <a:solidFill>
                  <a:schemeClr val="accent3"/>
                </a:solidFill>
              </a:defRPr>
            </a:lvl1pPr>
          </a:lstStyle>
          <a:p>
            <a:r>
              <a:rPr lang="en-US" noProof="0"/>
              <a:t>Click to add title</a:t>
            </a:r>
            <a:endParaRPr lang="en-US"/>
          </a:p>
        </p:txBody>
      </p:sp>
      <p:sp>
        <p:nvSpPr>
          <p:cNvPr id="6" name="Text Placeholder eyebrow">
            <a:extLst>
              <a:ext uri="{FF2B5EF4-FFF2-40B4-BE49-F238E27FC236}">
                <a16:creationId xmlns:a16="http://schemas.microsoft.com/office/drawing/2014/main" id="{A6F7E782-EEB2-33F5-CD9D-EC84094E1665}"/>
              </a:ext>
            </a:extLst>
          </p:cNvPr>
          <p:cNvSpPr>
            <a:spLocks noGrp="1"/>
          </p:cNvSpPr>
          <p:nvPr>
            <p:ph type="body" sz="quarter" idx="19" hasCustomPrompt="1"/>
          </p:nvPr>
        </p:nvSpPr>
        <p:spPr>
          <a:xfrm>
            <a:off x="360000" y="295200"/>
            <a:ext cx="7588800" cy="234779"/>
          </a:xfrm>
        </p:spPr>
        <p:txBody>
          <a:bodyPr tIns="36000" anchor="t" anchorCtr="0"/>
          <a:lstStyle>
            <a:lvl1pPr marL="0" indent="0">
              <a:lnSpc>
                <a:spcPct val="85000"/>
              </a:lnSpc>
              <a:spcBef>
                <a:spcPts val="0"/>
              </a:spcBef>
              <a:spcAft>
                <a:spcPts val="0"/>
              </a:spcAft>
              <a:buNone/>
              <a:defRPr sz="1200" cap="all" spc="150" baseline="0">
                <a:solidFill>
                  <a:schemeClr val="accent3"/>
                </a:solidFill>
                <a:latin typeface="Consolas" panose="020B0609020204030204" pitchFamily="49" charset="0"/>
              </a:defRPr>
            </a:lvl1pPr>
          </a:lstStyle>
          <a:p>
            <a:pPr lvl="0"/>
            <a:r>
              <a:rPr lang="en-US"/>
              <a:t>Click to add title</a:t>
            </a:r>
          </a:p>
        </p:txBody>
      </p:sp>
      <p:sp>
        <p:nvSpPr>
          <p:cNvPr id="3" name="Content Placeholder 2"/>
          <p:cNvSpPr>
            <a:spLocks noGrp="1"/>
          </p:cNvSpPr>
          <p:nvPr>
            <p:ph idx="1" hasCustomPrompt="1"/>
          </p:nvPr>
        </p:nvSpPr>
        <p:spPr>
          <a:xfrm>
            <a:off x="360000" y="1706400"/>
            <a:ext cx="5644800" cy="4042800"/>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noProof="0"/>
              <a:t>Click to add text                                                                                Enter &amp; TAB to view next text style                                               SHIFT+TAB to view previous text style</a:t>
            </a:r>
            <a:endParaRPr lang="en-US"/>
          </a:p>
          <a:p>
            <a:pPr lvl="1"/>
            <a:r>
              <a:rPr lang="en-US" noProof="0"/>
              <a:t>Second level</a:t>
            </a:r>
            <a:endParaRPr lang="en-US"/>
          </a:p>
          <a:p>
            <a:pPr lvl="2"/>
            <a:r>
              <a:rPr lang="en-US" noProof="0"/>
              <a:t>Third level</a:t>
            </a:r>
            <a:endParaRPr lang="en-US"/>
          </a:p>
          <a:p>
            <a:pPr lvl="3"/>
            <a:r>
              <a:rPr lang="en-US" noProof="0"/>
              <a:t>Fourth level</a:t>
            </a:r>
            <a:endParaRPr lang="en-US"/>
          </a:p>
          <a:p>
            <a:pPr lvl="4"/>
            <a:r>
              <a:rPr lang="en-US" noProof="0"/>
              <a:t>Fifth level</a:t>
            </a:r>
            <a:endParaRPr lang="en-US"/>
          </a:p>
          <a:p>
            <a:pPr lvl="5"/>
            <a:r>
              <a:rPr lang="en-US" noProof="0"/>
              <a:t>6 level</a:t>
            </a:r>
            <a:endParaRPr lang="en-US"/>
          </a:p>
          <a:p>
            <a:pPr lvl="6"/>
            <a:r>
              <a:rPr lang="en-US" noProof="0"/>
              <a:t>7 level</a:t>
            </a:r>
            <a:endParaRPr lang="en-US"/>
          </a:p>
          <a:p>
            <a:pPr lvl="7"/>
            <a:r>
              <a:rPr lang="en-US" noProof="0"/>
              <a:t>8 level</a:t>
            </a:r>
            <a:endParaRPr lang="en-US"/>
          </a:p>
          <a:p>
            <a:pPr lvl="8"/>
            <a:r>
              <a:rPr lang="en-US" noProof="0"/>
              <a:t>9 level</a:t>
            </a:r>
            <a:endParaRPr lang="en-US"/>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6186488" y="1706400"/>
            <a:ext cx="5644800" cy="4042800"/>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noProof="0"/>
              <a:t>Click to add text                                                                                Enter &amp; TAB to view next text style                                               SHIFT+TAB to view previous text style</a:t>
            </a:r>
            <a:endParaRPr lang="en-US"/>
          </a:p>
          <a:p>
            <a:pPr lvl="1"/>
            <a:r>
              <a:rPr lang="en-US" noProof="0"/>
              <a:t>Second level</a:t>
            </a:r>
            <a:endParaRPr lang="en-US"/>
          </a:p>
          <a:p>
            <a:pPr lvl="2"/>
            <a:r>
              <a:rPr lang="en-US" noProof="0"/>
              <a:t>Third level</a:t>
            </a:r>
            <a:endParaRPr lang="en-US"/>
          </a:p>
          <a:p>
            <a:pPr lvl="3"/>
            <a:r>
              <a:rPr lang="en-US" noProof="0"/>
              <a:t>Fourth level</a:t>
            </a:r>
            <a:endParaRPr lang="en-US"/>
          </a:p>
          <a:p>
            <a:pPr lvl="4"/>
            <a:r>
              <a:rPr lang="en-US" noProof="0"/>
              <a:t>Fifth level</a:t>
            </a:r>
            <a:endParaRPr lang="en-US"/>
          </a:p>
          <a:p>
            <a:pPr lvl="5"/>
            <a:r>
              <a:rPr lang="en-US" noProof="0"/>
              <a:t>6 level</a:t>
            </a:r>
            <a:endParaRPr lang="en-US"/>
          </a:p>
          <a:p>
            <a:pPr lvl="6"/>
            <a:r>
              <a:rPr lang="en-US" noProof="0"/>
              <a:t>7 level</a:t>
            </a:r>
            <a:endParaRPr lang="en-US"/>
          </a:p>
          <a:p>
            <a:pPr lvl="7"/>
            <a:r>
              <a:rPr lang="en-US" noProof="0"/>
              <a:t>8 level</a:t>
            </a:r>
            <a:endParaRPr lang="en-US"/>
          </a:p>
          <a:p>
            <a:pPr lvl="8"/>
            <a:r>
              <a:rPr lang="en-US" noProof="0"/>
              <a:t>9 level</a:t>
            </a:r>
            <a:endParaRPr lang="en-US"/>
          </a:p>
        </p:txBody>
      </p:sp>
      <p:sp>
        <p:nvSpPr>
          <p:cNvPr id="11" name="Text Placeholder notes">
            <a:extLst>
              <a:ext uri="{FF2B5EF4-FFF2-40B4-BE49-F238E27FC236}">
                <a16:creationId xmlns:a16="http://schemas.microsoft.com/office/drawing/2014/main" id="{D52F9DB5-248F-47E7-A76C-76CB21AAC839}"/>
              </a:ext>
            </a:extLst>
          </p:cNvPr>
          <p:cNvSpPr>
            <a:spLocks noGrp="1"/>
          </p:cNvSpPr>
          <p:nvPr>
            <p:ph type="body" sz="quarter" idx="16" hasCustomPrompt="1"/>
          </p:nvPr>
        </p:nvSpPr>
        <p:spPr>
          <a:xfrm>
            <a:off x="360000" y="5749200"/>
            <a:ext cx="11469600" cy="288000"/>
          </a:xfrm>
        </p:spPr>
        <p:txBody>
          <a:bodyPr anchor="b"/>
          <a:lstStyle>
            <a:lvl1pPr marL="0" indent="0">
              <a:buNone/>
              <a:defRPr sz="900" i="1">
                <a:solidFill>
                  <a:schemeClr val="tx1"/>
                </a:solidFill>
              </a:defRPr>
            </a:lvl1pPr>
          </a:lstStyle>
          <a:p>
            <a:pPr lvl="0"/>
            <a:r>
              <a:rPr lang="en-US"/>
              <a:t>Insert notes</a:t>
            </a:r>
          </a:p>
        </p:txBody>
      </p:sp>
      <p:sp>
        <p:nvSpPr>
          <p:cNvPr id="5" name="Slide Number Placeholder 4">
            <a:extLst>
              <a:ext uri="{FF2B5EF4-FFF2-40B4-BE49-F238E27FC236}">
                <a16:creationId xmlns:a16="http://schemas.microsoft.com/office/drawing/2014/main" id="{6851CF2F-237F-3386-B5BD-1EC7AEBBF951}"/>
              </a:ext>
            </a:extLst>
          </p:cNvPr>
          <p:cNvSpPr>
            <a:spLocks noGrp="1"/>
          </p:cNvSpPr>
          <p:nvPr>
            <p:ph type="sldNum" sz="quarter" idx="18"/>
          </p:nvPr>
        </p:nvSpPr>
        <p:spPr/>
        <p:txBody>
          <a:bodyPr/>
          <a:lstStyle/>
          <a:p>
            <a:fld id="{23AA811B-2EBD-4900-905E-5BE206449611}" type="slidenum">
              <a:rPr lang="en-US" smtClean="0"/>
              <a:pPr/>
              <a:t>‹#›</a:t>
            </a:fld>
            <a:endParaRPr lang="en-US"/>
          </a:p>
        </p:txBody>
      </p:sp>
      <p:sp>
        <p:nvSpPr>
          <p:cNvPr id="8" name="Date Placeholder 5">
            <a:extLst>
              <a:ext uri="{FF2B5EF4-FFF2-40B4-BE49-F238E27FC236}">
                <a16:creationId xmlns:a16="http://schemas.microsoft.com/office/drawing/2014/main" id="{EAA52E40-F354-587D-F2CC-1E9A25B8812B}"/>
              </a:ext>
            </a:extLst>
          </p:cNvPr>
          <p:cNvSpPr>
            <a:spLocks noGrp="1"/>
          </p:cNvSpPr>
          <p:nvPr>
            <p:ph type="dt" sz="half" idx="13"/>
          </p:nvPr>
        </p:nvSpPr>
        <p:spPr>
          <a:xfrm>
            <a:off x="10630800" y="6364800"/>
            <a:ext cx="691200" cy="180000"/>
          </a:xfrm>
        </p:spPr>
        <p:txBody>
          <a:bodyPr/>
          <a:lstStyle/>
          <a:p>
            <a:fld id="{B118041E-2DAD-480C-AEE4-E661A097CFE4}" type="datetime1">
              <a:rPr lang="en-US" smtClean="0"/>
              <a:t>7/17/2026</a:t>
            </a:fld>
            <a:endParaRPr lang="en-US"/>
          </a:p>
        </p:txBody>
      </p:sp>
    </p:spTree>
    <p:extLst>
      <p:ext uri="{BB962C8B-B14F-4D97-AF65-F5344CB8AC3E}">
        <p14:creationId xmlns:p14="http://schemas.microsoft.com/office/powerpoint/2010/main" val="74802758"/>
      </p:ext>
    </p:extLst>
  </p:cSld>
  <p:clrMapOvr>
    <a:masterClrMapping/>
  </p:clrMapOvr>
  <p:extLst>
    <p:ext uri="{DCECCB84-F9BA-43D5-87BE-67443E8EF086}">
      <p15:sldGuideLst xmlns:p15="http://schemas.microsoft.com/office/powerpoint/2012/main">
        <p15:guide id="1" orient="horz" pos="1071">
          <p15:clr>
            <a:srgbClr val="F26B43"/>
          </p15:clr>
        </p15:guide>
        <p15:guide id="2" orient="horz" pos="336">
          <p15:clr>
            <a:srgbClr val="F26B43"/>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0000" y="295200"/>
            <a:ext cx="7588800" cy="471600"/>
          </a:xfrm>
        </p:spPr>
        <p:txBody>
          <a:bodyPr/>
          <a:lstStyle>
            <a:lvl1pPr>
              <a:defRPr>
                <a:solidFill>
                  <a:schemeClr val="accent3"/>
                </a:solidFill>
              </a:defRPr>
            </a:lvl1pPr>
          </a:lstStyle>
          <a:p>
            <a:r>
              <a:rPr lang="en-US" noProof="0"/>
              <a:t>Click to add title</a:t>
            </a:r>
            <a:endParaRPr lang="en-US"/>
          </a:p>
        </p:txBody>
      </p:sp>
      <p:sp>
        <p:nvSpPr>
          <p:cNvPr id="6" name="Text Placeholder sub">
            <a:extLst>
              <a:ext uri="{FF2B5EF4-FFF2-40B4-BE49-F238E27FC236}">
                <a16:creationId xmlns:a16="http://schemas.microsoft.com/office/drawing/2014/main" id="{A3D8B013-EDFB-C349-E68E-1D19817723BD}"/>
              </a:ext>
            </a:extLst>
          </p:cNvPr>
          <p:cNvSpPr>
            <a:spLocks noGrp="1"/>
          </p:cNvSpPr>
          <p:nvPr>
            <p:ph type="body" sz="quarter" idx="19" hasCustomPrompt="1"/>
          </p:nvPr>
        </p:nvSpPr>
        <p:spPr>
          <a:xfrm>
            <a:off x="360000" y="769232"/>
            <a:ext cx="7588800" cy="935743"/>
          </a:xfrm>
        </p:spPr>
        <p:txBody>
          <a:bodyPr anchor="t" anchorCtr="0"/>
          <a:lstStyle>
            <a:lvl1pPr marL="0" indent="0">
              <a:lnSpc>
                <a:spcPct val="100000"/>
              </a:lnSpc>
              <a:spcBef>
                <a:spcPts val="0"/>
              </a:spcBef>
              <a:spcAft>
                <a:spcPts val="0"/>
              </a:spcAft>
              <a:buNone/>
              <a:defRPr sz="1800" cap="none" spc="0" baseline="0">
                <a:solidFill>
                  <a:schemeClr val="accent3"/>
                </a:solidFill>
                <a:latin typeface="+mn-lt"/>
              </a:defRPr>
            </a:lvl1pPr>
          </a:lstStyle>
          <a:p>
            <a:pPr lvl="0"/>
            <a:r>
              <a:rPr lang="en-US"/>
              <a:t>Click to add subtitle</a:t>
            </a:r>
          </a:p>
        </p:txBody>
      </p:sp>
      <p:sp>
        <p:nvSpPr>
          <p:cNvPr id="3" name="Content Placeholder 2"/>
          <p:cNvSpPr>
            <a:spLocks noGrp="1"/>
          </p:cNvSpPr>
          <p:nvPr>
            <p:ph idx="1" hasCustomPrompt="1"/>
          </p:nvPr>
        </p:nvSpPr>
        <p:spPr>
          <a:xfrm>
            <a:off x="359999" y="1706400"/>
            <a:ext cx="3704400" cy="4042800"/>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noProof="0"/>
              <a:t>Click to add text                                            Enter &amp; TAB to view next text style              SHIFT+TAB to view previous text style</a:t>
            </a:r>
            <a:endParaRPr lang="en-US"/>
          </a:p>
          <a:p>
            <a:pPr lvl="1"/>
            <a:r>
              <a:rPr lang="en-US" noProof="0"/>
              <a:t>Second level</a:t>
            </a:r>
            <a:endParaRPr lang="en-US"/>
          </a:p>
          <a:p>
            <a:pPr lvl="2"/>
            <a:r>
              <a:rPr lang="en-US" noProof="0"/>
              <a:t>Third level</a:t>
            </a:r>
            <a:endParaRPr lang="en-US"/>
          </a:p>
          <a:p>
            <a:pPr lvl="3"/>
            <a:r>
              <a:rPr lang="en-US" noProof="0"/>
              <a:t>Fourth level</a:t>
            </a:r>
            <a:endParaRPr lang="en-US"/>
          </a:p>
          <a:p>
            <a:pPr lvl="4"/>
            <a:r>
              <a:rPr lang="en-US" noProof="0"/>
              <a:t>Fifth level</a:t>
            </a:r>
            <a:endParaRPr lang="en-US"/>
          </a:p>
          <a:p>
            <a:pPr lvl="5"/>
            <a:r>
              <a:rPr lang="en-US" noProof="0"/>
              <a:t>6 level</a:t>
            </a:r>
            <a:endParaRPr lang="en-US"/>
          </a:p>
          <a:p>
            <a:pPr lvl="6"/>
            <a:r>
              <a:rPr lang="en-US" noProof="0"/>
              <a:t>7 level</a:t>
            </a:r>
            <a:endParaRPr lang="en-US"/>
          </a:p>
          <a:p>
            <a:pPr lvl="7"/>
            <a:r>
              <a:rPr lang="en-US" noProof="0"/>
              <a:t>8 level</a:t>
            </a:r>
            <a:endParaRPr lang="en-US"/>
          </a:p>
          <a:p>
            <a:pPr lvl="8"/>
            <a:r>
              <a:rPr lang="en-US" noProof="0"/>
              <a:t>9 level</a:t>
            </a:r>
            <a:endParaRPr lang="en-US"/>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243999" y="1706400"/>
            <a:ext cx="3704400" cy="4042800"/>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noProof="0"/>
              <a:t>Click to add text                                            Enter &amp; TAB to view next text style              SHIFT+TAB to view previous text style</a:t>
            </a:r>
            <a:endParaRPr lang="en-US"/>
          </a:p>
          <a:p>
            <a:pPr lvl="1"/>
            <a:r>
              <a:rPr lang="en-US" noProof="0"/>
              <a:t>Second level</a:t>
            </a:r>
            <a:endParaRPr lang="en-US"/>
          </a:p>
          <a:p>
            <a:pPr lvl="2"/>
            <a:r>
              <a:rPr lang="en-US" noProof="0"/>
              <a:t>Third level</a:t>
            </a:r>
            <a:endParaRPr lang="en-US"/>
          </a:p>
          <a:p>
            <a:pPr lvl="3"/>
            <a:r>
              <a:rPr lang="en-US" noProof="0"/>
              <a:t>Fourth level</a:t>
            </a:r>
            <a:endParaRPr lang="en-US"/>
          </a:p>
          <a:p>
            <a:pPr lvl="4"/>
            <a:r>
              <a:rPr lang="en-US" noProof="0"/>
              <a:t>Fifth level</a:t>
            </a:r>
            <a:endParaRPr lang="en-US"/>
          </a:p>
          <a:p>
            <a:pPr lvl="5"/>
            <a:r>
              <a:rPr lang="en-US" noProof="0"/>
              <a:t>6 level</a:t>
            </a:r>
            <a:endParaRPr lang="en-US"/>
          </a:p>
          <a:p>
            <a:pPr lvl="6"/>
            <a:r>
              <a:rPr lang="en-US" noProof="0"/>
              <a:t>7 level</a:t>
            </a:r>
            <a:endParaRPr lang="en-US"/>
          </a:p>
          <a:p>
            <a:pPr lvl="7"/>
            <a:r>
              <a:rPr lang="en-US" noProof="0"/>
              <a:t>8 level</a:t>
            </a:r>
            <a:endParaRPr lang="en-US"/>
          </a:p>
          <a:p>
            <a:pPr lvl="8"/>
            <a:r>
              <a:rPr lang="en-US" noProof="0"/>
              <a:t>9 level</a:t>
            </a:r>
            <a:endParaRPr lang="en-US"/>
          </a:p>
        </p:txBody>
      </p:sp>
      <p:sp>
        <p:nvSpPr>
          <p:cNvPr id="8" name="Content Placeholder 3">
            <a:extLst>
              <a:ext uri="{FF2B5EF4-FFF2-40B4-BE49-F238E27FC236}">
                <a16:creationId xmlns:a16="http://schemas.microsoft.com/office/drawing/2014/main" id="{AB022DFF-8F16-4A61-9B0B-DD1E6316615B}"/>
              </a:ext>
            </a:extLst>
          </p:cNvPr>
          <p:cNvSpPr>
            <a:spLocks noGrp="1"/>
          </p:cNvSpPr>
          <p:nvPr>
            <p:ph sz="half" idx="20" hasCustomPrompt="1"/>
          </p:nvPr>
        </p:nvSpPr>
        <p:spPr>
          <a:xfrm>
            <a:off x="8128000" y="1706400"/>
            <a:ext cx="3704400" cy="4042800"/>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noProof="0"/>
              <a:t>Click to add text                                            Enter &amp; TAB to view next text style              SHIFT+TAB to view previous text style</a:t>
            </a:r>
            <a:endParaRPr lang="en-US"/>
          </a:p>
          <a:p>
            <a:pPr lvl="1"/>
            <a:r>
              <a:rPr lang="en-US" noProof="0"/>
              <a:t>Second level</a:t>
            </a:r>
            <a:endParaRPr lang="en-US"/>
          </a:p>
          <a:p>
            <a:pPr lvl="2"/>
            <a:r>
              <a:rPr lang="en-US" noProof="0"/>
              <a:t>Third level</a:t>
            </a:r>
            <a:endParaRPr lang="en-US"/>
          </a:p>
          <a:p>
            <a:pPr lvl="3"/>
            <a:r>
              <a:rPr lang="en-US" noProof="0"/>
              <a:t>Fourth level</a:t>
            </a:r>
            <a:endParaRPr lang="en-US"/>
          </a:p>
          <a:p>
            <a:pPr lvl="4"/>
            <a:r>
              <a:rPr lang="en-US" noProof="0"/>
              <a:t>Fifth level</a:t>
            </a:r>
            <a:endParaRPr lang="en-US"/>
          </a:p>
          <a:p>
            <a:pPr lvl="5"/>
            <a:r>
              <a:rPr lang="en-US" noProof="0"/>
              <a:t>6 level</a:t>
            </a:r>
            <a:endParaRPr lang="en-US"/>
          </a:p>
          <a:p>
            <a:pPr lvl="6"/>
            <a:r>
              <a:rPr lang="en-US" noProof="0"/>
              <a:t>7 level</a:t>
            </a:r>
            <a:endParaRPr lang="en-US"/>
          </a:p>
          <a:p>
            <a:pPr lvl="7"/>
            <a:r>
              <a:rPr lang="en-US" noProof="0"/>
              <a:t>8 level</a:t>
            </a:r>
            <a:endParaRPr lang="en-US"/>
          </a:p>
          <a:p>
            <a:pPr lvl="8"/>
            <a:r>
              <a:rPr lang="en-US" noProof="0"/>
              <a:t>9 level</a:t>
            </a:r>
            <a:endParaRPr lang="en-US"/>
          </a:p>
        </p:txBody>
      </p:sp>
      <p:sp>
        <p:nvSpPr>
          <p:cNvPr id="11" name="Text Placeholder notes">
            <a:extLst>
              <a:ext uri="{FF2B5EF4-FFF2-40B4-BE49-F238E27FC236}">
                <a16:creationId xmlns:a16="http://schemas.microsoft.com/office/drawing/2014/main" id="{D52F9DB5-248F-47E7-A76C-76CB21AAC839}"/>
              </a:ext>
            </a:extLst>
          </p:cNvPr>
          <p:cNvSpPr>
            <a:spLocks noGrp="1"/>
          </p:cNvSpPr>
          <p:nvPr>
            <p:ph type="body" sz="quarter" idx="16" hasCustomPrompt="1"/>
          </p:nvPr>
        </p:nvSpPr>
        <p:spPr>
          <a:xfrm>
            <a:off x="360000" y="5749200"/>
            <a:ext cx="11469600" cy="288000"/>
          </a:xfrm>
        </p:spPr>
        <p:txBody>
          <a:bodyPr anchor="b"/>
          <a:lstStyle>
            <a:lvl1pPr marL="0" indent="0">
              <a:buNone/>
              <a:defRPr sz="900" i="1">
                <a:solidFill>
                  <a:schemeClr val="tx1"/>
                </a:solidFill>
              </a:defRPr>
            </a:lvl1pPr>
          </a:lstStyle>
          <a:p>
            <a:pPr lvl="0"/>
            <a:r>
              <a:rPr lang="en-US"/>
              <a:t>Insert notes</a:t>
            </a:r>
          </a:p>
        </p:txBody>
      </p:sp>
      <p:sp>
        <p:nvSpPr>
          <p:cNvPr id="5" name="Slide Number Placeholder 4">
            <a:extLst>
              <a:ext uri="{FF2B5EF4-FFF2-40B4-BE49-F238E27FC236}">
                <a16:creationId xmlns:a16="http://schemas.microsoft.com/office/drawing/2014/main" id="{6851CF2F-237F-3386-B5BD-1EC7AEBBF951}"/>
              </a:ext>
            </a:extLst>
          </p:cNvPr>
          <p:cNvSpPr>
            <a:spLocks noGrp="1"/>
          </p:cNvSpPr>
          <p:nvPr>
            <p:ph type="sldNum" sz="quarter" idx="18"/>
          </p:nvPr>
        </p:nvSpPr>
        <p:spPr/>
        <p:txBody>
          <a:bodyPr/>
          <a:lstStyle/>
          <a:p>
            <a:fld id="{23AA811B-2EBD-4900-905E-5BE206449611}" type="slidenum">
              <a:rPr lang="en-US" smtClean="0"/>
              <a:pPr/>
              <a:t>‹#›</a:t>
            </a:fld>
            <a:endParaRPr lang="en-US"/>
          </a:p>
        </p:txBody>
      </p:sp>
      <p:sp>
        <p:nvSpPr>
          <p:cNvPr id="9" name="Date Placeholder 5">
            <a:extLst>
              <a:ext uri="{FF2B5EF4-FFF2-40B4-BE49-F238E27FC236}">
                <a16:creationId xmlns:a16="http://schemas.microsoft.com/office/drawing/2014/main" id="{BAE18DD2-0A52-CF1E-670A-B123A2589299}"/>
              </a:ext>
            </a:extLst>
          </p:cNvPr>
          <p:cNvSpPr>
            <a:spLocks noGrp="1"/>
          </p:cNvSpPr>
          <p:nvPr>
            <p:ph type="dt" sz="half" idx="13"/>
          </p:nvPr>
        </p:nvSpPr>
        <p:spPr>
          <a:xfrm>
            <a:off x="10630800" y="6364800"/>
            <a:ext cx="691200" cy="180000"/>
          </a:xfrm>
        </p:spPr>
        <p:txBody>
          <a:bodyPr/>
          <a:lstStyle/>
          <a:p>
            <a:fld id="{B118041E-2DAD-480C-AEE4-E661A097CFE4}" type="datetime1">
              <a:rPr lang="en-US" smtClean="0"/>
              <a:t>7/17/2026</a:t>
            </a:fld>
            <a:endParaRPr lang="en-US"/>
          </a:p>
        </p:txBody>
      </p:sp>
    </p:spTree>
    <p:extLst>
      <p:ext uri="{BB962C8B-B14F-4D97-AF65-F5344CB8AC3E}">
        <p14:creationId xmlns:p14="http://schemas.microsoft.com/office/powerpoint/2010/main" val="1872749026"/>
      </p:ext>
    </p:extLst>
  </p:cSld>
  <p:clrMapOvr>
    <a:masterClrMapping/>
  </p:clrMapOvr>
  <p:extLst>
    <p:ext uri="{DCECCB84-F9BA-43D5-87BE-67443E8EF086}">
      <p15:sldGuideLst xmlns:p15="http://schemas.microsoft.com/office/powerpoint/2012/main">
        <p15:guide id="1" orient="horz" pos="486">
          <p15:clr>
            <a:srgbClr val="F26B43"/>
          </p15:clr>
        </p15:guide>
        <p15:guide id="2" orient="horz" pos="1074">
          <p15:clr>
            <a:srgbClr val="F26B43"/>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 Content w/eyebrow">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0000" y="532798"/>
            <a:ext cx="7588800" cy="1167415"/>
          </a:xfrm>
        </p:spPr>
        <p:txBody>
          <a:bodyPr/>
          <a:lstStyle>
            <a:lvl1pPr>
              <a:defRPr>
                <a:solidFill>
                  <a:schemeClr val="accent3"/>
                </a:solidFill>
              </a:defRPr>
            </a:lvl1pPr>
          </a:lstStyle>
          <a:p>
            <a:r>
              <a:rPr lang="en-US" noProof="0"/>
              <a:t>Click to add title</a:t>
            </a:r>
            <a:endParaRPr lang="en-US"/>
          </a:p>
        </p:txBody>
      </p:sp>
      <p:sp>
        <p:nvSpPr>
          <p:cNvPr id="6" name="Text Placeholder eyebrow">
            <a:extLst>
              <a:ext uri="{FF2B5EF4-FFF2-40B4-BE49-F238E27FC236}">
                <a16:creationId xmlns:a16="http://schemas.microsoft.com/office/drawing/2014/main" id="{A6F7E782-EEB2-33F5-CD9D-EC84094E1665}"/>
              </a:ext>
            </a:extLst>
          </p:cNvPr>
          <p:cNvSpPr>
            <a:spLocks noGrp="1"/>
          </p:cNvSpPr>
          <p:nvPr>
            <p:ph type="body" sz="quarter" idx="19" hasCustomPrompt="1"/>
          </p:nvPr>
        </p:nvSpPr>
        <p:spPr>
          <a:xfrm>
            <a:off x="360000" y="295200"/>
            <a:ext cx="7588800" cy="234779"/>
          </a:xfrm>
        </p:spPr>
        <p:txBody>
          <a:bodyPr tIns="36000" anchor="t" anchorCtr="0"/>
          <a:lstStyle>
            <a:lvl1pPr marL="0" indent="0">
              <a:lnSpc>
                <a:spcPct val="85000"/>
              </a:lnSpc>
              <a:spcBef>
                <a:spcPts val="0"/>
              </a:spcBef>
              <a:spcAft>
                <a:spcPts val="0"/>
              </a:spcAft>
              <a:buNone/>
              <a:defRPr sz="1200" cap="all" spc="150" baseline="0">
                <a:solidFill>
                  <a:schemeClr val="accent3"/>
                </a:solidFill>
                <a:latin typeface="Consolas" panose="020B0609020204030204" pitchFamily="49" charset="0"/>
              </a:defRPr>
            </a:lvl1pPr>
          </a:lstStyle>
          <a:p>
            <a:pPr lvl="0"/>
            <a:r>
              <a:rPr lang="en-US"/>
              <a:t>Click to add title</a:t>
            </a:r>
          </a:p>
        </p:txBody>
      </p:sp>
      <p:sp>
        <p:nvSpPr>
          <p:cNvPr id="3" name="Content Placeholder 2"/>
          <p:cNvSpPr>
            <a:spLocks noGrp="1"/>
          </p:cNvSpPr>
          <p:nvPr>
            <p:ph idx="1" hasCustomPrompt="1"/>
          </p:nvPr>
        </p:nvSpPr>
        <p:spPr>
          <a:xfrm>
            <a:off x="360000" y="1706400"/>
            <a:ext cx="3704400" cy="4042800"/>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noProof="0"/>
              <a:t>Click to add text                                            Enter &amp; TAB to view next text style              SHIFT+TAB to view previous text style</a:t>
            </a:r>
            <a:endParaRPr lang="en-US"/>
          </a:p>
          <a:p>
            <a:pPr lvl="1"/>
            <a:r>
              <a:rPr lang="en-US" noProof="0"/>
              <a:t>Second level</a:t>
            </a:r>
            <a:endParaRPr lang="en-US"/>
          </a:p>
          <a:p>
            <a:pPr lvl="2"/>
            <a:r>
              <a:rPr lang="en-US" noProof="0"/>
              <a:t>Third level</a:t>
            </a:r>
            <a:endParaRPr lang="en-US"/>
          </a:p>
          <a:p>
            <a:pPr lvl="3"/>
            <a:r>
              <a:rPr lang="en-US" noProof="0"/>
              <a:t>Fourth level</a:t>
            </a:r>
            <a:endParaRPr lang="en-US"/>
          </a:p>
          <a:p>
            <a:pPr lvl="4"/>
            <a:r>
              <a:rPr lang="en-US" noProof="0"/>
              <a:t>Fifth level</a:t>
            </a:r>
            <a:endParaRPr lang="en-US"/>
          </a:p>
          <a:p>
            <a:pPr lvl="5"/>
            <a:r>
              <a:rPr lang="en-US" noProof="0"/>
              <a:t>6 level</a:t>
            </a:r>
            <a:endParaRPr lang="en-US"/>
          </a:p>
          <a:p>
            <a:pPr lvl="6"/>
            <a:r>
              <a:rPr lang="en-US" noProof="0"/>
              <a:t>7 level</a:t>
            </a:r>
            <a:endParaRPr lang="en-US"/>
          </a:p>
          <a:p>
            <a:pPr lvl="7"/>
            <a:r>
              <a:rPr lang="en-US" noProof="0"/>
              <a:t>8 level</a:t>
            </a:r>
            <a:endParaRPr lang="en-US"/>
          </a:p>
          <a:p>
            <a:pPr lvl="8"/>
            <a:r>
              <a:rPr lang="en-US" noProof="0"/>
              <a:t>9 level</a:t>
            </a:r>
            <a:endParaRPr lang="en-US"/>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244400" y="1706400"/>
            <a:ext cx="3704400" cy="4042800"/>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noProof="0"/>
              <a:t>Click to add text                                            Enter &amp; TAB to view next text style              SHIFT+TAB to view previous text style</a:t>
            </a:r>
            <a:endParaRPr lang="en-US"/>
          </a:p>
          <a:p>
            <a:pPr lvl="1"/>
            <a:r>
              <a:rPr lang="en-US" noProof="0"/>
              <a:t>Second level</a:t>
            </a:r>
            <a:endParaRPr lang="en-US"/>
          </a:p>
          <a:p>
            <a:pPr lvl="2"/>
            <a:r>
              <a:rPr lang="en-US" noProof="0"/>
              <a:t>Third level</a:t>
            </a:r>
            <a:endParaRPr lang="en-US"/>
          </a:p>
          <a:p>
            <a:pPr lvl="3"/>
            <a:r>
              <a:rPr lang="en-US" noProof="0"/>
              <a:t>Fourth level</a:t>
            </a:r>
            <a:endParaRPr lang="en-US"/>
          </a:p>
          <a:p>
            <a:pPr lvl="4"/>
            <a:r>
              <a:rPr lang="en-US" noProof="0"/>
              <a:t>Fifth level</a:t>
            </a:r>
            <a:endParaRPr lang="en-US"/>
          </a:p>
          <a:p>
            <a:pPr lvl="5"/>
            <a:r>
              <a:rPr lang="en-US" noProof="0"/>
              <a:t>6 level</a:t>
            </a:r>
            <a:endParaRPr lang="en-US"/>
          </a:p>
          <a:p>
            <a:pPr lvl="6"/>
            <a:r>
              <a:rPr lang="en-US" noProof="0"/>
              <a:t>7 level</a:t>
            </a:r>
            <a:endParaRPr lang="en-US"/>
          </a:p>
          <a:p>
            <a:pPr lvl="7"/>
            <a:r>
              <a:rPr lang="en-US" noProof="0"/>
              <a:t>8 level</a:t>
            </a:r>
            <a:endParaRPr lang="en-US"/>
          </a:p>
          <a:p>
            <a:pPr lvl="8"/>
            <a:r>
              <a:rPr lang="en-US" noProof="0"/>
              <a:t>9 level</a:t>
            </a:r>
            <a:endParaRPr lang="en-US"/>
          </a:p>
        </p:txBody>
      </p:sp>
      <p:sp>
        <p:nvSpPr>
          <p:cNvPr id="8" name="Content Placeholder 3">
            <a:extLst>
              <a:ext uri="{FF2B5EF4-FFF2-40B4-BE49-F238E27FC236}">
                <a16:creationId xmlns:a16="http://schemas.microsoft.com/office/drawing/2014/main" id="{DFBABCC5-94E5-5B1E-9A94-449E76472BB5}"/>
              </a:ext>
            </a:extLst>
          </p:cNvPr>
          <p:cNvSpPr>
            <a:spLocks noGrp="1"/>
          </p:cNvSpPr>
          <p:nvPr>
            <p:ph sz="half" idx="20" hasCustomPrompt="1"/>
          </p:nvPr>
        </p:nvSpPr>
        <p:spPr>
          <a:xfrm>
            <a:off x="8128800" y="1706400"/>
            <a:ext cx="3704400" cy="4042800"/>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noProof="0"/>
              <a:t>Click to add text                                            Enter &amp; TAB to view next text style              SHIFT+TAB to view previous text style</a:t>
            </a:r>
            <a:endParaRPr lang="en-US"/>
          </a:p>
          <a:p>
            <a:pPr lvl="1"/>
            <a:r>
              <a:rPr lang="en-US" noProof="0"/>
              <a:t>Second level</a:t>
            </a:r>
            <a:endParaRPr lang="en-US"/>
          </a:p>
          <a:p>
            <a:pPr lvl="2"/>
            <a:r>
              <a:rPr lang="en-US" noProof="0"/>
              <a:t>Third level</a:t>
            </a:r>
            <a:endParaRPr lang="en-US"/>
          </a:p>
          <a:p>
            <a:pPr lvl="3"/>
            <a:r>
              <a:rPr lang="en-US" noProof="0"/>
              <a:t>Fourth level</a:t>
            </a:r>
            <a:endParaRPr lang="en-US"/>
          </a:p>
          <a:p>
            <a:pPr lvl="4"/>
            <a:r>
              <a:rPr lang="en-US" noProof="0"/>
              <a:t>Fifth level</a:t>
            </a:r>
            <a:endParaRPr lang="en-US"/>
          </a:p>
          <a:p>
            <a:pPr lvl="5"/>
            <a:r>
              <a:rPr lang="en-US" noProof="0"/>
              <a:t>6 level</a:t>
            </a:r>
            <a:endParaRPr lang="en-US"/>
          </a:p>
          <a:p>
            <a:pPr lvl="6"/>
            <a:r>
              <a:rPr lang="en-US" noProof="0"/>
              <a:t>7 level</a:t>
            </a:r>
            <a:endParaRPr lang="en-US"/>
          </a:p>
          <a:p>
            <a:pPr lvl="7"/>
            <a:r>
              <a:rPr lang="en-US" noProof="0"/>
              <a:t>8 level</a:t>
            </a:r>
            <a:endParaRPr lang="en-US"/>
          </a:p>
          <a:p>
            <a:pPr lvl="8"/>
            <a:r>
              <a:rPr lang="en-US" noProof="0"/>
              <a:t>9 level</a:t>
            </a:r>
            <a:endParaRPr lang="en-US"/>
          </a:p>
        </p:txBody>
      </p:sp>
      <p:sp>
        <p:nvSpPr>
          <p:cNvPr id="11" name="Text Placeholder notes">
            <a:extLst>
              <a:ext uri="{FF2B5EF4-FFF2-40B4-BE49-F238E27FC236}">
                <a16:creationId xmlns:a16="http://schemas.microsoft.com/office/drawing/2014/main" id="{D52F9DB5-248F-47E7-A76C-76CB21AAC839}"/>
              </a:ext>
            </a:extLst>
          </p:cNvPr>
          <p:cNvSpPr>
            <a:spLocks noGrp="1"/>
          </p:cNvSpPr>
          <p:nvPr>
            <p:ph type="body" sz="quarter" idx="16" hasCustomPrompt="1"/>
          </p:nvPr>
        </p:nvSpPr>
        <p:spPr>
          <a:xfrm>
            <a:off x="360000" y="5749200"/>
            <a:ext cx="11469600" cy="288000"/>
          </a:xfrm>
        </p:spPr>
        <p:txBody>
          <a:bodyPr anchor="b"/>
          <a:lstStyle>
            <a:lvl1pPr marL="0" indent="0">
              <a:buNone/>
              <a:defRPr sz="900" i="1">
                <a:solidFill>
                  <a:schemeClr val="tx1"/>
                </a:solidFill>
              </a:defRPr>
            </a:lvl1pPr>
          </a:lstStyle>
          <a:p>
            <a:pPr lvl="0"/>
            <a:r>
              <a:rPr lang="en-US"/>
              <a:t>Insert notes</a:t>
            </a:r>
          </a:p>
        </p:txBody>
      </p:sp>
      <p:sp>
        <p:nvSpPr>
          <p:cNvPr id="5" name="Slide Number Placeholder 4">
            <a:extLst>
              <a:ext uri="{FF2B5EF4-FFF2-40B4-BE49-F238E27FC236}">
                <a16:creationId xmlns:a16="http://schemas.microsoft.com/office/drawing/2014/main" id="{6851CF2F-237F-3386-B5BD-1EC7AEBBF951}"/>
              </a:ext>
            </a:extLst>
          </p:cNvPr>
          <p:cNvSpPr>
            <a:spLocks noGrp="1"/>
          </p:cNvSpPr>
          <p:nvPr>
            <p:ph type="sldNum" sz="quarter" idx="18"/>
          </p:nvPr>
        </p:nvSpPr>
        <p:spPr/>
        <p:txBody>
          <a:bodyPr/>
          <a:lstStyle/>
          <a:p>
            <a:fld id="{23AA811B-2EBD-4900-905E-5BE206449611}" type="slidenum">
              <a:rPr lang="en-US" smtClean="0"/>
              <a:pPr/>
              <a:t>‹#›</a:t>
            </a:fld>
            <a:endParaRPr lang="en-US"/>
          </a:p>
        </p:txBody>
      </p:sp>
      <p:sp>
        <p:nvSpPr>
          <p:cNvPr id="9" name="Date Placeholder 5">
            <a:extLst>
              <a:ext uri="{FF2B5EF4-FFF2-40B4-BE49-F238E27FC236}">
                <a16:creationId xmlns:a16="http://schemas.microsoft.com/office/drawing/2014/main" id="{317E4AB4-6FC5-07E1-4D9A-0F42F3A4CFCB}"/>
              </a:ext>
            </a:extLst>
          </p:cNvPr>
          <p:cNvSpPr>
            <a:spLocks noGrp="1"/>
          </p:cNvSpPr>
          <p:nvPr>
            <p:ph type="dt" sz="half" idx="13"/>
          </p:nvPr>
        </p:nvSpPr>
        <p:spPr>
          <a:xfrm>
            <a:off x="10630800" y="6364800"/>
            <a:ext cx="691200" cy="180000"/>
          </a:xfrm>
        </p:spPr>
        <p:txBody>
          <a:bodyPr/>
          <a:lstStyle/>
          <a:p>
            <a:fld id="{B118041E-2DAD-480C-AEE4-E661A097CFE4}" type="datetime1">
              <a:rPr lang="en-US" smtClean="0"/>
              <a:t>7/17/2026</a:t>
            </a:fld>
            <a:endParaRPr lang="en-US"/>
          </a:p>
        </p:txBody>
      </p:sp>
    </p:spTree>
    <p:extLst>
      <p:ext uri="{BB962C8B-B14F-4D97-AF65-F5344CB8AC3E}">
        <p14:creationId xmlns:p14="http://schemas.microsoft.com/office/powerpoint/2010/main" val="3908579242"/>
      </p:ext>
    </p:extLst>
  </p:cSld>
  <p:clrMapOvr>
    <a:masterClrMapping/>
  </p:clrMapOvr>
  <p:extLst>
    <p:ext uri="{DCECCB84-F9BA-43D5-87BE-67443E8EF086}">
      <p15:sldGuideLst xmlns:p15="http://schemas.microsoft.com/office/powerpoint/2012/main">
        <p15:guide id="1" orient="horz" pos="1071">
          <p15:clr>
            <a:srgbClr val="F26B43"/>
          </p15:clr>
        </p15:guide>
        <p15:guide id="2" orient="horz" pos="336">
          <p15:clr>
            <a:srgbClr val="F26B43"/>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0000" y="295200"/>
            <a:ext cx="7588800" cy="471600"/>
          </a:xfrm>
        </p:spPr>
        <p:txBody>
          <a:bodyPr/>
          <a:lstStyle>
            <a:lvl1pPr>
              <a:defRPr>
                <a:solidFill>
                  <a:schemeClr val="accent3"/>
                </a:solidFill>
              </a:defRPr>
            </a:lvl1pPr>
          </a:lstStyle>
          <a:p>
            <a:r>
              <a:rPr lang="en-US" noProof="0"/>
              <a:t>Click to add title</a:t>
            </a:r>
            <a:endParaRPr lang="en-US"/>
          </a:p>
        </p:txBody>
      </p:sp>
      <p:sp>
        <p:nvSpPr>
          <p:cNvPr id="6" name="Text Placeholder sub">
            <a:extLst>
              <a:ext uri="{FF2B5EF4-FFF2-40B4-BE49-F238E27FC236}">
                <a16:creationId xmlns:a16="http://schemas.microsoft.com/office/drawing/2014/main" id="{A3D8B013-EDFB-C349-E68E-1D19817723BD}"/>
              </a:ext>
            </a:extLst>
          </p:cNvPr>
          <p:cNvSpPr>
            <a:spLocks noGrp="1"/>
          </p:cNvSpPr>
          <p:nvPr>
            <p:ph type="body" sz="quarter" idx="19" hasCustomPrompt="1"/>
          </p:nvPr>
        </p:nvSpPr>
        <p:spPr>
          <a:xfrm>
            <a:off x="360000" y="769232"/>
            <a:ext cx="7588800" cy="935743"/>
          </a:xfrm>
        </p:spPr>
        <p:txBody>
          <a:bodyPr anchor="t" anchorCtr="0"/>
          <a:lstStyle>
            <a:lvl1pPr marL="0" indent="0">
              <a:lnSpc>
                <a:spcPct val="100000"/>
              </a:lnSpc>
              <a:spcBef>
                <a:spcPts val="0"/>
              </a:spcBef>
              <a:spcAft>
                <a:spcPts val="0"/>
              </a:spcAft>
              <a:buNone/>
              <a:defRPr sz="1800" cap="none" spc="0" baseline="0">
                <a:solidFill>
                  <a:schemeClr val="accent3"/>
                </a:solidFill>
                <a:latin typeface="+mn-lt"/>
              </a:defRPr>
            </a:lvl1pPr>
          </a:lstStyle>
          <a:p>
            <a:pPr lvl="0"/>
            <a:r>
              <a:rPr lang="en-US"/>
              <a:t>Click to add subtitle</a:t>
            </a:r>
          </a:p>
        </p:txBody>
      </p:sp>
      <p:sp>
        <p:nvSpPr>
          <p:cNvPr id="3" name="Content Placeholder 2"/>
          <p:cNvSpPr>
            <a:spLocks noGrp="1"/>
          </p:cNvSpPr>
          <p:nvPr>
            <p:ph idx="1" hasCustomPrompt="1"/>
          </p:nvPr>
        </p:nvSpPr>
        <p:spPr>
          <a:xfrm>
            <a:off x="359999" y="1706400"/>
            <a:ext cx="2732451" cy="4042800"/>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noProof="0"/>
              <a:t>Click to add text                        Enter &amp; TAB to view next text style                           SHIFT+TAB to view previous text style</a:t>
            </a:r>
            <a:endParaRPr lang="en-US"/>
          </a:p>
          <a:p>
            <a:pPr lvl="1"/>
            <a:r>
              <a:rPr lang="en-US" noProof="0"/>
              <a:t>Second level</a:t>
            </a:r>
            <a:endParaRPr lang="en-US"/>
          </a:p>
          <a:p>
            <a:pPr lvl="2"/>
            <a:r>
              <a:rPr lang="en-US" noProof="0"/>
              <a:t>Third level</a:t>
            </a:r>
            <a:endParaRPr lang="en-US"/>
          </a:p>
          <a:p>
            <a:pPr lvl="3"/>
            <a:r>
              <a:rPr lang="en-US" noProof="0"/>
              <a:t>Fourth level</a:t>
            </a:r>
            <a:endParaRPr lang="en-US"/>
          </a:p>
          <a:p>
            <a:pPr lvl="4"/>
            <a:r>
              <a:rPr lang="en-US" noProof="0"/>
              <a:t>Fifth level</a:t>
            </a:r>
            <a:endParaRPr lang="en-US"/>
          </a:p>
          <a:p>
            <a:pPr lvl="5"/>
            <a:r>
              <a:rPr lang="en-US" noProof="0"/>
              <a:t>6 level</a:t>
            </a:r>
            <a:endParaRPr lang="en-US"/>
          </a:p>
          <a:p>
            <a:pPr lvl="6"/>
            <a:r>
              <a:rPr lang="en-US" noProof="0"/>
              <a:t>7 level</a:t>
            </a:r>
            <a:endParaRPr lang="en-US"/>
          </a:p>
          <a:p>
            <a:pPr lvl="7"/>
            <a:r>
              <a:rPr lang="en-US" noProof="0"/>
              <a:t>8 level</a:t>
            </a:r>
            <a:endParaRPr lang="en-US"/>
          </a:p>
          <a:p>
            <a:pPr lvl="8"/>
            <a:r>
              <a:rPr lang="en-US" noProof="0"/>
              <a:t>9 level</a:t>
            </a:r>
            <a:endParaRPr lang="en-US"/>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273576" y="1706400"/>
            <a:ext cx="2732400" cy="4042800"/>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noProof="0"/>
              <a:t>Click to add text                        Enter &amp; TAB to view next text style                           SHIFT+TAB to view previous text style</a:t>
            </a:r>
            <a:endParaRPr lang="en-US"/>
          </a:p>
          <a:p>
            <a:pPr lvl="1"/>
            <a:r>
              <a:rPr lang="en-US" noProof="0"/>
              <a:t>Second level</a:t>
            </a:r>
            <a:endParaRPr lang="en-US"/>
          </a:p>
          <a:p>
            <a:pPr lvl="2"/>
            <a:r>
              <a:rPr lang="en-US" noProof="0"/>
              <a:t>Third level</a:t>
            </a:r>
            <a:endParaRPr lang="en-US"/>
          </a:p>
          <a:p>
            <a:pPr lvl="3"/>
            <a:r>
              <a:rPr lang="en-US" noProof="0"/>
              <a:t>Fourth level</a:t>
            </a:r>
            <a:endParaRPr lang="en-US"/>
          </a:p>
          <a:p>
            <a:pPr lvl="4"/>
            <a:r>
              <a:rPr lang="en-US" noProof="0"/>
              <a:t>Fifth level</a:t>
            </a:r>
            <a:endParaRPr lang="en-US"/>
          </a:p>
          <a:p>
            <a:pPr lvl="5"/>
            <a:r>
              <a:rPr lang="en-US" noProof="0"/>
              <a:t>6 level</a:t>
            </a:r>
            <a:endParaRPr lang="en-US"/>
          </a:p>
          <a:p>
            <a:pPr lvl="6"/>
            <a:r>
              <a:rPr lang="en-US" noProof="0"/>
              <a:t>7 level</a:t>
            </a:r>
            <a:endParaRPr lang="en-US"/>
          </a:p>
          <a:p>
            <a:pPr lvl="7"/>
            <a:r>
              <a:rPr lang="en-US" noProof="0"/>
              <a:t>8 level</a:t>
            </a:r>
            <a:endParaRPr lang="en-US"/>
          </a:p>
          <a:p>
            <a:pPr lvl="8"/>
            <a:r>
              <a:rPr lang="en-US" noProof="0"/>
              <a:t>9 level</a:t>
            </a:r>
            <a:endParaRPr lang="en-US"/>
          </a:p>
        </p:txBody>
      </p:sp>
      <p:sp>
        <p:nvSpPr>
          <p:cNvPr id="8" name="Content Placeholder 3">
            <a:extLst>
              <a:ext uri="{FF2B5EF4-FFF2-40B4-BE49-F238E27FC236}">
                <a16:creationId xmlns:a16="http://schemas.microsoft.com/office/drawing/2014/main" id="{AB022DFF-8F16-4A61-9B0B-DD1E6316615B}"/>
              </a:ext>
            </a:extLst>
          </p:cNvPr>
          <p:cNvSpPr>
            <a:spLocks noGrp="1"/>
          </p:cNvSpPr>
          <p:nvPr>
            <p:ph sz="half" idx="20" hasCustomPrompt="1"/>
          </p:nvPr>
        </p:nvSpPr>
        <p:spPr>
          <a:xfrm>
            <a:off x="6187102" y="1706400"/>
            <a:ext cx="2732400" cy="4042800"/>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noProof="0"/>
              <a:t>Click to add text                        Enter &amp; TAB to view next text style                           SHIFT+TAB to view previous text style</a:t>
            </a:r>
            <a:endParaRPr lang="en-US"/>
          </a:p>
          <a:p>
            <a:pPr lvl="1"/>
            <a:r>
              <a:rPr lang="en-US" noProof="0"/>
              <a:t>Second level</a:t>
            </a:r>
            <a:endParaRPr lang="en-US"/>
          </a:p>
          <a:p>
            <a:pPr lvl="2"/>
            <a:r>
              <a:rPr lang="en-US" noProof="0"/>
              <a:t>Third level</a:t>
            </a:r>
            <a:endParaRPr lang="en-US"/>
          </a:p>
          <a:p>
            <a:pPr lvl="3"/>
            <a:r>
              <a:rPr lang="en-US" noProof="0"/>
              <a:t>Fourth level</a:t>
            </a:r>
            <a:endParaRPr lang="en-US"/>
          </a:p>
          <a:p>
            <a:pPr lvl="4"/>
            <a:r>
              <a:rPr lang="en-US" noProof="0"/>
              <a:t>Fifth level</a:t>
            </a:r>
            <a:endParaRPr lang="en-US"/>
          </a:p>
          <a:p>
            <a:pPr lvl="5"/>
            <a:r>
              <a:rPr lang="en-US" noProof="0"/>
              <a:t>6 level</a:t>
            </a:r>
            <a:endParaRPr lang="en-US"/>
          </a:p>
          <a:p>
            <a:pPr lvl="6"/>
            <a:r>
              <a:rPr lang="en-US" noProof="0"/>
              <a:t>7 level</a:t>
            </a:r>
            <a:endParaRPr lang="en-US"/>
          </a:p>
          <a:p>
            <a:pPr lvl="7"/>
            <a:r>
              <a:rPr lang="en-US" noProof="0"/>
              <a:t>8 level</a:t>
            </a:r>
            <a:endParaRPr lang="en-US"/>
          </a:p>
          <a:p>
            <a:pPr lvl="8"/>
            <a:r>
              <a:rPr lang="en-US" noProof="0"/>
              <a:t>9 level</a:t>
            </a:r>
            <a:endParaRPr lang="en-US"/>
          </a:p>
        </p:txBody>
      </p:sp>
      <p:sp>
        <p:nvSpPr>
          <p:cNvPr id="11" name="Text Placeholder notes">
            <a:extLst>
              <a:ext uri="{FF2B5EF4-FFF2-40B4-BE49-F238E27FC236}">
                <a16:creationId xmlns:a16="http://schemas.microsoft.com/office/drawing/2014/main" id="{D52F9DB5-248F-47E7-A76C-76CB21AAC839}"/>
              </a:ext>
            </a:extLst>
          </p:cNvPr>
          <p:cNvSpPr>
            <a:spLocks noGrp="1"/>
          </p:cNvSpPr>
          <p:nvPr>
            <p:ph type="body" sz="quarter" idx="16" hasCustomPrompt="1"/>
          </p:nvPr>
        </p:nvSpPr>
        <p:spPr>
          <a:xfrm>
            <a:off x="360000" y="5749200"/>
            <a:ext cx="11468463" cy="288000"/>
          </a:xfrm>
        </p:spPr>
        <p:txBody>
          <a:bodyPr anchor="b"/>
          <a:lstStyle>
            <a:lvl1pPr marL="0" indent="0">
              <a:buNone/>
              <a:defRPr sz="900" i="1">
                <a:solidFill>
                  <a:schemeClr val="tx1"/>
                </a:solidFill>
              </a:defRPr>
            </a:lvl1pPr>
          </a:lstStyle>
          <a:p>
            <a:pPr lvl="0"/>
            <a:r>
              <a:rPr lang="en-US"/>
              <a:t>Insert notes</a:t>
            </a:r>
          </a:p>
        </p:txBody>
      </p:sp>
      <p:sp>
        <p:nvSpPr>
          <p:cNvPr id="5" name="Slide Number Placeholder 4">
            <a:extLst>
              <a:ext uri="{FF2B5EF4-FFF2-40B4-BE49-F238E27FC236}">
                <a16:creationId xmlns:a16="http://schemas.microsoft.com/office/drawing/2014/main" id="{6851CF2F-237F-3386-B5BD-1EC7AEBBF951}"/>
              </a:ext>
            </a:extLst>
          </p:cNvPr>
          <p:cNvSpPr>
            <a:spLocks noGrp="1"/>
          </p:cNvSpPr>
          <p:nvPr>
            <p:ph type="sldNum" sz="quarter" idx="18"/>
          </p:nvPr>
        </p:nvSpPr>
        <p:spPr/>
        <p:txBody>
          <a:bodyPr/>
          <a:lstStyle/>
          <a:p>
            <a:fld id="{23AA811B-2EBD-4900-905E-5BE206449611}" type="slidenum">
              <a:rPr lang="en-US" smtClean="0"/>
              <a:pPr/>
              <a:t>‹#›</a:t>
            </a:fld>
            <a:endParaRPr lang="en-US"/>
          </a:p>
        </p:txBody>
      </p:sp>
      <p:sp>
        <p:nvSpPr>
          <p:cNvPr id="12" name="Content Placeholder 3">
            <a:extLst>
              <a:ext uri="{FF2B5EF4-FFF2-40B4-BE49-F238E27FC236}">
                <a16:creationId xmlns:a16="http://schemas.microsoft.com/office/drawing/2014/main" id="{405546E1-7BF8-F03B-5530-1D7898C62B33}"/>
              </a:ext>
            </a:extLst>
          </p:cNvPr>
          <p:cNvSpPr>
            <a:spLocks noGrp="1"/>
          </p:cNvSpPr>
          <p:nvPr>
            <p:ph sz="half" idx="21" hasCustomPrompt="1"/>
          </p:nvPr>
        </p:nvSpPr>
        <p:spPr>
          <a:xfrm>
            <a:off x="9100629" y="1706400"/>
            <a:ext cx="2732400" cy="4042800"/>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noProof="0"/>
              <a:t>Click to add text                        Enter &amp; TAB to view next text style                           SHIFT+TAB to view previous text style</a:t>
            </a:r>
            <a:endParaRPr lang="en-US"/>
          </a:p>
          <a:p>
            <a:pPr lvl="1"/>
            <a:r>
              <a:rPr lang="en-US" noProof="0"/>
              <a:t>Second level</a:t>
            </a:r>
            <a:endParaRPr lang="en-US"/>
          </a:p>
          <a:p>
            <a:pPr lvl="2"/>
            <a:r>
              <a:rPr lang="en-US" noProof="0"/>
              <a:t>Third level</a:t>
            </a:r>
            <a:endParaRPr lang="en-US"/>
          </a:p>
          <a:p>
            <a:pPr lvl="3"/>
            <a:r>
              <a:rPr lang="en-US" noProof="0"/>
              <a:t>Fourth level</a:t>
            </a:r>
            <a:endParaRPr lang="en-US"/>
          </a:p>
          <a:p>
            <a:pPr lvl="4"/>
            <a:r>
              <a:rPr lang="en-US" noProof="0"/>
              <a:t>Fifth level</a:t>
            </a:r>
            <a:endParaRPr lang="en-US"/>
          </a:p>
          <a:p>
            <a:pPr lvl="5"/>
            <a:r>
              <a:rPr lang="en-US" noProof="0"/>
              <a:t>6 level</a:t>
            </a:r>
            <a:endParaRPr lang="en-US"/>
          </a:p>
          <a:p>
            <a:pPr lvl="6"/>
            <a:r>
              <a:rPr lang="en-US" noProof="0"/>
              <a:t>7 level</a:t>
            </a:r>
            <a:endParaRPr lang="en-US"/>
          </a:p>
          <a:p>
            <a:pPr lvl="7"/>
            <a:r>
              <a:rPr lang="en-US" noProof="0"/>
              <a:t>8 level</a:t>
            </a:r>
            <a:endParaRPr lang="en-US"/>
          </a:p>
          <a:p>
            <a:pPr lvl="8"/>
            <a:r>
              <a:rPr lang="en-US" noProof="0"/>
              <a:t>9 level</a:t>
            </a:r>
            <a:endParaRPr lang="en-US"/>
          </a:p>
        </p:txBody>
      </p:sp>
      <p:sp>
        <p:nvSpPr>
          <p:cNvPr id="9" name="Date Placeholder 5">
            <a:extLst>
              <a:ext uri="{FF2B5EF4-FFF2-40B4-BE49-F238E27FC236}">
                <a16:creationId xmlns:a16="http://schemas.microsoft.com/office/drawing/2014/main" id="{DA80C984-4F5B-9988-EC8E-5895C912ED2A}"/>
              </a:ext>
            </a:extLst>
          </p:cNvPr>
          <p:cNvSpPr>
            <a:spLocks noGrp="1"/>
          </p:cNvSpPr>
          <p:nvPr>
            <p:ph type="dt" sz="half" idx="13"/>
          </p:nvPr>
        </p:nvSpPr>
        <p:spPr>
          <a:xfrm>
            <a:off x="10630800" y="6364800"/>
            <a:ext cx="691200" cy="180000"/>
          </a:xfrm>
        </p:spPr>
        <p:txBody>
          <a:bodyPr/>
          <a:lstStyle/>
          <a:p>
            <a:fld id="{B118041E-2DAD-480C-AEE4-E661A097CFE4}" type="datetime1">
              <a:rPr lang="en-US" smtClean="0"/>
              <a:t>7/17/2026</a:t>
            </a:fld>
            <a:endParaRPr lang="en-US"/>
          </a:p>
        </p:txBody>
      </p:sp>
    </p:spTree>
    <p:extLst>
      <p:ext uri="{BB962C8B-B14F-4D97-AF65-F5344CB8AC3E}">
        <p14:creationId xmlns:p14="http://schemas.microsoft.com/office/powerpoint/2010/main" val="758867808"/>
      </p:ext>
    </p:extLst>
  </p:cSld>
  <p:clrMapOvr>
    <a:masterClrMapping/>
  </p:clrMapOvr>
  <p:extLst>
    <p:ext uri="{DCECCB84-F9BA-43D5-87BE-67443E8EF086}">
      <p15:sldGuideLst xmlns:p15="http://schemas.microsoft.com/office/powerpoint/2012/main">
        <p15:guide id="1" orient="horz" pos="486">
          <p15:clr>
            <a:srgbClr val="F26B43"/>
          </p15:clr>
        </p15:guide>
        <p15:guide id="2" orient="horz" pos="1074">
          <p15:clr>
            <a:srgbClr val="F26B43"/>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D. Content w/eyebrow">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0000" y="532798"/>
            <a:ext cx="7588800" cy="1167415"/>
          </a:xfrm>
        </p:spPr>
        <p:txBody>
          <a:bodyPr/>
          <a:lstStyle>
            <a:lvl1pPr>
              <a:defRPr>
                <a:solidFill>
                  <a:schemeClr val="accent3"/>
                </a:solidFill>
              </a:defRPr>
            </a:lvl1pPr>
          </a:lstStyle>
          <a:p>
            <a:r>
              <a:rPr lang="en-US" noProof="0"/>
              <a:t>Click to add title</a:t>
            </a:r>
            <a:endParaRPr lang="en-US"/>
          </a:p>
        </p:txBody>
      </p:sp>
      <p:sp>
        <p:nvSpPr>
          <p:cNvPr id="6" name="Text Placeholder eyebrow">
            <a:extLst>
              <a:ext uri="{FF2B5EF4-FFF2-40B4-BE49-F238E27FC236}">
                <a16:creationId xmlns:a16="http://schemas.microsoft.com/office/drawing/2014/main" id="{A6F7E782-EEB2-33F5-CD9D-EC84094E1665}"/>
              </a:ext>
            </a:extLst>
          </p:cNvPr>
          <p:cNvSpPr>
            <a:spLocks noGrp="1"/>
          </p:cNvSpPr>
          <p:nvPr>
            <p:ph type="body" sz="quarter" idx="19" hasCustomPrompt="1"/>
          </p:nvPr>
        </p:nvSpPr>
        <p:spPr>
          <a:xfrm>
            <a:off x="360000" y="295200"/>
            <a:ext cx="7588800" cy="234779"/>
          </a:xfrm>
        </p:spPr>
        <p:txBody>
          <a:bodyPr tIns="36000" anchor="t" anchorCtr="0"/>
          <a:lstStyle>
            <a:lvl1pPr marL="0" indent="0">
              <a:lnSpc>
                <a:spcPct val="85000"/>
              </a:lnSpc>
              <a:spcBef>
                <a:spcPts val="0"/>
              </a:spcBef>
              <a:spcAft>
                <a:spcPts val="0"/>
              </a:spcAft>
              <a:buNone/>
              <a:defRPr sz="1200" cap="all" spc="150" baseline="0">
                <a:solidFill>
                  <a:schemeClr val="accent3"/>
                </a:solidFill>
                <a:latin typeface="Consolas" panose="020B0609020204030204" pitchFamily="49" charset="0"/>
              </a:defRPr>
            </a:lvl1pPr>
          </a:lstStyle>
          <a:p>
            <a:pPr lvl="0"/>
            <a:r>
              <a:rPr lang="en-US"/>
              <a:t>Click to add title</a:t>
            </a:r>
          </a:p>
        </p:txBody>
      </p:sp>
      <p:sp>
        <p:nvSpPr>
          <p:cNvPr id="3" name="Content Placeholder 2"/>
          <p:cNvSpPr>
            <a:spLocks noGrp="1"/>
          </p:cNvSpPr>
          <p:nvPr>
            <p:ph idx="1" hasCustomPrompt="1"/>
          </p:nvPr>
        </p:nvSpPr>
        <p:spPr>
          <a:xfrm>
            <a:off x="360000" y="1706400"/>
            <a:ext cx="2732400" cy="4042800"/>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noProof="0"/>
              <a:t>Click to add text                        Enter &amp; TAB to view next text style                           SHIFT+TAB to view previous text style</a:t>
            </a:r>
            <a:endParaRPr lang="en-US"/>
          </a:p>
          <a:p>
            <a:pPr lvl="1"/>
            <a:r>
              <a:rPr lang="en-US" noProof="0"/>
              <a:t>Second level</a:t>
            </a:r>
            <a:endParaRPr lang="en-US"/>
          </a:p>
          <a:p>
            <a:pPr lvl="2"/>
            <a:r>
              <a:rPr lang="en-US" noProof="0"/>
              <a:t>Third level</a:t>
            </a:r>
            <a:endParaRPr lang="en-US"/>
          </a:p>
          <a:p>
            <a:pPr lvl="3"/>
            <a:r>
              <a:rPr lang="en-US" noProof="0"/>
              <a:t>Fourth level</a:t>
            </a:r>
            <a:endParaRPr lang="en-US"/>
          </a:p>
          <a:p>
            <a:pPr lvl="4"/>
            <a:r>
              <a:rPr lang="en-US" noProof="0"/>
              <a:t>Fifth level</a:t>
            </a:r>
            <a:endParaRPr lang="en-US"/>
          </a:p>
          <a:p>
            <a:pPr lvl="5"/>
            <a:r>
              <a:rPr lang="en-US" noProof="0"/>
              <a:t>6 level</a:t>
            </a:r>
            <a:endParaRPr lang="en-US"/>
          </a:p>
          <a:p>
            <a:pPr lvl="6"/>
            <a:r>
              <a:rPr lang="en-US" noProof="0"/>
              <a:t>7 level</a:t>
            </a:r>
            <a:endParaRPr lang="en-US"/>
          </a:p>
          <a:p>
            <a:pPr lvl="7"/>
            <a:r>
              <a:rPr lang="en-US" noProof="0"/>
              <a:t>8 level</a:t>
            </a:r>
            <a:endParaRPr lang="en-US"/>
          </a:p>
          <a:p>
            <a:pPr lvl="8"/>
            <a:r>
              <a:rPr lang="en-US" noProof="0"/>
              <a:t>9 level</a:t>
            </a:r>
            <a:endParaRPr lang="en-US"/>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273600" y="1706400"/>
            <a:ext cx="2732400" cy="4042800"/>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noProof="0"/>
              <a:t>Click to add text                        Enter &amp; TAB to view next text style                           SHIFT+TAB to view previous text style</a:t>
            </a:r>
            <a:endParaRPr lang="en-US"/>
          </a:p>
          <a:p>
            <a:pPr lvl="1"/>
            <a:r>
              <a:rPr lang="en-US" noProof="0"/>
              <a:t>Second level</a:t>
            </a:r>
            <a:endParaRPr lang="en-US"/>
          </a:p>
          <a:p>
            <a:pPr lvl="2"/>
            <a:r>
              <a:rPr lang="en-US" noProof="0"/>
              <a:t>Third level</a:t>
            </a:r>
            <a:endParaRPr lang="en-US"/>
          </a:p>
          <a:p>
            <a:pPr lvl="3"/>
            <a:r>
              <a:rPr lang="en-US" noProof="0"/>
              <a:t>Fourth level</a:t>
            </a:r>
            <a:endParaRPr lang="en-US"/>
          </a:p>
          <a:p>
            <a:pPr lvl="4"/>
            <a:r>
              <a:rPr lang="en-US" noProof="0"/>
              <a:t>Fifth level</a:t>
            </a:r>
            <a:endParaRPr lang="en-US"/>
          </a:p>
          <a:p>
            <a:pPr lvl="5"/>
            <a:r>
              <a:rPr lang="en-US" noProof="0"/>
              <a:t>6 level</a:t>
            </a:r>
            <a:endParaRPr lang="en-US"/>
          </a:p>
          <a:p>
            <a:pPr lvl="6"/>
            <a:r>
              <a:rPr lang="en-US" noProof="0"/>
              <a:t>7 level</a:t>
            </a:r>
            <a:endParaRPr lang="en-US"/>
          </a:p>
          <a:p>
            <a:pPr lvl="7"/>
            <a:r>
              <a:rPr lang="en-US" noProof="0"/>
              <a:t>8 level</a:t>
            </a:r>
            <a:endParaRPr lang="en-US"/>
          </a:p>
          <a:p>
            <a:pPr lvl="8"/>
            <a:r>
              <a:rPr lang="en-US" noProof="0"/>
              <a:t>9 level</a:t>
            </a:r>
            <a:endParaRPr lang="en-US"/>
          </a:p>
        </p:txBody>
      </p:sp>
      <p:sp>
        <p:nvSpPr>
          <p:cNvPr id="8" name="Content Placeholder 3">
            <a:extLst>
              <a:ext uri="{FF2B5EF4-FFF2-40B4-BE49-F238E27FC236}">
                <a16:creationId xmlns:a16="http://schemas.microsoft.com/office/drawing/2014/main" id="{DFBABCC5-94E5-5B1E-9A94-449E76472BB5}"/>
              </a:ext>
            </a:extLst>
          </p:cNvPr>
          <p:cNvSpPr>
            <a:spLocks noGrp="1"/>
          </p:cNvSpPr>
          <p:nvPr>
            <p:ph sz="half" idx="20" hasCustomPrompt="1"/>
          </p:nvPr>
        </p:nvSpPr>
        <p:spPr>
          <a:xfrm>
            <a:off x="6187200" y="1706400"/>
            <a:ext cx="2732400" cy="4042800"/>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noProof="0"/>
              <a:t>Click to add text                        Enter &amp; TAB to view next text style                           SHIFT+TAB to view previous text style</a:t>
            </a:r>
            <a:endParaRPr lang="en-US"/>
          </a:p>
          <a:p>
            <a:pPr lvl="1"/>
            <a:r>
              <a:rPr lang="en-US" noProof="0"/>
              <a:t>Second level</a:t>
            </a:r>
            <a:endParaRPr lang="en-US"/>
          </a:p>
          <a:p>
            <a:pPr lvl="2"/>
            <a:r>
              <a:rPr lang="en-US" noProof="0"/>
              <a:t>Third level</a:t>
            </a:r>
            <a:endParaRPr lang="en-US"/>
          </a:p>
          <a:p>
            <a:pPr lvl="3"/>
            <a:r>
              <a:rPr lang="en-US" noProof="0"/>
              <a:t>Fourth level</a:t>
            </a:r>
            <a:endParaRPr lang="en-US"/>
          </a:p>
          <a:p>
            <a:pPr lvl="4"/>
            <a:r>
              <a:rPr lang="en-US" noProof="0"/>
              <a:t>Fifth level</a:t>
            </a:r>
            <a:endParaRPr lang="en-US"/>
          </a:p>
          <a:p>
            <a:pPr lvl="5"/>
            <a:r>
              <a:rPr lang="en-US" noProof="0"/>
              <a:t>6 level</a:t>
            </a:r>
            <a:endParaRPr lang="en-US"/>
          </a:p>
          <a:p>
            <a:pPr lvl="6"/>
            <a:r>
              <a:rPr lang="en-US" noProof="0"/>
              <a:t>7 level</a:t>
            </a:r>
            <a:endParaRPr lang="en-US"/>
          </a:p>
          <a:p>
            <a:pPr lvl="7"/>
            <a:r>
              <a:rPr lang="en-US" noProof="0"/>
              <a:t>8 level</a:t>
            </a:r>
            <a:endParaRPr lang="en-US"/>
          </a:p>
          <a:p>
            <a:pPr lvl="8"/>
            <a:r>
              <a:rPr lang="en-US" noProof="0"/>
              <a:t>9 level</a:t>
            </a:r>
            <a:endParaRPr lang="en-US"/>
          </a:p>
        </p:txBody>
      </p:sp>
      <p:sp>
        <p:nvSpPr>
          <p:cNvPr id="9" name="Content Placeholder 3">
            <a:extLst>
              <a:ext uri="{FF2B5EF4-FFF2-40B4-BE49-F238E27FC236}">
                <a16:creationId xmlns:a16="http://schemas.microsoft.com/office/drawing/2014/main" id="{B675280F-D86E-F890-AC2F-16E5DEA2266B}"/>
              </a:ext>
            </a:extLst>
          </p:cNvPr>
          <p:cNvSpPr>
            <a:spLocks noGrp="1"/>
          </p:cNvSpPr>
          <p:nvPr>
            <p:ph sz="half" idx="21" hasCustomPrompt="1"/>
          </p:nvPr>
        </p:nvSpPr>
        <p:spPr>
          <a:xfrm>
            <a:off x="9100800" y="1706400"/>
            <a:ext cx="2732400" cy="4042800"/>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noProof="0"/>
              <a:t>Click to add text                        Enter &amp; TAB to view next text style                           SHIFT+TAB to view previous text style</a:t>
            </a:r>
            <a:endParaRPr lang="en-US"/>
          </a:p>
          <a:p>
            <a:pPr lvl="1"/>
            <a:r>
              <a:rPr lang="en-US" noProof="0"/>
              <a:t>Second level</a:t>
            </a:r>
            <a:endParaRPr lang="en-US"/>
          </a:p>
          <a:p>
            <a:pPr lvl="2"/>
            <a:r>
              <a:rPr lang="en-US" noProof="0"/>
              <a:t>Third level</a:t>
            </a:r>
            <a:endParaRPr lang="en-US"/>
          </a:p>
          <a:p>
            <a:pPr lvl="3"/>
            <a:r>
              <a:rPr lang="en-US" noProof="0"/>
              <a:t>Fourth level</a:t>
            </a:r>
            <a:endParaRPr lang="en-US"/>
          </a:p>
          <a:p>
            <a:pPr lvl="4"/>
            <a:r>
              <a:rPr lang="en-US" noProof="0"/>
              <a:t>Fifth level</a:t>
            </a:r>
            <a:endParaRPr lang="en-US"/>
          </a:p>
          <a:p>
            <a:pPr lvl="5"/>
            <a:r>
              <a:rPr lang="en-US" noProof="0"/>
              <a:t>6 level</a:t>
            </a:r>
            <a:endParaRPr lang="en-US"/>
          </a:p>
          <a:p>
            <a:pPr lvl="6"/>
            <a:r>
              <a:rPr lang="en-US" noProof="0"/>
              <a:t>7 level</a:t>
            </a:r>
            <a:endParaRPr lang="en-US"/>
          </a:p>
          <a:p>
            <a:pPr lvl="7"/>
            <a:r>
              <a:rPr lang="en-US" noProof="0"/>
              <a:t>8 level</a:t>
            </a:r>
            <a:endParaRPr lang="en-US"/>
          </a:p>
          <a:p>
            <a:pPr lvl="8"/>
            <a:r>
              <a:rPr lang="en-US" noProof="0"/>
              <a:t>9 level</a:t>
            </a:r>
            <a:endParaRPr lang="en-US"/>
          </a:p>
        </p:txBody>
      </p:sp>
      <p:sp>
        <p:nvSpPr>
          <p:cNvPr id="11" name="Text Placeholder notes">
            <a:extLst>
              <a:ext uri="{FF2B5EF4-FFF2-40B4-BE49-F238E27FC236}">
                <a16:creationId xmlns:a16="http://schemas.microsoft.com/office/drawing/2014/main" id="{D52F9DB5-248F-47E7-A76C-76CB21AAC839}"/>
              </a:ext>
            </a:extLst>
          </p:cNvPr>
          <p:cNvSpPr>
            <a:spLocks noGrp="1"/>
          </p:cNvSpPr>
          <p:nvPr>
            <p:ph type="body" sz="quarter" idx="16" hasCustomPrompt="1"/>
          </p:nvPr>
        </p:nvSpPr>
        <p:spPr>
          <a:xfrm>
            <a:off x="360000" y="5749200"/>
            <a:ext cx="11468463" cy="288000"/>
          </a:xfrm>
        </p:spPr>
        <p:txBody>
          <a:bodyPr anchor="b"/>
          <a:lstStyle>
            <a:lvl1pPr marL="0" indent="0">
              <a:buNone/>
              <a:defRPr sz="900" i="1">
                <a:solidFill>
                  <a:schemeClr val="tx1"/>
                </a:solidFill>
              </a:defRPr>
            </a:lvl1pPr>
          </a:lstStyle>
          <a:p>
            <a:pPr lvl="0"/>
            <a:r>
              <a:rPr lang="en-US"/>
              <a:t>Insert notes</a:t>
            </a:r>
          </a:p>
        </p:txBody>
      </p:sp>
      <p:sp>
        <p:nvSpPr>
          <p:cNvPr id="5" name="Slide Number Placeholder 4">
            <a:extLst>
              <a:ext uri="{FF2B5EF4-FFF2-40B4-BE49-F238E27FC236}">
                <a16:creationId xmlns:a16="http://schemas.microsoft.com/office/drawing/2014/main" id="{6851CF2F-237F-3386-B5BD-1EC7AEBBF951}"/>
              </a:ext>
            </a:extLst>
          </p:cNvPr>
          <p:cNvSpPr>
            <a:spLocks noGrp="1"/>
          </p:cNvSpPr>
          <p:nvPr>
            <p:ph type="sldNum" sz="quarter" idx="18"/>
          </p:nvPr>
        </p:nvSpPr>
        <p:spPr/>
        <p:txBody>
          <a:bodyPr/>
          <a:lstStyle/>
          <a:p>
            <a:fld id="{23AA811B-2EBD-4900-905E-5BE206449611}" type="slidenum">
              <a:rPr lang="en-US" smtClean="0"/>
              <a:pPr/>
              <a:t>‹#›</a:t>
            </a:fld>
            <a:endParaRPr lang="en-US"/>
          </a:p>
        </p:txBody>
      </p:sp>
      <p:sp>
        <p:nvSpPr>
          <p:cNvPr id="10" name="Date Placeholder 5">
            <a:extLst>
              <a:ext uri="{FF2B5EF4-FFF2-40B4-BE49-F238E27FC236}">
                <a16:creationId xmlns:a16="http://schemas.microsoft.com/office/drawing/2014/main" id="{8A3C6522-4F6A-67B8-A38C-659A2169DBA1}"/>
              </a:ext>
            </a:extLst>
          </p:cNvPr>
          <p:cNvSpPr>
            <a:spLocks noGrp="1"/>
          </p:cNvSpPr>
          <p:nvPr>
            <p:ph type="dt" sz="half" idx="13"/>
          </p:nvPr>
        </p:nvSpPr>
        <p:spPr>
          <a:xfrm>
            <a:off x="10630800" y="6364800"/>
            <a:ext cx="691200" cy="180000"/>
          </a:xfrm>
        </p:spPr>
        <p:txBody>
          <a:bodyPr/>
          <a:lstStyle/>
          <a:p>
            <a:fld id="{B118041E-2DAD-480C-AEE4-E661A097CFE4}" type="datetime1">
              <a:rPr lang="en-US" smtClean="0"/>
              <a:t>7/17/2026</a:t>
            </a:fld>
            <a:endParaRPr lang="en-US"/>
          </a:p>
        </p:txBody>
      </p:sp>
    </p:spTree>
    <p:extLst>
      <p:ext uri="{BB962C8B-B14F-4D97-AF65-F5344CB8AC3E}">
        <p14:creationId xmlns:p14="http://schemas.microsoft.com/office/powerpoint/2010/main" val="1208816506"/>
      </p:ext>
    </p:extLst>
  </p:cSld>
  <p:clrMapOvr>
    <a:masterClrMapping/>
  </p:clrMapOvr>
  <p:extLst>
    <p:ext uri="{DCECCB84-F9BA-43D5-87BE-67443E8EF086}">
      <p15:sldGuideLst xmlns:p15="http://schemas.microsoft.com/office/powerpoint/2012/main">
        <p15:guide id="1" orient="horz" pos="1071">
          <p15:clr>
            <a:srgbClr val="F26B43"/>
          </p15:clr>
        </p15:guide>
        <p15:guide id="2" orient="horz" pos="336">
          <p15:clr>
            <a:srgbClr val="F26B43"/>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E. Content">
    <p:spTree>
      <p:nvGrpSpPr>
        <p:cNvPr id="1" name=""/>
        <p:cNvGrpSpPr/>
        <p:nvPr/>
      </p:nvGrpSpPr>
      <p:grpSpPr>
        <a:xfrm>
          <a:off x="0" y="0"/>
          <a:ext cx="0" cy="0"/>
          <a:chOff x="0" y="0"/>
          <a:chExt cx="0" cy="0"/>
        </a:xfrm>
      </p:grpSpPr>
      <p:sp>
        <p:nvSpPr>
          <p:cNvPr id="7" name="Background">
            <a:extLst>
              <a:ext uri="{FF2B5EF4-FFF2-40B4-BE49-F238E27FC236}">
                <a16:creationId xmlns:a16="http://schemas.microsoft.com/office/drawing/2014/main" id="{0ECCECB8-4D60-8302-C8AB-D211D01FF556}"/>
              </a:ext>
            </a:extLst>
          </p:cNvPr>
          <p:cNvSpPr>
            <a:spLocks noGrp="1" noRot="1" noMove="1" noResize="1" noEditPoints="1" noAdjustHandles="1" noChangeArrowheads="1" noChangeShapeType="1"/>
          </p:cNvSpPr>
          <p:nvPr userDrawn="1"/>
        </p:nvSpPr>
        <p:spPr bwMode="white">
          <a:xfrm>
            <a:off x="2736000" y="6063916"/>
            <a:ext cx="1868400" cy="7940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a:p>
        </p:txBody>
      </p:sp>
      <p:pic>
        <p:nvPicPr>
          <p:cNvPr id="16" name="Picture 15" descr="A person running outside with trees in the background&#10;&#10;Description automatically generated">
            <a:extLst>
              <a:ext uri="{FF2B5EF4-FFF2-40B4-BE49-F238E27FC236}">
                <a16:creationId xmlns:a16="http://schemas.microsoft.com/office/drawing/2014/main" id="{E4E4CDCB-EB51-4C6A-47E5-BAD8F63220BC}"/>
              </a:ext>
            </a:extLst>
          </p:cNvPr>
          <p:cNvPicPr>
            <a:picLocks noGrp="1" noRot="1" noChangeAspect="1" noMove="1" noResize="1" noEditPoints="1" noAdjustHandles="1" noChangeArrowheads="1" noChangeShapeType="1" noCrop="1"/>
          </p:cNvPicPr>
          <p:nvPr userDrawn="1"/>
        </p:nvPicPr>
        <p:blipFill rotWithShape="1">
          <a:blip r:embed="rId2">
            <a:alphaModFix/>
            <a:extLst>
              <a:ext uri="{28A0092B-C50C-407E-A947-70E740481C1C}">
                <a14:useLocalDpi xmlns:a14="http://schemas.microsoft.com/office/drawing/2010/main" val="0"/>
              </a:ext>
            </a:extLst>
          </a:blip>
          <a:srcRect l="1513" t="2124" r="37351" b="16994"/>
          <a:stretch/>
        </p:blipFill>
        <p:spPr>
          <a:xfrm>
            <a:off x="4394200" y="0"/>
            <a:ext cx="7798562" cy="6857873"/>
          </a:xfrm>
          <a:custGeom>
            <a:avLst/>
            <a:gdLst>
              <a:gd name="connsiteX0" fmla="*/ 4145915 w 7798562"/>
              <a:gd name="connsiteY0" fmla="*/ 0 h 6857873"/>
              <a:gd name="connsiteX1" fmla="*/ 7798562 w 7798562"/>
              <a:gd name="connsiteY1" fmla="*/ 0 h 6857873"/>
              <a:gd name="connsiteX2" fmla="*/ 7798562 w 7798562"/>
              <a:gd name="connsiteY2" fmla="*/ 6857873 h 6857873"/>
              <a:gd name="connsiteX3" fmla="*/ 21209 w 7798562"/>
              <a:gd name="connsiteY3" fmla="*/ 6857873 h 6857873"/>
              <a:gd name="connsiteX4" fmla="*/ 0 w 7798562"/>
              <a:gd name="connsiteY4" fmla="*/ 6672072 h 6857873"/>
              <a:gd name="connsiteX5" fmla="*/ 0 w 7798562"/>
              <a:gd name="connsiteY5" fmla="*/ 4185158 h 6857873"/>
              <a:gd name="connsiteX6" fmla="*/ 828929 w 7798562"/>
              <a:gd name="connsiteY6" fmla="*/ 3356229 h 6857873"/>
              <a:gd name="connsiteX7" fmla="*/ 3523234 w 7798562"/>
              <a:gd name="connsiteY7" fmla="*/ 3356229 h 6857873"/>
              <a:gd name="connsiteX8" fmla="*/ 4144899 w 7798562"/>
              <a:gd name="connsiteY8" fmla="*/ 2734564 h 6857873"/>
              <a:gd name="connsiteX9" fmla="*/ 4144899 w 7798562"/>
              <a:gd name="connsiteY9" fmla="*/ 40386 h 6857873"/>
              <a:gd name="connsiteX10" fmla="*/ 4145915 w 7798562"/>
              <a:gd name="connsiteY10" fmla="*/ 0 h 685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798562" h="6857873">
                <a:moveTo>
                  <a:pt x="4145915" y="0"/>
                </a:moveTo>
                <a:lnTo>
                  <a:pt x="7798562" y="0"/>
                </a:lnTo>
                <a:lnTo>
                  <a:pt x="7798562" y="6857873"/>
                </a:lnTo>
                <a:lnTo>
                  <a:pt x="21209" y="6857873"/>
                </a:lnTo>
                <a:cubicBezTo>
                  <a:pt x="7493" y="6798183"/>
                  <a:pt x="0" y="6735953"/>
                  <a:pt x="0" y="6672072"/>
                </a:cubicBezTo>
                <a:lnTo>
                  <a:pt x="0" y="4185158"/>
                </a:lnTo>
                <a:cubicBezTo>
                  <a:pt x="0" y="3727323"/>
                  <a:pt x="371094" y="3356229"/>
                  <a:pt x="828929" y="3356229"/>
                </a:cubicBezTo>
                <a:lnTo>
                  <a:pt x="3523234" y="3356229"/>
                </a:lnTo>
                <a:cubicBezTo>
                  <a:pt x="3866515" y="3356229"/>
                  <a:pt x="4144899" y="3077972"/>
                  <a:pt x="4144899" y="2734564"/>
                </a:cubicBezTo>
                <a:lnTo>
                  <a:pt x="4144899" y="40386"/>
                </a:lnTo>
                <a:cubicBezTo>
                  <a:pt x="4144899" y="26797"/>
                  <a:pt x="4145280" y="13335"/>
                  <a:pt x="4145915" y="0"/>
                </a:cubicBezTo>
                <a:close/>
              </a:path>
            </a:pathLst>
          </a:custGeom>
        </p:spPr>
      </p:pic>
      <p:sp>
        <p:nvSpPr>
          <p:cNvPr id="6" name="Title 5">
            <a:extLst>
              <a:ext uri="{FF2B5EF4-FFF2-40B4-BE49-F238E27FC236}">
                <a16:creationId xmlns:a16="http://schemas.microsoft.com/office/drawing/2014/main" id="{AADA00A3-1949-BBC2-B834-FFE8121ED8D9}"/>
              </a:ext>
            </a:extLst>
          </p:cNvPr>
          <p:cNvSpPr>
            <a:spLocks noGrp="1"/>
          </p:cNvSpPr>
          <p:nvPr>
            <p:ph type="title" hasCustomPrompt="1"/>
          </p:nvPr>
        </p:nvSpPr>
        <p:spPr>
          <a:xfrm>
            <a:off x="360000" y="295200"/>
            <a:ext cx="7588800" cy="469910"/>
          </a:xfrm>
        </p:spPr>
        <p:txBody>
          <a:bodyPr/>
          <a:lstStyle/>
          <a:p>
            <a:r>
              <a:rPr lang="en-US" noProof="0"/>
              <a:t>Click to add title</a:t>
            </a:r>
            <a:endParaRPr lang="en-US"/>
          </a:p>
        </p:txBody>
      </p:sp>
      <p:sp>
        <p:nvSpPr>
          <p:cNvPr id="9" name="Text Placeholder sub">
            <a:extLst>
              <a:ext uri="{FF2B5EF4-FFF2-40B4-BE49-F238E27FC236}">
                <a16:creationId xmlns:a16="http://schemas.microsoft.com/office/drawing/2014/main" id="{6624D307-17AE-B860-B6BF-FBF2952BA7BA}"/>
              </a:ext>
            </a:extLst>
          </p:cNvPr>
          <p:cNvSpPr>
            <a:spLocks noGrp="1"/>
          </p:cNvSpPr>
          <p:nvPr>
            <p:ph type="body" sz="quarter" idx="19" hasCustomPrompt="1"/>
          </p:nvPr>
        </p:nvSpPr>
        <p:spPr>
          <a:xfrm>
            <a:off x="360000" y="769232"/>
            <a:ext cx="7588800" cy="935743"/>
          </a:xfrm>
        </p:spPr>
        <p:txBody>
          <a:bodyPr anchor="t" anchorCtr="0"/>
          <a:lstStyle>
            <a:lvl1pPr marL="0" indent="0">
              <a:lnSpc>
                <a:spcPct val="100000"/>
              </a:lnSpc>
              <a:spcBef>
                <a:spcPts val="0"/>
              </a:spcBef>
              <a:spcAft>
                <a:spcPts val="0"/>
              </a:spcAft>
              <a:buNone/>
              <a:defRPr sz="1800" cap="none" spc="0" baseline="0">
                <a:solidFill>
                  <a:schemeClr val="accent3"/>
                </a:solidFill>
                <a:latin typeface="+mn-lt"/>
              </a:defRPr>
            </a:lvl1pPr>
          </a:lstStyle>
          <a:p>
            <a:pPr lvl="0"/>
            <a:r>
              <a:rPr lang="en-US"/>
              <a:t>Click to add subtitle</a:t>
            </a:r>
          </a:p>
        </p:txBody>
      </p:sp>
      <p:sp>
        <p:nvSpPr>
          <p:cNvPr id="3" name="Content Placeholder 2"/>
          <p:cNvSpPr>
            <a:spLocks noGrp="1"/>
          </p:cNvSpPr>
          <p:nvPr>
            <p:ph idx="1" hasCustomPrompt="1"/>
          </p:nvPr>
        </p:nvSpPr>
        <p:spPr>
          <a:xfrm>
            <a:off x="360000" y="1706400"/>
            <a:ext cx="3704000" cy="4042800"/>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noProof="0"/>
              <a:t>Click to add text                                                                                                                      Enter &amp; TAB to view next text style                                                                             SHIFT+TAB to view previous text style</a:t>
            </a:r>
            <a:endParaRPr lang="en-US"/>
          </a:p>
          <a:p>
            <a:pPr lvl="1"/>
            <a:r>
              <a:rPr lang="en-US" noProof="0"/>
              <a:t>Second level</a:t>
            </a:r>
            <a:endParaRPr lang="en-US"/>
          </a:p>
          <a:p>
            <a:pPr lvl="2"/>
            <a:r>
              <a:rPr lang="en-US" noProof="0"/>
              <a:t>Third level</a:t>
            </a:r>
            <a:endParaRPr lang="en-US"/>
          </a:p>
          <a:p>
            <a:pPr lvl="3"/>
            <a:r>
              <a:rPr lang="en-US" noProof="0"/>
              <a:t>Fourth level</a:t>
            </a:r>
            <a:endParaRPr lang="en-US"/>
          </a:p>
          <a:p>
            <a:pPr lvl="4"/>
            <a:r>
              <a:rPr lang="en-US" noProof="0"/>
              <a:t>Fifth level</a:t>
            </a:r>
            <a:endParaRPr lang="en-US"/>
          </a:p>
          <a:p>
            <a:pPr lvl="5"/>
            <a:r>
              <a:rPr lang="en-US" noProof="0"/>
              <a:t>6 level</a:t>
            </a:r>
            <a:endParaRPr lang="en-US"/>
          </a:p>
          <a:p>
            <a:pPr lvl="6"/>
            <a:r>
              <a:rPr lang="en-US" noProof="0"/>
              <a:t>7 level</a:t>
            </a:r>
            <a:endParaRPr lang="en-US"/>
          </a:p>
          <a:p>
            <a:pPr lvl="7"/>
            <a:r>
              <a:rPr lang="en-US" noProof="0"/>
              <a:t>8 level</a:t>
            </a:r>
            <a:endParaRPr lang="en-US"/>
          </a:p>
          <a:p>
            <a:pPr lvl="8"/>
            <a:r>
              <a:rPr lang="en-US" noProof="0"/>
              <a:t>9 level</a:t>
            </a:r>
            <a:endParaRPr lang="en-US"/>
          </a:p>
        </p:txBody>
      </p:sp>
      <p:sp>
        <p:nvSpPr>
          <p:cNvPr id="14" name="Text Placeholder notes">
            <a:extLst>
              <a:ext uri="{FF2B5EF4-FFF2-40B4-BE49-F238E27FC236}">
                <a16:creationId xmlns:a16="http://schemas.microsoft.com/office/drawing/2014/main" id="{DEBBE09B-35FB-4112-9ADF-BA0FEC378F77}"/>
              </a:ext>
            </a:extLst>
          </p:cNvPr>
          <p:cNvSpPr>
            <a:spLocks noGrp="1"/>
          </p:cNvSpPr>
          <p:nvPr>
            <p:ph type="body" sz="quarter" idx="16" hasCustomPrompt="1"/>
          </p:nvPr>
        </p:nvSpPr>
        <p:spPr>
          <a:xfrm>
            <a:off x="360000" y="5749200"/>
            <a:ext cx="3704000" cy="288000"/>
          </a:xfrm>
        </p:spPr>
        <p:txBody>
          <a:bodyPr anchor="b"/>
          <a:lstStyle>
            <a:lvl1pPr marL="0" indent="0">
              <a:buNone/>
              <a:defRPr sz="900" i="1">
                <a:solidFill>
                  <a:schemeClr val="tx1"/>
                </a:solidFill>
              </a:defRPr>
            </a:lvl1pPr>
          </a:lstStyle>
          <a:p>
            <a:pPr lvl="0"/>
            <a:r>
              <a:rPr lang="en-US"/>
              <a:t>Insert notes</a:t>
            </a:r>
          </a:p>
        </p:txBody>
      </p:sp>
      <p:sp>
        <p:nvSpPr>
          <p:cNvPr id="11" name="Legal dynamic" descr="{&quot;templafy&quot;:{&quot;id&quot;:&quot;6906e94d-b096-4344-8bb9-c15c1859a695&quot;}}" title="Form.Cigna_Confidentiality.EvernorthConfidentiality">
            <a:extLst>
              <a:ext uri="{FF2B5EF4-FFF2-40B4-BE49-F238E27FC236}">
                <a16:creationId xmlns:a16="http://schemas.microsoft.com/office/drawing/2014/main" id="{E9B1624F-A9FC-D14B-2D3A-07D3D3D27547}"/>
              </a:ext>
            </a:extLst>
          </p:cNvPr>
          <p:cNvSpPr/>
          <p:nvPr userDrawn="1"/>
        </p:nvSpPr>
        <p:spPr bwMode="white">
          <a:xfrm>
            <a:off x="5923280" y="6217200"/>
            <a:ext cx="44316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r">
              <a:lnSpc>
                <a:spcPct val="90000"/>
              </a:lnSpc>
            </a:pPr>
            <a:r>
              <a:rPr lang="en-US" sz="1000" b="0" i="0" cap="none" baseline="0">
                <a:solidFill>
                  <a:schemeClr val="bg1"/>
                </a:solidFill>
                <a:effectLst/>
                <a:latin typeface="Arial Narrow" panose="020B0604020202020204" pitchFamily="34" charset="0"/>
                <a:ea typeface="Arial" panose="020B0604020202020204" pitchFamily="34" charset="0"/>
                <a:cs typeface="Arial Narrow" panose="020B0604020202020204" pitchFamily="34" charset="0"/>
              </a:rPr>
              <a:t>Confidential, unpublished property of Evernorth Health Services. Do not duplicate or distribute. Use and distribution limited solely to authorized personnel. © 2024 Evernorth Health Services.</a:t>
            </a:r>
          </a:p>
        </p:txBody>
      </p:sp>
      <p:sp>
        <p:nvSpPr>
          <p:cNvPr id="8" name="Internal Stamp dynamic" descr="{&quot;templafy&quot;:{&quot;id&quot;:&quot;61e17075-b135-4f74-b91f-7aef1d48e85b&quot;}}" title="Form.Cigna_Confidentiality.Cigna_confidentiality">
            <a:extLst>
              <a:ext uri="{FF2B5EF4-FFF2-40B4-BE49-F238E27FC236}">
                <a16:creationId xmlns:a16="http://schemas.microsoft.com/office/drawing/2014/main" id="{35F424C0-6D5A-E30A-9A89-A857AF37A9A3}"/>
              </a:ext>
            </a:extLst>
          </p:cNvPr>
          <p:cNvSpPr/>
          <p:nvPr userDrawn="1"/>
        </p:nvSpPr>
        <p:spPr>
          <a:xfrm>
            <a:off x="2844000" y="6216565"/>
            <a:ext cx="14004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lnSpc>
                <a:spcPct val="90000"/>
              </a:lnSpc>
            </a:pPr>
            <a:r>
              <a:rPr lang="en-US" sz="1000" b="0" i="0" kern="1200" cap="none" baseline="0" noProof="0">
                <a:solidFill>
                  <a:schemeClr val="accent3"/>
                </a:solidFill>
                <a:effectLst/>
                <a:latin typeface="Arial Narrow" panose="020B0604020202020204" pitchFamily="34" charset="0"/>
                <a:ea typeface="+mn-ea"/>
                <a:cs typeface="+mn-cs"/>
              </a:rPr>
              <a:t>For internal use only. Use and distribution limited solely to authorized personnel.</a:t>
            </a:r>
          </a:p>
        </p:txBody>
      </p:sp>
      <p:sp>
        <p:nvSpPr>
          <p:cNvPr id="5" name="Slide Number Placeholder 4">
            <a:extLst>
              <a:ext uri="{FF2B5EF4-FFF2-40B4-BE49-F238E27FC236}">
                <a16:creationId xmlns:a16="http://schemas.microsoft.com/office/drawing/2014/main" id="{18DB4F76-CF7B-A1C3-7AF9-A6971FBEC67D}"/>
              </a:ext>
            </a:extLst>
          </p:cNvPr>
          <p:cNvSpPr>
            <a:spLocks noGrp="1"/>
          </p:cNvSpPr>
          <p:nvPr>
            <p:ph type="sldNum" sz="quarter" idx="18"/>
          </p:nvPr>
        </p:nvSpPr>
        <p:spPr bwMode="white"/>
        <p:txBody>
          <a:bodyPr/>
          <a:lstStyle>
            <a:lvl1pPr>
              <a:defRPr>
                <a:solidFill>
                  <a:schemeClr val="bg1"/>
                </a:solidFill>
              </a:defRPr>
            </a:lvl1pPr>
          </a:lstStyle>
          <a:p>
            <a:fld id="{23AA811B-2EBD-4900-905E-5BE206449611}" type="slidenum">
              <a:rPr lang="en-US" smtClean="0"/>
              <a:pPr/>
              <a:t>‹#›</a:t>
            </a:fld>
            <a:endParaRPr lang="en-US"/>
          </a:p>
        </p:txBody>
      </p:sp>
      <p:sp>
        <p:nvSpPr>
          <p:cNvPr id="2" name="Date Placeholder 5">
            <a:extLst>
              <a:ext uri="{FF2B5EF4-FFF2-40B4-BE49-F238E27FC236}">
                <a16:creationId xmlns:a16="http://schemas.microsoft.com/office/drawing/2014/main" id="{EA0CABE2-A2F0-F1C1-C34A-95396013C8A7}"/>
              </a:ext>
            </a:extLst>
          </p:cNvPr>
          <p:cNvSpPr>
            <a:spLocks noGrp="1"/>
          </p:cNvSpPr>
          <p:nvPr>
            <p:ph type="dt" sz="half" idx="13"/>
          </p:nvPr>
        </p:nvSpPr>
        <p:spPr>
          <a:xfrm>
            <a:off x="10630800" y="6364800"/>
            <a:ext cx="691200" cy="180000"/>
          </a:xfrm>
        </p:spPr>
        <p:txBody>
          <a:bodyPr/>
          <a:lstStyle>
            <a:lvl1pPr>
              <a:defRPr>
                <a:solidFill>
                  <a:schemeClr val="bg2"/>
                </a:solidFill>
              </a:defRPr>
            </a:lvl1pPr>
          </a:lstStyle>
          <a:p>
            <a:fld id="{B118041E-2DAD-480C-AEE4-E661A097CFE4}" type="datetime1">
              <a:rPr lang="en-US" smtClean="0"/>
              <a:pPr/>
              <a:t>7/17/2026</a:t>
            </a:fld>
            <a:endParaRPr lang="en-US"/>
          </a:p>
        </p:txBody>
      </p:sp>
    </p:spTree>
    <p:extLst>
      <p:ext uri="{BB962C8B-B14F-4D97-AF65-F5344CB8AC3E}">
        <p14:creationId xmlns:p14="http://schemas.microsoft.com/office/powerpoint/2010/main" val="563478334"/>
      </p:ext>
    </p:extLst>
  </p:cSld>
  <p:clrMapOvr>
    <a:masterClrMapping/>
  </p:clrMapOvr>
  <p:extLst>
    <p:ext uri="{DCECCB84-F9BA-43D5-87BE-67443E8EF086}">
      <p15:sldGuideLst xmlns:p15="http://schemas.microsoft.com/office/powerpoint/2012/main">
        <p15:guide id="1" orient="horz" pos="1074">
          <p15:clr>
            <a:srgbClr val="F26B43"/>
          </p15:clr>
        </p15:guide>
        <p15:guide id="2" orient="horz" pos="486">
          <p15:clr>
            <a:srgbClr val="F26B43"/>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A. Content and Image">
    <p:spTree>
      <p:nvGrpSpPr>
        <p:cNvPr id="1" name=""/>
        <p:cNvGrpSpPr/>
        <p:nvPr/>
      </p:nvGrpSpPr>
      <p:grpSpPr>
        <a:xfrm>
          <a:off x="0" y="0"/>
          <a:ext cx="0" cy="0"/>
          <a:chOff x="0" y="0"/>
          <a:chExt cx="0" cy="0"/>
        </a:xfrm>
      </p:grpSpPr>
      <p:sp>
        <p:nvSpPr>
          <p:cNvPr id="7" name="Picture Placeholder 17">
            <a:extLst>
              <a:ext uri="{FF2B5EF4-FFF2-40B4-BE49-F238E27FC236}">
                <a16:creationId xmlns:a16="http://schemas.microsoft.com/office/drawing/2014/main" id="{BE3027AD-94E9-A768-4C15-96C5746FB951}"/>
              </a:ext>
            </a:extLst>
          </p:cNvPr>
          <p:cNvSpPr>
            <a:spLocks noGrp="1"/>
          </p:cNvSpPr>
          <p:nvPr>
            <p:ph type="pic" sz="quarter" idx="20"/>
          </p:nvPr>
        </p:nvSpPr>
        <p:spPr>
          <a:xfrm>
            <a:off x="8128000" y="1772816"/>
            <a:ext cx="3706811" cy="4264384"/>
          </a:xfrm>
          <a:prstGeom prst="roundRect">
            <a:avLst>
              <a:gd name="adj" fmla="val 9634"/>
            </a:avLst>
          </a:prstGeom>
          <a:solidFill>
            <a:schemeClr val="bg1">
              <a:lumMod val="75000"/>
            </a:schemeClr>
          </a:solidFill>
        </p:spPr>
        <p:txBody>
          <a:bodyPr wrap="square" tIns="576000" anchor="ctr" anchorCtr="0">
            <a:noAutofit/>
          </a:bodyPr>
          <a:lstStyle>
            <a:lvl1pPr marL="0" indent="0" algn="ctr">
              <a:buNone/>
              <a:defRPr sz="1600">
                <a:solidFill>
                  <a:schemeClr val="tx1"/>
                </a:solidFill>
              </a:defRPr>
            </a:lvl1pPr>
          </a:lstStyle>
          <a:p>
            <a:r>
              <a:rPr lang="en-US"/>
              <a:t>Click icon to add picture</a:t>
            </a:r>
          </a:p>
        </p:txBody>
      </p:sp>
      <p:sp>
        <p:nvSpPr>
          <p:cNvPr id="6" name="Title 5">
            <a:extLst>
              <a:ext uri="{FF2B5EF4-FFF2-40B4-BE49-F238E27FC236}">
                <a16:creationId xmlns:a16="http://schemas.microsoft.com/office/drawing/2014/main" id="{AADA00A3-1949-BBC2-B834-FFE8121ED8D9}"/>
              </a:ext>
            </a:extLst>
          </p:cNvPr>
          <p:cNvSpPr>
            <a:spLocks noGrp="1"/>
          </p:cNvSpPr>
          <p:nvPr>
            <p:ph type="title" hasCustomPrompt="1"/>
          </p:nvPr>
        </p:nvSpPr>
        <p:spPr>
          <a:xfrm>
            <a:off x="360000" y="295200"/>
            <a:ext cx="7588800" cy="469910"/>
          </a:xfrm>
        </p:spPr>
        <p:txBody>
          <a:bodyPr/>
          <a:lstStyle/>
          <a:p>
            <a:r>
              <a:rPr lang="en-US" noProof="0"/>
              <a:t>Click to add title</a:t>
            </a:r>
            <a:endParaRPr lang="en-US"/>
          </a:p>
        </p:txBody>
      </p:sp>
      <p:sp>
        <p:nvSpPr>
          <p:cNvPr id="9" name="Text Placeholder sub">
            <a:extLst>
              <a:ext uri="{FF2B5EF4-FFF2-40B4-BE49-F238E27FC236}">
                <a16:creationId xmlns:a16="http://schemas.microsoft.com/office/drawing/2014/main" id="{6624D307-17AE-B860-B6BF-FBF2952BA7BA}"/>
              </a:ext>
            </a:extLst>
          </p:cNvPr>
          <p:cNvSpPr>
            <a:spLocks noGrp="1"/>
          </p:cNvSpPr>
          <p:nvPr>
            <p:ph type="body" sz="quarter" idx="19" hasCustomPrompt="1"/>
          </p:nvPr>
        </p:nvSpPr>
        <p:spPr>
          <a:xfrm>
            <a:off x="360000" y="769232"/>
            <a:ext cx="7588800" cy="935743"/>
          </a:xfrm>
        </p:spPr>
        <p:txBody>
          <a:bodyPr anchor="t" anchorCtr="0"/>
          <a:lstStyle>
            <a:lvl1pPr marL="0" indent="0">
              <a:lnSpc>
                <a:spcPct val="100000"/>
              </a:lnSpc>
              <a:spcBef>
                <a:spcPts val="0"/>
              </a:spcBef>
              <a:spcAft>
                <a:spcPts val="0"/>
              </a:spcAft>
              <a:buNone/>
              <a:defRPr sz="1800" cap="none" spc="0" baseline="0">
                <a:solidFill>
                  <a:schemeClr val="accent3"/>
                </a:solidFill>
                <a:latin typeface="+mn-lt"/>
              </a:defRPr>
            </a:lvl1pPr>
          </a:lstStyle>
          <a:p>
            <a:pPr lvl="0"/>
            <a:r>
              <a:rPr lang="en-US"/>
              <a:t>Click to add subtitle</a:t>
            </a:r>
          </a:p>
        </p:txBody>
      </p:sp>
      <p:sp>
        <p:nvSpPr>
          <p:cNvPr id="3" name="Content Placeholder 2"/>
          <p:cNvSpPr>
            <a:spLocks noGrp="1"/>
          </p:cNvSpPr>
          <p:nvPr>
            <p:ph idx="1" hasCustomPrompt="1"/>
          </p:nvPr>
        </p:nvSpPr>
        <p:spPr>
          <a:xfrm>
            <a:off x="360000" y="1706400"/>
            <a:ext cx="7588800" cy="4042800"/>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noProof="0"/>
              <a:t>Click to add text                                                                                                                      Enter &amp; TAB to view next text style                                                                             SHIFT+TAB to view previous text style</a:t>
            </a:r>
            <a:endParaRPr lang="en-US"/>
          </a:p>
          <a:p>
            <a:pPr lvl="1"/>
            <a:r>
              <a:rPr lang="en-US" noProof="0"/>
              <a:t>Second level</a:t>
            </a:r>
            <a:endParaRPr lang="en-US"/>
          </a:p>
          <a:p>
            <a:pPr lvl="2"/>
            <a:r>
              <a:rPr lang="en-US" noProof="0"/>
              <a:t>Third level</a:t>
            </a:r>
            <a:endParaRPr lang="en-US"/>
          </a:p>
          <a:p>
            <a:pPr lvl="3"/>
            <a:r>
              <a:rPr lang="en-US" noProof="0"/>
              <a:t>Fourth level</a:t>
            </a:r>
            <a:endParaRPr lang="en-US"/>
          </a:p>
          <a:p>
            <a:pPr lvl="4"/>
            <a:r>
              <a:rPr lang="en-US" noProof="0"/>
              <a:t>Fifth level</a:t>
            </a:r>
            <a:endParaRPr lang="en-US"/>
          </a:p>
          <a:p>
            <a:pPr lvl="5"/>
            <a:r>
              <a:rPr lang="en-US" noProof="0"/>
              <a:t>6 level</a:t>
            </a:r>
            <a:endParaRPr lang="en-US"/>
          </a:p>
          <a:p>
            <a:pPr lvl="6"/>
            <a:r>
              <a:rPr lang="en-US" noProof="0"/>
              <a:t>7 level</a:t>
            </a:r>
            <a:endParaRPr lang="en-US"/>
          </a:p>
          <a:p>
            <a:pPr lvl="7"/>
            <a:r>
              <a:rPr lang="en-US" noProof="0"/>
              <a:t>8 level</a:t>
            </a:r>
            <a:endParaRPr lang="en-US"/>
          </a:p>
          <a:p>
            <a:pPr lvl="8"/>
            <a:r>
              <a:rPr lang="en-US" noProof="0"/>
              <a:t>9 level</a:t>
            </a:r>
            <a:endParaRPr lang="en-US"/>
          </a:p>
        </p:txBody>
      </p:sp>
      <p:sp>
        <p:nvSpPr>
          <p:cNvPr id="14" name="Text Placeholder notes">
            <a:extLst>
              <a:ext uri="{FF2B5EF4-FFF2-40B4-BE49-F238E27FC236}">
                <a16:creationId xmlns:a16="http://schemas.microsoft.com/office/drawing/2014/main" id="{DEBBE09B-35FB-4112-9ADF-BA0FEC378F77}"/>
              </a:ext>
            </a:extLst>
          </p:cNvPr>
          <p:cNvSpPr>
            <a:spLocks noGrp="1"/>
          </p:cNvSpPr>
          <p:nvPr>
            <p:ph type="body" sz="quarter" idx="16" hasCustomPrompt="1"/>
          </p:nvPr>
        </p:nvSpPr>
        <p:spPr>
          <a:xfrm>
            <a:off x="360000" y="5749200"/>
            <a:ext cx="7588800" cy="288000"/>
          </a:xfrm>
        </p:spPr>
        <p:txBody>
          <a:bodyPr anchor="b"/>
          <a:lstStyle>
            <a:lvl1pPr marL="0" indent="0">
              <a:buNone/>
              <a:defRPr sz="900" i="1">
                <a:solidFill>
                  <a:schemeClr val="tx1"/>
                </a:solidFill>
              </a:defRPr>
            </a:lvl1pPr>
          </a:lstStyle>
          <a:p>
            <a:pPr lvl="0"/>
            <a:r>
              <a:rPr lang="en-US"/>
              <a:t>Insert notes</a:t>
            </a:r>
          </a:p>
        </p:txBody>
      </p:sp>
      <p:sp>
        <p:nvSpPr>
          <p:cNvPr id="5" name="Slide Number Placeholder 4">
            <a:extLst>
              <a:ext uri="{FF2B5EF4-FFF2-40B4-BE49-F238E27FC236}">
                <a16:creationId xmlns:a16="http://schemas.microsoft.com/office/drawing/2014/main" id="{18DB4F76-CF7B-A1C3-7AF9-A6971FBEC67D}"/>
              </a:ext>
            </a:extLst>
          </p:cNvPr>
          <p:cNvSpPr>
            <a:spLocks noGrp="1"/>
          </p:cNvSpPr>
          <p:nvPr>
            <p:ph type="sldNum" sz="quarter" idx="18"/>
          </p:nvPr>
        </p:nvSpPr>
        <p:spPr/>
        <p:txBody>
          <a:bodyPr/>
          <a:lstStyle/>
          <a:p>
            <a:fld id="{23AA811B-2EBD-4900-905E-5BE206449611}" type="slidenum">
              <a:rPr lang="en-US" smtClean="0"/>
              <a:pPr/>
              <a:t>‹#›</a:t>
            </a:fld>
            <a:endParaRPr lang="en-US"/>
          </a:p>
        </p:txBody>
      </p:sp>
      <p:sp>
        <p:nvSpPr>
          <p:cNvPr id="2" name="Date Placeholder 5">
            <a:extLst>
              <a:ext uri="{FF2B5EF4-FFF2-40B4-BE49-F238E27FC236}">
                <a16:creationId xmlns:a16="http://schemas.microsoft.com/office/drawing/2014/main" id="{33672438-1C88-3496-4AD8-2C3A351FCB31}"/>
              </a:ext>
            </a:extLst>
          </p:cNvPr>
          <p:cNvSpPr>
            <a:spLocks noGrp="1"/>
          </p:cNvSpPr>
          <p:nvPr>
            <p:ph type="dt" sz="half" idx="13"/>
          </p:nvPr>
        </p:nvSpPr>
        <p:spPr>
          <a:xfrm>
            <a:off x="10630800" y="6364800"/>
            <a:ext cx="691200" cy="180000"/>
          </a:xfrm>
        </p:spPr>
        <p:txBody>
          <a:bodyPr/>
          <a:lstStyle/>
          <a:p>
            <a:fld id="{B118041E-2DAD-480C-AEE4-E661A097CFE4}" type="datetime1">
              <a:rPr lang="en-US" smtClean="0"/>
              <a:t>7/17/2026</a:t>
            </a:fld>
            <a:endParaRPr lang="en-US"/>
          </a:p>
        </p:txBody>
      </p:sp>
    </p:spTree>
    <p:extLst>
      <p:ext uri="{BB962C8B-B14F-4D97-AF65-F5344CB8AC3E}">
        <p14:creationId xmlns:p14="http://schemas.microsoft.com/office/powerpoint/2010/main" val="779451355"/>
      </p:ext>
    </p:extLst>
  </p:cSld>
  <p:clrMapOvr>
    <a:masterClrMapping/>
  </p:clrMapOvr>
  <p:extLst>
    <p:ext uri="{DCECCB84-F9BA-43D5-87BE-67443E8EF086}">
      <p15:sldGuideLst xmlns:p15="http://schemas.microsoft.com/office/powerpoint/2012/main">
        <p15:guide id="1" orient="horz" pos="1074">
          <p15:clr>
            <a:srgbClr val="F26B43"/>
          </p15:clr>
        </p15:guide>
        <p15:guide id="2" orient="horz" pos="486">
          <p15:clr>
            <a:srgbClr val="F26B43"/>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A. 3 Content and Images">
    <p:spTree>
      <p:nvGrpSpPr>
        <p:cNvPr id="1" name=""/>
        <p:cNvGrpSpPr/>
        <p:nvPr/>
      </p:nvGrpSpPr>
      <p:grpSpPr>
        <a:xfrm>
          <a:off x="0" y="0"/>
          <a:ext cx="0" cy="0"/>
          <a:chOff x="0" y="0"/>
          <a:chExt cx="0" cy="0"/>
        </a:xfrm>
      </p:grpSpPr>
      <p:sp>
        <p:nvSpPr>
          <p:cNvPr id="10" name="Picture Placeholder 7">
            <a:extLst>
              <a:ext uri="{FF2B5EF4-FFF2-40B4-BE49-F238E27FC236}">
                <a16:creationId xmlns:a16="http://schemas.microsoft.com/office/drawing/2014/main" id="{6CFF692D-A41B-5DAE-DC12-1E2A739A2195}"/>
              </a:ext>
            </a:extLst>
          </p:cNvPr>
          <p:cNvSpPr>
            <a:spLocks noGrp="1"/>
          </p:cNvSpPr>
          <p:nvPr>
            <p:ph type="pic" sz="quarter" idx="11"/>
          </p:nvPr>
        </p:nvSpPr>
        <p:spPr>
          <a:xfrm>
            <a:off x="358774" y="1493973"/>
            <a:ext cx="3704400" cy="2206800"/>
          </a:xfrm>
          <a:prstGeom prst="roundRect">
            <a:avLst>
              <a:gd name="adj" fmla="val 10792"/>
            </a:avLst>
          </a:prstGeom>
          <a:solidFill>
            <a:schemeClr val="bg1">
              <a:lumMod val="75000"/>
            </a:schemeClr>
          </a:solidFill>
        </p:spPr>
        <p:txBody>
          <a:bodyPr tIns="576000" anchor="ctr"/>
          <a:lstStyle>
            <a:lvl1pPr marL="0" indent="0" algn="ctr">
              <a:buNone/>
              <a:defRPr sz="1200">
                <a:solidFill>
                  <a:schemeClr val="tx1"/>
                </a:solidFill>
                <a:latin typeface="+mn-lt"/>
              </a:defRPr>
            </a:lvl1pPr>
          </a:lstStyle>
          <a:p>
            <a:r>
              <a:rPr lang="en-US"/>
              <a:t>Click icon to add picture</a:t>
            </a:r>
          </a:p>
        </p:txBody>
      </p:sp>
      <p:sp>
        <p:nvSpPr>
          <p:cNvPr id="13" name="Picture Placeholder 7">
            <a:extLst>
              <a:ext uri="{FF2B5EF4-FFF2-40B4-BE49-F238E27FC236}">
                <a16:creationId xmlns:a16="http://schemas.microsoft.com/office/drawing/2014/main" id="{8CD27472-1C1C-7DB5-8520-A778835F23D9}"/>
              </a:ext>
            </a:extLst>
          </p:cNvPr>
          <p:cNvSpPr>
            <a:spLocks noGrp="1"/>
          </p:cNvSpPr>
          <p:nvPr>
            <p:ph type="pic" sz="quarter" idx="21"/>
          </p:nvPr>
        </p:nvSpPr>
        <p:spPr>
          <a:xfrm>
            <a:off x="4243387" y="1493973"/>
            <a:ext cx="3704400" cy="2206800"/>
          </a:xfrm>
          <a:prstGeom prst="roundRect">
            <a:avLst>
              <a:gd name="adj" fmla="val 10792"/>
            </a:avLst>
          </a:prstGeom>
          <a:solidFill>
            <a:schemeClr val="bg1">
              <a:lumMod val="75000"/>
            </a:schemeClr>
          </a:solidFill>
        </p:spPr>
        <p:txBody>
          <a:bodyPr tIns="576000" anchor="ctr"/>
          <a:lstStyle>
            <a:lvl1pPr marL="0" indent="0" algn="ctr">
              <a:buNone/>
              <a:defRPr sz="1200">
                <a:solidFill>
                  <a:schemeClr val="tx1"/>
                </a:solidFill>
                <a:latin typeface="+mn-lt"/>
              </a:defRPr>
            </a:lvl1pPr>
          </a:lstStyle>
          <a:p>
            <a:r>
              <a:rPr lang="en-US"/>
              <a:t>Click icon to add picture</a:t>
            </a:r>
          </a:p>
        </p:txBody>
      </p:sp>
      <p:sp>
        <p:nvSpPr>
          <p:cNvPr id="14" name="Picture Placeholder 7">
            <a:extLst>
              <a:ext uri="{FF2B5EF4-FFF2-40B4-BE49-F238E27FC236}">
                <a16:creationId xmlns:a16="http://schemas.microsoft.com/office/drawing/2014/main" id="{85753AAB-BEA0-A5BA-56EA-816BE2951FEA}"/>
              </a:ext>
            </a:extLst>
          </p:cNvPr>
          <p:cNvSpPr>
            <a:spLocks noGrp="1"/>
          </p:cNvSpPr>
          <p:nvPr>
            <p:ph type="pic" sz="quarter" idx="22"/>
          </p:nvPr>
        </p:nvSpPr>
        <p:spPr>
          <a:xfrm>
            <a:off x="8128000" y="1493973"/>
            <a:ext cx="3704400" cy="2206800"/>
          </a:xfrm>
          <a:prstGeom prst="roundRect">
            <a:avLst>
              <a:gd name="adj" fmla="val 10792"/>
            </a:avLst>
          </a:prstGeom>
          <a:solidFill>
            <a:schemeClr val="bg1">
              <a:lumMod val="75000"/>
            </a:schemeClr>
          </a:solidFill>
        </p:spPr>
        <p:txBody>
          <a:bodyPr tIns="576000" anchor="ctr"/>
          <a:lstStyle>
            <a:lvl1pPr marL="0" indent="0" algn="ctr">
              <a:buNone/>
              <a:defRPr sz="1200">
                <a:solidFill>
                  <a:schemeClr val="tx1"/>
                </a:solidFill>
                <a:latin typeface="+mn-lt"/>
              </a:defRPr>
            </a:lvl1pPr>
          </a:lstStyle>
          <a:p>
            <a:r>
              <a:rPr lang="en-US"/>
              <a:t>Click icon to add picture</a:t>
            </a:r>
          </a:p>
        </p:txBody>
      </p:sp>
      <p:sp>
        <p:nvSpPr>
          <p:cNvPr id="2" name="Title 1"/>
          <p:cNvSpPr>
            <a:spLocks noGrp="1"/>
          </p:cNvSpPr>
          <p:nvPr>
            <p:ph type="title" hasCustomPrompt="1"/>
          </p:nvPr>
        </p:nvSpPr>
        <p:spPr>
          <a:xfrm>
            <a:off x="360000" y="295200"/>
            <a:ext cx="7588800" cy="471600"/>
          </a:xfrm>
        </p:spPr>
        <p:txBody>
          <a:bodyPr/>
          <a:lstStyle>
            <a:lvl1pPr>
              <a:defRPr>
                <a:solidFill>
                  <a:schemeClr val="accent3"/>
                </a:solidFill>
              </a:defRPr>
            </a:lvl1pPr>
          </a:lstStyle>
          <a:p>
            <a:r>
              <a:rPr lang="en-US" noProof="0"/>
              <a:t>Click to add title</a:t>
            </a:r>
            <a:endParaRPr lang="en-US"/>
          </a:p>
        </p:txBody>
      </p:sp>
      <p:sp>
        <p:nvSpPr>
          <p:cNvPr id="6" name="Text Placeholder sub">
            <a:extLst>
              <a:ext uri="{FF2B5EF4-FFF2-40B4-BE49-F238E27FC236}">
                <a16:creationId xmlns:a16="http://schemas.microsoft.com/office/drawing/2014/main" id="{A3D8B013-EDFB-C349-E68E-1D19817723BD}"/>
              </a:ext>
            </a:extLst>
          </p:cNvPr>
          <p:cNvSpPr>
            <a:spLocks noGrp="1"/>
          </p:cNvSpPr>
          <p:nvPr>
            <p:ph type="body" sz="quarter" idx="19" hasCustomPrompt="1"/>
          </p:nvPr>
        </p:nvSpPr>
        <p:spPr>
          <a:xfrm>
            <a:off x="360000" y="769232"/>
            <a:ext cx="7588800" cy="540000"/>
          </a:xfrm>
        </p:spPr>
        <p:txBody>
          <a:bodyPr anchor="t" anchorCtr="0"/>
          <a:lstStyle>
            <a:lvl1pPr marL="0" indent="0">
              <a:lnSpc>
                <a:spcPct val="100000"/>
              </a:lnSpc>
              <a:spcBef>
                <a:spcPts val="0"/>
              </a:spcBef>
              <a:spcAft>
                <a:spcPts val="0"/>
              </a:spcAft>
              <a:buNone/>
              <a:defRPr sz="1800" cap="none" spc="0" baseline="0">
                <a:solidFill>
                  <a:schemeClr val="accent3"/>
                </a:solidFill>
                <a:latin typeface="+mn-lt"/>
              </a:defRPr>
            </a:lvl1pPr>
          </a:lstStyle>
          <a:p>
            <a:pPr lvl="0"/>
            <a:r>
              <a:rPr lang="en-US"/>
              <a:t>Click to add subtitle</a:t>
            </a:r>
          </a:p>
        </p:txBody>
      </p:sp>
      <p:sp>
        <p:nvSpPr>
          <p:cNvPr id="3" name="Content Placeholder 2"/>
          <p:cNvSpPr>
            <a:spLocks noGrp="1"/>
          </p:cNvSpPr>
          <p:nvPr>
            <p:ph idx="1" hasCustomPrompt="1"/>
          </p:nvPr>
        </p:nvSpPr>
        <p:spPr>
          <a:xfrm>
            <a:off x="359999" y="4402111"/>
            <a:ext cx="3704400" cy="1346226"/>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noProof="0"/>
              <a:t>Click to add text                                            Enter &amp; TAB to view next text style              SHIFT+TAB to view previous text style</a:t>
            </a:r>
            <a:endParaRPr lang="en-US"/>
          </a:p>
          <a:p>
            <a:pPr lvl="1"/>
            <a:r>
              <a:rPr lang="en-US" noProof="0"/>
              <a:t>Second level</a:t>
            </a:r>
            <a:endParaRPr lang="en-US"/>
          </a:p>
          <a:p>
            <a:pPr lvl="2"/>
            <a:r>
              <a:rPr lang="en-US" noProof="0"/>
              <a:t>Third level</a:t>
            </a:r>
            <a:endParaRPr lang="en-US"/>
          </a:p>
        </p:txBody>
      </p:sp>
      <p:sp>
        <p:nvSpPr>
          <p:cNvPr id="15" name="Text Placeholder sub 2">
            <a:extLst>
              <a:ext uri="{FF2B5EF4-FFF2-40B4-BE49-F238E27FC236}">
                <a16:creationId xmlns:a16="http://schemas.microsoft.com/office/drawing/2014/main" id="{86CA2E7B-9B5A-23C0-3C0B-4E9778ED1A5A}"/>
              </a:ext>
            </a:extLst>
          </p:cNvPr>
          <p:cNvSpPr>
            <a:spLocks noGrp="1"/>
          </p:cNvSpPr>
          <p:nvPr>
            <p:ph type="body" sz="quarter" idx="23" hasCustomPrompt="1"/>
          </p:nvPr>
        </p:nvSpPr>
        <p:spPr>
          <a:xfrm>
            <a:off x="359998" y="4002454"/>
            <a:ext cx="3704400" cy="398096"/>
          </a:xfrm>
        </p:spPr>
        <p:txBody>
          <a:bodyPr anchor="t" anchorCtr="0"/>
          <a:lstStyle>
            <a:lvl1pPr marL="0" indent="0">
              <a:lnSpc>
                <a:spcPct val="100000"/>
              </a:lnSpc>
              <a:spcBef>
                <a:spcPts val="0"/>
              </a:spcBef>
              <a:spcAft>
                <a:spcPts val="0"/>
              </a:spcAft>
              <a:buNone/>
              <a:defRPr sz="1400" b="1" cap="none" spc="0" baseline="0">
                <a:solidFill>
                  <a:schemeClr val="accent3"/>
                </a:solidFill>
                <a:latin typeface="+mn-lt"/>
              </a:defRPr>
            </a:lvl1pPr>
          </a:lstStyle>
          <a:p>
            <a:pPr lvl="0"/>
            <a:r>
              <a:rPr lang="en-US"/>
              <a:t>Click to add subtitle</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243387" y="4402111"/>
            <a:ext cx="3704400" cy="1346226"/>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noProof="0"/>
              <a:t>Click to add text                                            Enter &amp; TAB to view next text style              SHIFT+TAB to view previous text style</a:t>
            </a:r>
            <a:endParaRPr lang="en-US"/>
          </a:p>
          <a:p>
            <a:pPr lvl="1"/>
            <a:r>
              <a:rPr lang="en-US" noProof="0"/>
              <a:t>Second level</a:t>
            </a:r>
            <a:endParaRPr lang="en-US"/>
          </a:p>
          <a:p>
            <a:pPr lvl="2"/>
            <a:r>
              <a:rPr lang="en-US" noProof="0"/>
              <a:t>Third level</a:t>
            </a:r>
            <a:endParaRPr lang="en-US"/>
          </a:p>
        </p:txBody>
      </p:sp>
      <p:sp>
        <p:nvSpPr>
          <p:cNvPr id="16" name="Text Placeholder sub 3">
            <a:extLst>
              <a:ext uri="{FF2B5EF4-FFF2-40B4-BE49-F238E27FC236}">
                <a16:creationId xmlns:a16="http://schemas.microsoft.com/office/drawing/2014/main" id="{B8571102-3BDF-DF66-5A11-3465B3F62A1D}"/>
              </a:ext>
            </a:extLst>
          </p:cNvPr>
          <p:cNvSpPr>
            <a:spLocks noGrp="1"/>
          </p:cNvSpPr>
          <p:nvPr>
            <p:ph type="body" sz="quarter" idx="24" hasCustomPrompt="1"/>
          </p:nvPr>
        </p:nvSpPr>
        <p:spPr>
          <a:xfrm>
            <a:off x="4243387" y="4002454"/>
            <a:ext cx="3704400" cy="398096"/>
          </a:xfrm>
        </p:spPr>
        <p:txBody>
          <a:bodyPr anchor="t" anchorCtr="0"/>
          <a:lstStyle>
            <a:lvl1pPr marL="0" indent="0">
              <a:lnSpc>
                <a:spcPct val="100000"/>
              </a:lnSpc>
              <a:spcBef>
                <a:spcPts val="0"/>
              </a:spcBef>
              <a:spcAft>
                <a:spcPts val="0"/>
              </a:spcAft>
              <a:buNone/>
              <a:defRPr sz="1400" b="1" cap="none" spc="0" baseline="0">
                <a:solidFill>
                  <a:schemeClr val="accent3"/>
                </a:solidFill>
                <a:latin typeface="+mn-lt"/>
              </a:defRPr>
            </a:lvl1pPr>
          </a:lstStyle>
          <a:p>
            <a:pPr lvl="0"/>
            <a:r>
              <a:rPr lang="en-US"/>
              <a:t>Click to add subtitle</a:t>
            </a:r>
          </a:p>
        </p:txBody>
      </p:sp>
      <p:sp>
        <p:nvSpPr>
          <p:cNvPr id="8" name="Content Placeholder 4">
            <a:extLst>
              <a:ext uri="{FF2B5EF4-FFF2-40B4-BE49-F238E27FC236}">
                <a16:creationId xmlns:a16="http://schemas.microsoft.com/office/drawing/2014/main" id="{AB022DFF-8F16-4A61-9B0B-DD1E6316615B}"/>
              </a:ext>
            </a:extLst>
          </p:cNvPr>
          <p:cNvSpPr>
            <a:spLocks noGrp="1"/>
          </p:cNvSpPr>
          <p:nvPr>
            <p:ph sz="half" idx="20" hasCustomPrompt="1"/>
          </p:nvPr>
        </p:nvSpPr>
        <p:spPr>
          <a:xfrm>
            <a:off x="8128000" y="4402111"/>
            <a:ext cx="3704400" cy="1346226"/>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noProof="0"/>
              <a:t>Click to add text                                            Enter &amp; TAB to view next text style              SHIFT+TAB to view previous text style</a:t>
            </a:r>
            <a:endParaRPr lang="en-US"/>
          </a:p>
          <a:p>
            <a:pPr lvl="1"/>
            <a:r>
              <a:rPr lang="en-US" noProof="0"/>
              <a:t>Second level</a:t>
            </a:r>
            <a:endParaRPr lang="en-US"/>
          </a:p>
          <a:p>
            <a:pPr lvl="2"/>
            <a:r>
              <a:rPr lang="en-US" noProof="0"/>
              <a:t>Third level</a:t>
            </a:r>
            <a:endParaRPr lang="en-US"/>
          </a:p>
        </p:txBody>
      </p:sp>
      <p:sp>
        <p:nvSpPr>
          <p:cNvPr id="17" name="Text Placeholder sub 4">
            <a:extLst>
              <a:ext uri="{FF2B5EF4-FFF2-40B4-BE49-F238E27FC236}">
                <a16:creationId xmlns:a16="http://schemas.microsoft.com/office/drawing/2014/main" id="{C98340A6-A646-DE65-D0FA-EEA832AD3494}"/>
              </a:ext>
            </a:extLst>
          </p:cNvPr>
          <p:cNvSpPr>
            <a:spLocks noGrp="1"/>
          </p:cNvSpPr>
          <p:nvPr>
            <p:ph type="body" sz="quarter" idx="25" hasCustomPrompt="1"/>
          </p:nvPr>
        </p:nvSpPr>
        <p:spPr>
          <a:xfrm>
            <a:off x="8128000" y="4002454"/>
            <a:ext cx="3704400" cy="398096"/>
          </a:xfrm>
        </p:spPr>
        <p:txBody>
          <a:bodyPr anchor="t" anchorCtr="0"/>
          <a:lstStyle>
            <a:lvl1pPr marL="0" indent="0">
              <a:lnSpc>
                <a:spcPct val="100000"/>
              </a:lnSpc>
              <a:spcBef>
                <a:spcPts val="0"/>
              </a:spcBef>
              <a:spcAft>
                <a:spcPts val="0"/>
              </a:spcAft>
              <a:buNone/>
              <a:defRPr sz="1400" b="1" cap="none" spc="0" baseline="0">
                <a:solidFill>
                  <a:schemeClr val="accent3"/>
                </a:solidFill>
                <a:latin typeface="+mn-lt"/>
              </a:defRPr>
            </a:lvl1pPr>
          </a:lstStyle>
          <a:p>
            <a:pPr lvl="0"/>
            <a:r>
              <a:rPr lang="en-US"/>
              <a:t>Click to add subtitle</a:t>
            </a:r>
          </a:p>
        </p:txBody>
      </p:sp>
      <p:sp>
        <p:nvSpPr>
          <p:cNvPr id="11" name="Text Placeholder notes">
            <a:extLst>
              <a:ext uri="{FF2B5EF4-FFF2-40B4-BE49-F238E27FC236}">
                <a16:creationId xmlns:a16="http://schemas.microsoft.com/office/drawing/2014/main" id="{D52F9DB5-248F-47E7-A76C-76CB21AAC839}"/>
              </a:ext>
            </a:extLst>
          </p:cNvPr>
          <p:cNvSpPr>
            <a:spLocks noGrp="1"/>
          </p:cNvSpPr>
          <p:nvPr>
            <p:ph type="body" sz="quarter" idx="16" hasCustomPrompt="1"/>
          </p:nvPr>
        </p:nvSpPr>
        <p:spPr>
          <a:xfrm>
            <a:off x="360000" y="5749200"/>
            <a:ext cx="11469600" cy="288000"/>
          </a:xfrm>
        </p:spPr>
        <p:txBody>
          <a:bodyPr anchor="b"/>
          <a:lstStyle>
            <a:lvl1pPr marL="0" indent="0">
              <a:buNone/>
              <a:defRPr sz="900" i="1">
                <a:solidFill>
                  <a:schemeClr val="tx1"/>
                </a:solidFill>
              </a:defRPr>
            </a:lvl1pPr>
          </a:lstStyle>
          <a:p>
            <a:pPr lvl="0"/>
            <a:r>
              <a:rPr lang="en-US"/>
              <a:t>Insert notes</a:t>
            </a:r>
          </a:p>
        </p:txBody>
      </p:sp>
      <p:sp>
        <p:nvSpPr>
          <p:cNvPr id="12" name="Slide Number Placeholder 11">
            <a:extLst>
              <a:ext uri="{FF2B5EF4-FFF2-40B4-BE49-F238E27FC236}">
                <a16:creationId xmlns:a16="http://schemas.microsoft.com/office/drawing/2014/main" id="{6866097F-7924-12BA-6CC4-9AFB2C875B44}"/>
              </a:ext>
            </a:extLst>
          </p:cNvPr>
          <p:cNvSpPr>
            <a:spLocks noGrp="1"/>
          </p:cNvSpPr>
          <p:nvPr>
            <p:ph type="sldNum" sz="quarter" idx="27"/>
          </p:nvPr>
        </p:nvSpPr>
        <p:spPr/>
        <p:txBody>
          <a:bodyPr/>
          <a:lstStyle/>
          <a:p>
            <a:fld id="{23AA811B-2EBD-4900-905E-5BE206449611}" type="slidenum">
              <a:rPr lang="en-US" smtClean="0"/>
              <a:pPr/>
              <a:t>‹#›</a:t>
            </a:fld>
            <a:endParaRPr lang="en-US"/>
          </a:p>
        </p:txBody>
      </p:sp>
      <p:sp>
        <p:nvSpPr>
          <p:cNvPr id="4" name="Date Placeholder 5">
            <a:extLst>
              <a:ext uri="{FF2B5EF4-FFF2-40B4-BE49-F238E27FC236}">
                <a16:creationId xmlns:a16="http://schemas.microsoft.com/office/drawing/2014/main" id="{271DA5B9-84E5-60DD-07EA-463953A67413}"/>
              </a:ext>
            </a:extLst>
          </p:cNvPr>
          <p:cNvSpPr>
            <a:spLocks noGrp="1"/>
          </p:cNvSpPr>
          <p:nvPr>
            <p:ph type="dt" sz="half" idx="13"/>
          </p:nvPr>
        </p:nvSpPr>
        <p:spPr>
          <a:xfrm>
            <a:off x="10630800" y="6364800"/>
            <a:ext cx="691200" cy="180000"/>
          </a:xfrm>
        </p:spPr>
        <p:txBody>
          <a:bodyPr/>
          <a:lstStyle/>
          <a:p>
            <a:fld id="{B118041E-2DAD-480C-AEE4-E661A097CFE4}" type="datetime1">
              <a:rPr lang="en-US" smtClean="0"/>
              <a:t>7/17/2026</a:t>
            </a:fld>
            <a:endParaRPr lang="en-US"/>
          </a:p>
        </p:txBody>
      </p:sp>
    </p:spTree>
    <p:extLst>
      <p:ext uri="{BB962C8B-B14F-4D97-AF65-F5344CB8AC3E}">
        <p14:creationId xmlns:p14="http://schemas.microsoft.com/office/powerpoint/2010/main" val="784458024"/>
      </p:ext>
    </p:extLst>
  </p:cSld>
  <p:clrMapOvr>
    <a:masterClrMapping/>
  </p:clrMapOvr>
  <p:extLst>
    <p:ext uri="{DCECCB84-F9BA-43D5-87BE-67443E8EF086}">
      <p15:sldGuideLst xmlns:p15="http://schemas.microsoft.com/office/powerpoint/2012/main">
        <p15:guide id="1" orient="horz" pos="486">
          <p15:clr>
            <a:srgbClr val="F26B43"/>
          </p15:clr>
        </p15:guide>
        <p15:guide id="2" orient="horz" pos="940">
          <p15:clr>
            <a:srgbClr val="A4A3A4"/>
          </p15:clr>
        </p15:guide>
        <p15:guide id="3" orient="horz" pos="2331">
          <p15:clr>
            <a:srgbClr val="A4A3A4"/>
          </p15:clr>
        </p15:guide>
        <p15:guide id="4" orient="horz" pos="2518">
          <p15:clr>
            <a:srgbClr val="F26B43"/>
          </p15:clr>
        </p15:guide>
        <p15:guide id="5" orient="horz" pos="2772">
          <p15:clr>
            <a:srgbClr val="F26B43"/>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A. 4 col_content and ic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0000" y="295200"/>
            <a:ext cx="7588800" cy="471600"/>
          </a:xfrm>
        </p:spPr>
        <p:txBody>
          <a:bodyPr/>
          <a:lstStyle>
            <a:lvl1pPr>
              <a:defRPr>
                <a:solidFill>
                  <a:schemeClr val="accent3"/>
                </a:solidFill>
              </a:defRPr>
            </a:lvl1pPr>
          </a:lstStyle>
          <a:p>
            <a:r>
              <a:rPr lang="en-US" noProof="0"/>
              <a:t>Click to add title</a:t>
            </a:r>
            <a:endParaRPr lang="en-US"/>
          </a:p>
        </p:txBody>
      </p:sp>
      <p:sp>
        <p:nvSpPr>
          <p:cNvPr id="6" name="Text Placeholder sub">
            <a:extLst>
              <a:ext uri="{FF2B5EF4-FFF2-40B4-BE49-F238E27FC236}">
                <a16:creationId xmlns:a16="http://schemas.microsoft.com/office/drawing/2014/main" id="{A3D8B013-EDFB-C349-E68E-1D19817723BD}"/>
              </a:ext>
            </a:extLst>
          </p:cNvPr>
          <p:cNvSpPr>
            <a:spLocks noGrp="1"/>
          </p:cNvSpPr>
          <p:nvPr>
            <p:ph type="body" sz="quarter" idx="19" hasCustomPrompt="1"/>
          </p:nvPr>
        </p:nvSpPr>
        <p:spPr>
          <a:xfrm>
            <a:off x="360000" y="769232"/>
            <a:ext cx="7588800" cy="612000"/>
          </a:xfrm>
        </p:spPr>
        <p:txBody>
          <a:bodyPr anchor="t" anchorCtr="0"/>
          <a:lstStyle>
            <a:lvl1pPr marL="0" indent="0">
              <a:lnSpc>
                <a:spcPct val="100000"/>
              </a:lnSpc>
              <a:spcBef>
                <a:spcPts val="0"/>
              </a:spcBef>
              <a:spcAft>
                <a:spcPts val="0"/>
              </a:spcAft>
              <a:buNone/>
              <a:defRPr sz="1800" cap="none" spc="0" baseline="0">
                <a:solidFill>
                  <a:schemeClr val="accent3"/>
                </a:solidFill>
                <a:latin typeface="+mn-lt"/>
              </a:defRPr>
            </a:lvl1pPr>
          </a:lstStyle>
          <a:p>
            <a:pPr lvl="0"/>
            <a:r>
              <a:rPr lang="en-US"/>
              <a:t>Click to add subtitle</a:t>
            </a:r>
          </a:p>
        </p:txBody>
      </p:sp>
      <p:sp>
        <p:nvSpPr>
          <p:cNvPr id="3" name="Content Placeholder 2"/>
          <p:cNvSpPr>
            <a:spLocks noGrp="1"/>
          </p:cNvSpPr>
          <p:nvPr>
            <p:ph idx="1" hasCustomPrompt="1"/>
          </p:nvPr>
        </p:nvSpPr>
        <p:spPr>
          <a:xfrm>
            <a:off x="359999" y="2509594"/>
            <a:ext cx="2732451" cy="3238743"/>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noProof="0"/>
              <a:t>Click to add text                        Enter &amp; TAB to view next text style                           SHIFT+TAB to view previous text style</a:t>
            </a:r>
            <a:endParaRPr lang="en-US"/>
          </a:p>
          <a:p>
            <a:pPr lvl="1"/>
            <a:r>
              <a:rPr lang="en-US" noProof="0"/>
              <a:t>Second level</a:t>
            </a:r>
            <a:endParaRPr lang="en-US"/>
          </a:p>
          <a:p>
            <a:pPr lvl="2"/>
            <a:r>
              <a:rPr lang="en-US" noProof="0"/>
              <a:t>Third level</a:t>
            </a:r>
            <a:endParaRPr lang="en-US"/>
          </a:p>
          <a:p>
            <a:pPr lvl="3"/>
            <a:r>
              <a:rPr lang="en-US" noProof="0"/>
              <a:t>Fourth level</a:t>
            </a:r>
            <a:endParaRPr lang="en-US"/>
          </a:p>
          <a:p>
            <a:pPr lvl="4"/>
            <a:r>
              <a:rPr lang="en-US" noProof="0"/>
              <a:t>Fifth level</a:t>
            </a:r>
            <a:endParaRPr lang="en-US"/>
          </a:p>
          <a:p>
            <a:pPr lvl="5"/>
            <a:r>
              <a:rPr lang="en-US" noProof="0"/>
              <a:t>6 level</a:t>
            </a:r>
            <a:endParaRPr lang="en-US"/>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273576" y="2509594"/>
            <a:ext cx="2732400" cy="3238743"/>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noProof="0"/>
              <a:t>Click to add text                        Enter &amp; TAB to view next text style                           SHIFT+TAB to view previous text style</a:t>
            </a:r>
            <a:endParaRPr lang="en-US"/>
          </a:p>
          <a:p>
            <a:pPr lvl="1"/>
            <a:r>
              <a:rPr lang="en-US" noProof="0"/>
              <a:t>Second level</a:t>
            </a:r>
            <a:endParaRPr lang="en-US"/>
          </a:p>
          <a:p>
            <a:pPr lvl="2"/>
            <a:r>
              <a:rPr lang="en-US" noProof="0"/>
              <a:t>Third level</a:t>
            </a:r>
            <a:endParaRPr lang="en-US"/>
          </a:p>
          <a:p>
            <a:pPr lvl="3"/>
            <a:r>
              <a:rPr lang="en-US" noProof="0"/>
              <a:t>Fourth level</a:t>
            </a:r>
            <a:endParaRPr lang="en-US"/>
          </a:p>
          <a:p>
            <a:pPr lvl="4"/>
            <a:r>
              <a:rPr lang="en-US" noProof="0"/>
              <a:t>Fifth level</a:t>
            </a:r>
            <a:endParaRPr lang="en-US"/>
          </a:p>
          <a:p>
            <a:pPr lvl="5"/>
            <a:r>
              <a:rPr lang="en-US" noProof="0"/>
              <a:t>6 level</a:t>
            </a:r>
            <a:endParaRPr lang="en-US"/>
          </a:p>
        </p:txBody>
      </p:sp>
      <p:sp>
        <p:nvSpPr>
          <p:cNvPr id="8" name="Content Placeholder 3">
            <a:extLst>
              <a:ext uri="{FF2B5EF4-FFF2-40B4-BE49-F238E27FC236}">
                <a16:creationId xmlns:a16="http://schemas.microsoft.com/office/drawing/2014/main" id="{AB022DFF-8F16-4A61-9B0B-DD1E6316615B}"/>
              </a:ext>
            </a:extLst>
          </p:cNvPr>
          <p:cNvSpPr>
            <a:spLocks noGrp="1"/>
          </p:cNvSpPr>
          <p:nvPr>
            <p:ph sz="half" idx="20" hasCustomPrompt="1"/>
          </p:nvPr>
        </p:nvSpPr>
        <p:spPr>
          <a:xfrm>
            <a:off x="6187102" y="2509594"/>
            <a:ext cx="2732400" cy="3238743"/>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noProof="0"/>
              <a:t>Click to add text                        Enter &amp; TAB to view next text style                           SHIFT+TAB to view previous text style</a:t>
            </a:r>
            <a:endParaRPr lang="en-US"/>
          </a:p>
          <a:p>
            <a:pPr lvl="1"/>
            <a:r>
              <a:rPr lang="en-US" noProof="0"/>
              <a:t>Second level</a:t>
            </a:r>
            <a:endParaRPr lang="en-US"/>
          </a:p>
          <a:p>
            <a:pPr lvl="2"/>
            <a:r>
              <a:rPr lang="en-US" noProof="0"/>
              <a:t>Third level</a:t>
            </a:r>
            <a:endParaRPr lang="en-US"/>
          </a:p>
          <a:p>
            <a:pPr lvl="3"/>
            <a:r>
              <a:rPr lang="en-US" noProof="0"/>
              <a:t>Fourth level</a:t>
            </a:r>
            <a:endParaRPr lang="en-US"/>
          </a:p>
          <a:p>
            <a:pPr lvl="4"/>
            <a:r>
              <a:rPr lang="en-US" noProof="0"/>
              <a:t>Fifth level</a:t>
            </a:r>
            <a:endParaRPr lang="en-US"/>
          </a:p>
          <a:p>
            <a:pPr lvl="5"/>
            <a:r>
              <a:rPr lang="en-US" noProof="0"/>
              <a:t>6 level</a:t>
            </a:r>
            <a:endParaRPr lang="en-US"/>
          </a:p>
        </p:txBody>
      </p:sp>
      <p:sp>
        <p:nvSpPr>
          <p:cNvPr id="12" name="Content Placeholder 3">
            <a:extLst>
              <a:ext uri="{FF2B5EF4-FFF2-40B4-BE49-F238E27FC236}">
                <a16:creationId xmlns:a16="http://schemas.microsoft.com/office/drawing/2014/main" id="{405546E1-7BF8-F03B-5530-1D7898C62B33}"/>
              </a:ext>
            </a:extLst>
          </p:cNvPr>
          <p:cNvSpPr>
            <a:spLocks noGrp="1"/>
          </p:cNvSpPr>
          <p:nvPr>
            <p:ph sz="half" idx="21" hasCustomPrompt="1"/>
          </p:nvPr>
        </p:nvSpPr>
        <p:spPr>
          <a:xfrm>
            <a:off x="9100629" y="2509594"/>
            <a:ext cx="2732400" cy="3238743"/>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noProof="0"/>
              <a:t>Click to add text                        Enter &amp; TAB to view next text style                           SHIFT+TAB to view previous text style</a:t>
            </a:r>
            <a:endParaRPr lang="en-US"/>
          </a:p>
          <a:p>
            <a:pPr lvl="1"/>
            <a:r>
              <a:rPr lang="en-US" noProof="0"/>
              <a:t>Second level</a:t>
            </a:r>
            <a:endParaRPr lang="en-US"/>
          </a:p>
          <a:p>
            <a:pPr lvl="2"/>
            <a:r>
              <a:rPr lang="en-US" noProof="0"/>
              <a:t>Third level</a:t>
            </a:r>
            <a:endParaRPr lang="en-US"/>
          </a:p>
          <a:p>
            <a:pPr lvl="3"/>
            <a:r>
              <a:rPr lang="en-US" noProof="0"/>
              <a:t>Fourth level</a:t>
            </a:r>
            <a:endParaRPr lang="en-US"/>
          </a:p>
          <a:p>
            <a:pPr lvl="4"/>
            <a:r>
              <a:rPr lang="en-US" noProof="0"/>
              <a:t>Fifth level</a:t>
            </a:r>
            <a:endParaRPr lang="en-US"/>
          </a:p>
          <a:p>
            <a:pPr lvl="5"/>
            <a:r>
              <a:rPr lang="en-US" noProof="0"/>
              <a:t>6 level</a:t>
            </a:r>
            <a:endParaRPr lang="en-US"/>
          </a:p>
        </p:txBody>
      </p:sp>
      <p:sp>
        <p:nvSpPr>
          <p:cNvPr id="13" name="Content Placeholder 12">
            <a:extLst>
              <a:ext uri="{FF2B5EF4-FFF2-40B4-BE49-F238E27FC236}">
                <a16:creationId xmlns:a16="http://schemas.microsoft.com/office/drawing/2014/main" id="{F3234D57-AF53-E0DB-C937-D18B2FD0C742}"/>
              </a:ext>
            </a:extLst>
          </p:cNvPr>
          <p:cNvSpPr>
            <a:spLocks noGrp="1"/>
          </p:cNvSpPr>
          <p:nvPr>
            <p:ph sz="quarter" idx="22" hasCustomPrompt="1"/>
          </p:nvPr>
        </p:nvSpPr>
        <p:spPr>
          <a:xfrm>
            <a:off x="360000" y="1845281"/>
            <a:ext cx="540000" cy="540000"/>
          </a:xfrm>
        </p:spPr>
        <p:txBody>
          <a:bodyPr lIns="0" bIns="1404000"/>
          <a:lstStyle>
            <a:lvl1pPr marL="0" indent="0">
              <a:lnSpc>
                <a:spcPct val="80000"/>
              </a:lnSpc>
              <a:spcAft>
                <a:spcPts val="0"/>
              </a:spcAft>
              <a:buNone/>
              <a:defRPr sz="900"/>
            </a:lvl1pPr>
          </a:lstStyle>
          <a:p>
            <a:pPr lvl="0"/>
            <a:r>
              <a:rPr lang="en-US"/>
              <a:t>Click on Picture icon to insert icon</a:t>
            </a:r>
          </a:p>
        </p:txBody>
      </p:sp>
      <p:sp>
        <p:nvSpPr>
          <p:cNvPr id="14" name="Content Placeholder 12">
            <a:extLst>
              <a:ext uri="{FF2B5EF4-FFF2-40B4-BE49-F238E27FC236}">
                <a16:creationId xmlns:a16="http://schemas.microsoft.com/office/drawing/2014/main" id="{B95D790D-95CB-A96F-5C58-23F1105FE4B8}"/>
              </a:ext>
            </a:extLst>
          </p:cNvPr>
          <p:cNvSpPr>
            <a:spLocks noGrp="1"/>
          </p:cNvSpPr>
          <p:nvPr>
            <p:ph sz="quarter" idx="23" hasCustomPrompt="1"/>
          </p:nvPr>
        </p:nvSpPr>
        <p:spPr>
          <a:xfrm>
            <a:off x="3273576" y="1845281"/>
            <a:ext cx="540000" cy="540000"/>
          </a:xfrm>
        </p:spPr>
        <p:txBody>
          <a:bodyPr lIns="0" bIns="1404000"/>
          <a:lstStyle>
            <a:lvl1pPr marL="0" indent="0">
              <a:lnSpc>
                <a:spcPct val="80000"/>
              </a:lnSpc>
              <a:spcAft>
                <a:spcPts val="0"/>
              </a:spcAft>
              <a:buNone/>
              <a:defRPr sz="900"/>
            </a:lvl1pPr>
          </a:lstStyle>
          <a:p>
            <a:pPr lvl="0"/>
            <a:r>
              <a:rPr lang="en-US"/>
              <a:t>Click on Picture icon to insert icon</a:t>
            </a:r>
          </a:p>
        </p:txBody>
      </p:sp>
      <p:sp>
        <p:nvSpPr>
          <p:cNvPr id="15" name="Content Placeholder 12">
            <a:extLst>
              <a:ext uri="{FF2B5EF4-FFF2-40B4-BE49-F238E27FC236}">
                <a16:creationId xmlns:a16="http://schemas.microsoft.com/office/drawing/2014/main" id="{CA4F82EB-2F71-355A-EA48-B2286BC5B6BA}"/>
              </a:ext>
            </a:extLst>
          </p:cNvPr>
          <p:cNvSpPr>
            <a:spLocks noGrp="1"/>
          </p:cNvSpPr>
          <p:nvPr>
            <p:ph sz="quarter" idx="24" hasCustomPrompt="1"/>
          </p:nvPr>
        </p:nvSpPr>
        <p:spPr>
          <a:xfrm>
            <a:off x="6187102" y="1845281"/>
            <a:ext cx="540000" cy="540000"/>
          </a:xfrm>
        </p:spPr>
        <p:txBody>
          <a:bodyPr lIns="0" bIns="1404000"/>
          <a:lstStyle>
            <a:lvl1pPr marL="0" indent="0">
              <a:lnSpc>
                <a:spcPct val="80000"/>
              </a:lnSpc>
              <a:spcAft>
                <a:spcPts val="0"/>
              </a:spcAft>
              <a:buNone/>
              <a:defRPr sz="900"/>
            </a:lvl1pPr>
          </a:lstStyle>
          <a:p>
            <a:pPr lvl="0"/>
            <a:r>
              <a:rPr lang="en-US"/>
              <a:t>Click on Picture icon to insert icon</a:t>
            </a:r>
          </a:p>
        </p:txBody>
      </p:sp>
      <p:sp>
        <p:nvSpPr>
          <p:cNvPr id="16" name="Content Placeholder 12">
            <a:extLst>
              <a:ext uri="{FF2B5EF4-FFF2-40B4-BE49-F238E27FC236}">
                <a16:creationId xmlns:a16="http://schemas.microsoft.com/office/drawing/2014/main" id="{A894763A-0742-A455-9D20-0C9F741B396B}"/>
              </a:ext>
            </a:extLst>
          </p:cNvPr>
          <p:cNvSpPr>
            <a:spLocks noGrp="1"/>
          </p:cNvSpPr>
          <p:nvPr>
            <p:ph sz="quarter" idx="25" hasCustomPrompt="1"/>
          </p:nvPr>
        </p:nvSpPr>
        <p:spPr>
          <a:xfrm>
            <a:off x="9100629" y="1845281"/>
            <a:ext cx="540000" cy="540000"/>
          </a:xfrm>
        </p:spPr>
        <p:txBody>
          <a:bodyPr lIns="0" bIns="1404000"/>
          <a:lstStyle>
            <a:lvl1pPr marL="0" indent="0">
              <a:lnSpc>
                <a:spcPct val="80000"/>
              </a:lnSpc>
              <a:spcAft>
                <a:spcPts val="0"/>
              </a:spcAft>
              <a:buNone/>
              <a:defRPr sz="900"/>
            </a:lvl1pPr>
          </a:lstStyle>
          <a:p>
            <a:pPr lvl="0"/>
            <a:r>
              <a:rPr lang="en-US"/>
              <a:t>Click on Picture icon to insert icon</a:t>
            </a:r>
          </a:p>
        </p:txBody>
      </p:sp>
      <p:sp>
        <p:nvSpPr>
          <p:cNvPr id="11" name="Text Placeholder notes">
            <a:extLst>
              <a:ext uri="{FF2B5EF4-FFF2-40B4-BE49-F238E27FC236}">
                <a16:creationId xmlns:a16="http://schemas.microsoft.com/office/drawing/2014/main" id="{D52F9DB5-248F-47E7-A76C-76CB21AAC839}"/>
              </a:ext>
            </a:extLst>
          </p:cNvPr>
          <p:cNvSpPr>
            <a:spLocks noGrp="1"/>
          </p:cNvSpPr>
          <p:nvPr>
            <p:ph type="body" sz="quarter" idx="16" hasCustomPrompt="1"/>
          </p:nvPr>
        </p:nvSpPr>
        <p:spPr>
          <a:xfrm>
            <a:off x="360000" y="5749200"/>
            <a:ext cx="11468463" cy="288000"/>
          </a:xfrm>
        </p:spPr>
        <p:txBody>
          <a:bodyPr anchor="b"/>
          <a:lstStyle>
            <a:lvl1pPr marL="0" indent="0">
              <a:buNone/>
              <a:defRPr sz="900" i="1">
                <a:solidFill>
                  <a:schemeClr val="tx1"/>
                </a:solidFill>
              </a:defRPr>
            </a:lvl1pPr>
          </a:lstStyle>
          <a:p>
            <a:pPr lvl="0"/>
            <a:r>
              <a:rPr lang="en-US"/>
              <a:t>Insert notes</a:t>
            </a:r>
          </a:p>
        </p:txBody>
      </p:sp>
      <p:sp>
        <p:nvSpPr>
          <p:cNvPr id="5" name="Slide Number Placeholder 4">
            <a:extLst>
              <a:ext uri="{FF2B5EF4-FFF2-40B4-BE49-F238E27FC236}">
                <a16:creationId xmlns:a16="http://schemas.microsoft.com/office/drawing/2014/main" id="{6851CF2F-237F-3386-B5BD-1EC7AEBBF951}"/>
              </a:ext>
            </a:extLst>
          </p:cNvPr>
          <p:cNvSpPr>
            <a:spLocks noGrp="1"/>
          </p:cNvSpPr>
          <p:nvPr>
            <p:ph type="sldNum" sz="quarter" idx="18"/>
          </p:nvPr>
        </p:nvSpPr>
        <p:spPr/>
        <p:txBody>
          <a:bodyPr/>
          <a:lstStyle/>
          <a:p>
            <a:fld id="{23AA811B-2EBD-4900-905E-5BE206449611}" type="slidenum">
              <a:rPr lang="en-US" smtClean="0"/>
              <a:pPr/>
              <a:t>‹#›</a:t>
            </a:fld>
            <a:endParaRPr lang="en-US"/>
          </a:p>
        </p:txBody>
      </p:sp>
      <p:sp>
        <p:nvSpPr>
          <p:cNvPr id="9" name="Date Placeholder 5">
            <a:extLst>
              <a:ext uri="{FF2B5EF4-FFF2-40B4-BE49-F238E27FC236}">
                <a16:creationId xmlns:a16="http://schemas.microsoft.com/office/drawing/2014/main" id="{8E6734D4-4531-4A10-CCF3-192F908E1E63}"/>
              </a:ext>
            </a:extLst>
          </p:cNvPr>
          <p:cNvSpPr>
            <a:spLocks noGrp="1"/>
          </p:cNvSpPr>
          <p:nvPr>
            <p:ph type="dt" sz="half" idx="13"/>
          </p:nvPr>
        </p:nvSpPr>
        <p:spPr>
          <a:xfrm>
            <a:off x="10630800" y="6364800"/>
            <a:ext cx="691200" cy="180000"/>
          </a:xfrm>
        </p:spPr>
        <p:txBody>
          <a:bodyPr/>
          <a:lstStyle/>
          <a:p>
            <a:fld id="{B118041E-2DAD-480C-AEE4-E661A097CFE4}" type="datetime1">
              <a:rPr lang="en-US" smtClean="0"/>
              <a:t>7/17/2026</a:t>
            </a:fld>
            <a:endParaRPr lang="en-US"/>
          </a:p>
        </p:txBody>
      </p:sp>
    </p:spTree>
    <p:extLst>
      <p:ext uri="{BB962C8B-B14F-4D97-AF65-F5344CB8AC3E}">
        <p14:creationId xmlns:p14="http://schemas.microsoft.com/office/powerpoint/2010/main" val="1567051143"/>
      </p:ext>
    </p:extLst>
  </p:cSld>
  <p:clrMapOvr>
    <a:masterClrMapping/>
  </p:clrMapOvr>
  <p:extLst>
    <p:ext uri="{DCECCB84-F9BA-43D5-87BE-67443E8EF086}">
      <p15:sldGuideLst xmlns:p15="http://schemas.microsoft.com/office/powerpoint/2012/main">
        <p15:guide id="1" orient="horz" pos="486">
          <p15:clr>
            <a:srgbClr val="F26B43"/>
          </p15:clr>
        </p15:guide>
        <p15:guide id="2" orient="horz" pos="1579">
          <p15:clr>
            <a:srgbClr val="F26B43"/>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 Cover">
    <p:bg bwMode="ltGray">
      <p:bgRef idx="1001">
        <a:schemeClr val="bg1"/>
      </p:bgRef>
    </p:bg>
    <p:spTree>
      <p:nvGrpSpPr>
        <p:cNvPr id="1" name=""/>
        <p:cNvGrpSpPr/>
        <p:nvPr/>
      </p:nvGrpSpPr>
      <p:grpSpPr>
        <a:xfrm>
          <a:off x="0" y="0"/>
          <a:ext cx="0" cy="0"/>
          <a:chOff x="0" y="0"/>
          <a:chExt cx="0" cy="0"/>
        </a:xfrm>
      </p:grpSpPr>
      <p:sp>
        <p:nvSpPr>
          <p:cNvPr id="6" name="Background">
            <a:extLst>
              <a:ext uri="{FF2B5EF4-FFF2-40B4-BE49-F238E27FC236}">
                <a16:creationId xmlns:a16="http://schemas.microsoft.com/office/drawing/2014/main" id="{29E6FAF1-D120-4172-AE29-B3271FE51748}"/>
              </a:ext>
            </a:extLst>
          </p:cNvPr>
          <p:cNvSpPr>
            <a:spLocks noGrp="1" noRot="1" noMove="1" noResize="1" noEditPoints="1" noAdjustHandles="1" noChangeArrowheads="1" noChangeShapeType="1"/>
          </p:cNvSpPr>
          <p:nvPr userDrawn="1"/>
        </p:nvSpPr>
        <p:spPr bwMode="white">
          <a:xfrm>
            <a:off x="0" y="0"/>
            <a:ext cx="121932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a:solidFill>
                <a:schemeClr val="tx1"/>
              </a:solidFill>
            </a:endParaRPr>
          </a:p>
        </p:txBody>
      </p:sp>
      <p:grpSp>
        <p:nvGrpSpPr>
          <p:cNvPr id="9" name="Group 8">
            <a:extLst>
              <a:ext uri="{FF2B5EF4-FFF2-40B4-BE49-F238E27FC236}">
                <a16:creationId xmlns:a16="http://schemas.microsoft.com/office/drawing/2014/main" id="{2739D3B2-2DC3-6A13-D2CB-AB1EC0712180}"/>
              </a:ext>
            </a:extLst>
          </p:cNvPr>
          <p:cNvGrpSpPr>
            <a:grpSpLocks noGrp="1" noUngrp="1" noRot="1" noMove="1" noResize="1"/>
          </p:cNvGrpSpPr>
          <p:nvPr userDrawn="1"/>
        </p:nvGrpSpPr>
        <p:grpSpPr>
          <a:xfrm>
            <a:off x="7656945" y="3014"/>
            <a:ext cx="4540580" cy="6858000"/>
            <a:chOff x="7656945" y="3014"/>
            <a:chExt cx="4540580" cy="6858000"/>
          </a:xfrm>
          <a:gradFill>
            <a:gsLst>
              <a:gs pos="15000">
                <a:schemeClr val="accent1"/>
              </a:gs>
              <a:gs pos="87000">
                <a:schemeClr val="accent3"/>
              </a:gs>
              <a:gs pos="43000">
                <a:srgbClr val="1FC7A2"/>
              </a:gs>
              <a:gs pos="70000">
                <a:schemeClr val="accent2"/>
              </a:gs>
            </a:gsLst>
            <a:lin ang="15600000" scaled="0"/>
          </a:gradFill>
        </p:grpSpPr>
        <p:sp>
          <p:nvSpPr>
            <p:cNvPr id="12" name="Freeform 4">
              <a:extLst>
                <a:ext uri="{FF2B5EF4-FFF2-40B4-BE49-F238E27FC236}">
                  <a16:creationId xmlns:a16="http://schemas.microsoft.com/office/drawing/2014/main" id="{B11DB509-DA27-D531-01C3-04AF2BAFE87F}"/>
                </a:ext>
              </a:extLst>
            </p:cNvPr>
            <p:cNvSpPr>
              <a:spLocks noGrp="1" noRot="1" noMove="1" noResize="1" noEditPoints="1" noAdjustHandles="1" noChangeArrowheads="1" noChangeShapeType="1"/>
            </p:cNvSpPr>
            <p:nvPr userDrawn="1"/>
          </p:nvSpPr>
          <p:spPr>
            <a:xfrm>
              <a:off x="7656945" y="3014"/>
              <a:ext cx="4535055" cy="4859491"/>
            </a:xfrm>
            <a:custGeom>
              <a:avLst/>
              <a:gdLst>
                <a:gd name="connsiteX0" fmla="*/ 2843841 w 4535055"/>
                <a:gd name="connsiteY0" fmla="*/ 0 h 4859491"/>
                <a:gd name="connsiteX1" fmla="*/ 4535055 w 4535055"/>
                <a:gd name="connsiteY1" fmla="*/ 0 h 4859491"/>
                <a:gd name="connsiteX2" fmla="*/ 4535055 w 4535055"/>
                <a:gd name="connsiteY2" fmla="*/ 2010314 h 4859491"/>
                <a:gd name="connsiteX3" fmla="*/ 3270417 w 4535055"/>
                <a:gd name="connsiteY3" fmla="*/ 2010314 h 4859491"/>
                <a:gd name="connsiteX4" fmla="*/ 2843841 w 4535055"/>
                <a:gd name="connsiteY4" fmla="*/ 2437691 h 4859491"/>
                <a:gd name="connsiteX5" fmla="*/ 2843841 w 4535055"/>
                <a:gd name="connsiteY5" fmla="*/ 4289656 h 4859491"/>
                <a:gd name="connsiteX6" fmla="*/ 2275073 w 4535055"/>
                <a:gd name="connsiteY6" fmla="*/ 4859491 h 4859491"/>
                <a:gd name="connsiteX7" fmla="*/ 568768 w 4535055"/>
                <a:gd name="connsiteY7" fmla="*/ 4859491 h 4859491"/>
                <a:gd name="connsiteX8" fmla="*/ 0 w 4535055"/>
                <a:gd name="connsiteY8" fmla="*/ 4289656 h 4859491"/>
                <a:gd name="connsiteX9" fmla="*/ 0 w 4535055"/>
                <a:gd name="connsiteY9" fmla="*/ 2580150 h 4859491"/>
                <a:gd name="connsiteX10" fmla="*/ 568768 w 4535055"/>
                <a:gd name="connsiteY10" fmla="*/ 2010314 h 4859491"/>
                <a:gd name="connsiteX11" fmla="*/ 2417265 w 4535055"/>
                <a:gd name="connsiteY11" fmla="*/ 2010314 h 4859491"/>
                <a:gd name="connsiteX12" fmla="*/ 2843841 w 4535055"/>
                <a:gd name="connsiteY12" fmla="*/ 1582937 h 4859491"/>
                <a:gd name="connsiteX13" fmla="*/ 2843841 w 4535055"/>
                <a:gd name="connsiteY13" fmla="*/ 0 h 4859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535055" h="4859491">
                  <a:moveTo>
                    <a:pt x="2843841" y="0"/>
                  </a:moveTo>
                  <a:lnTo>
                    <a:pt x="4535055" y="0"/>
                  </a:lnTo>
                  <a:lnTo>
                    <a:pt x="4535055" y="2010314"/>
                  </a:lnTo>
                  <a:lnTo>
                    <a:pt x="3270417" y="2010314"/>
                  </a:lnTo>
                  <a:cubicBezTo>
                    <a:pt x="3034733" y="2010314"/>
                    <a:pt x="2843841" y="2201566"/>
                    <a:pt x="2843841" y="2437691"/>
                  </a:cubicBezTo>
                  <a:lnTo>
                    <a:pt x="2843841" y="4289656"/>
                  </a:lnTo>
                  <a:cubicBezTo>
                    <a:pt x="2843841" y="4657201"/>
                    <a:pt x="2526754" y="4859491"/>
                    <a:pt x="2275073" y="4859491"/>
                  </a:cubicBezTo>
                  <a:lnTo>
                    <a:pt x="568768" y="4859491"/>
                  </a:lnTo>
                  <a:cubicBezTo>
                    <a:pt x="254524" y="4859491"/>
                    <a:pt x="0" y="4604490"/>
                    <a:pt x="0" y="4289656"/>
                  </a:cubicBezTo>
                  <a:lnTo>
                    <a:pt x="0" y="2580150"/>
                  </a:lnTo>
                  <a:cubicBezTo>
                    <a:pt x="0" y="2265315"/>
                    <a:pt x="254524" y="2010314"/>
                    <a:pt x="568768" y="2010314"/>
                  </a:cubicBezTo>
                  <a:lnTo>
                    <a:pt x="2417265" y="2010314"/>
                  </a:lnTo>
                  <a:cubicBezTo>
                    <a:pt x="2652948" y="2010314"/>
                    <a:pt x="2843841" y="1819064"/>
                    <a:pt x="2843841" y="1582937"/>
                  </a:cubicBezTo>
                  <a:lnTo>
                    <a:pt x="2843841"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lIns="72000" tIns="36000" rIns="72000" bIns="36000" rtlCol="0" anchor="ctr">
              <a:noAutofit/>
            </a:bodyPr>
            <a:lstStyle/>
            <a:p>
              <a:pPr algn="ctr"/>
              <a:endParaRPr lang="en-US" sz="2000" noProof="0"/>
            </a:p>
          </p:txBody>
        </p:sp>
        <p:sp>
          <p:nvSpPr>
            <p:cNvPr id="14" name="Freeform 7">
              <a:extLst>
                <a:ext uri="{FF2B5EF4-FFF2-40B4-BE49-F238E27FC236}">
                  <a16:creationId xmlns:a16="http://schemas.microsoft.com/office/drawing/2014/main" id="{DAE82D91-0672-12AA-37CB-18D734F8913D}"/>
                </a:ext>
              </a:extLst>
            </p:cNvPr>
            <p:cNvSpPr>
              <a:spLocks noGrp="1" noRot="1" noMove="1" noResize="1" noEditPoints="1" noAdjustHandles="1" noChangeArrowheads="1" noChangeShapeType="1"/>
            </p:cNvSpPr>
            <p:nvPr userDrawn="1"/>
          </p:nvSpPr>
          <p:spPr>
            <a:xfrm>
              <a:off x="10506313" y="4856155"/>
              <a:ext cx="1691212" cy="2004859"/>
            </a:xfrm>
            <a:custGeom>
              <a:avLst/>
              <a:gdLst>
                <a:gd name="connsiteX0" fmla="*/ 568768 w 1691212"/>
                <a:gd name="connsiteY0" fmla="*/ 0 h 2004859"/>
                <a:gd name="connsiteX1" fmla="*/ 1691212 w 1691212"/>
                <a:gd name="connsiteY1" fmla="*/ 0 h 2004859"/>
                <a:gd name="connsiteX2" fmla="*/ 1691212 w 1691212"/>
                <a:gd name="connsiteY2" fmla="*/ 2004859 h 2004859"/>
                <a:gd name="connsiteX3" fmla="*/ 0 w 1691212"/>
                <a:gd name="connsiteY3" fmla="*/ 2004859 h 2004859"/>
                <a:gd name="connsiteX4" fmla="*/ 0 w 1691212"/>
                <a:gd name="connsiteY4" fmla="*/ 568300 h 2004859"/>
                <a:gd name="connsiteX5" fmla="*/ 568768 w 1691212"/>
                <a:gd name="connsiteY5" fmla="*/ 0 h 2004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91212" h="2004859">
                  <a:moveTo>
                    <a:pt x="568768" y="0"/>
                  </a:moveTo>
                  <a:lnTo>
                    <a:pt x="1691212" y="0"/>
                  </a:lnTo>
                  <a:lnTo>
                    <a:pt x="1691212" y="2004859"/>
                  </a:lnTo>
                  <a:lnTo>
                    <a:pt x="0" y="2004859"/>
                  </a:lnTo>
                  <a:lnTo>
                    <a:pt x="0" y="568300"/>
                  </a:lnTo>
                  <a:cubicBezTo>
                    <a:pt x="0" y="254316"/>
                    <a:pt x="254524" y="0"/>
                    <a:pt x="568768"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lIns="72000" tIns="36000" rIns="72000" bIns="36000" rtlCol="0" anchor="ctr">
              <a:noAutofit/>
            </a:bodyPr>
            <a:lstStyle/>
            <a:p>
              <a:pPr algn="ctr"/>
              <a:endParaRPr lang="en-US" sz="2000" noProof="0"/>
            </a:p>
          </p:txBody>
        </p:sp>
      </p:grpSp>
      <p:sp>
        <p:nvSpPr>
          <p:cNvPr id="2" name="Title 1"/>
          <p:cNvSpPr>
            <a:spLocks noGrp="1"/>
          </p:cNvSpPr>
          <p:nvPr>
            <p:ph type="ctrTitle" hasCustomPrompt="1"/>
          </p:nvPr>
        </p:nvSpPr>
        <p:spPr>
          <a:xfrm>
            <a:off x="360000" y="1454400"/>
            <a:ext cx="5647100" cy="1820862"/>
          </a:xfrm>
          <a:noFill/>
        </p:spPr>
        <p:txBody>
          <a:bodyPr anchor="b" anchorCtr="0"/>
          <a:lstStyle>
            <a:lvl1pPr algn="l">
              <a:lnSpc>
                <a:spcPct val="85000"/>
              </a:lnSpc>
              <a:defRPr sz="6000" b="0">
                <a:solidFill>
                  <a:srgbClr val="035C67"/>
                </a:solidFill>
              </a:defRPr>
            </a:lvl1pPr>
          </a:lstStyle>
          <a:p>
            <a:r>
              <a:rPr lang="en-US"/>
              <a:t>Click to add title</a:t>
            </a:r>
          </a:p>
        </p:txBody>
      </p:sp>
      <p:sp>
        <p:nvSpPr>
          <p:cNvPr id="11" name="Text Placeholder 4">
            <a:extLst>
              <a:ext uri="{FF2B5EF4-FFF2-40B4-BE49-F238E27FC236}">
                <a16:creationId xmlns:a16="http://schemas.microsoft.com/office/drawing/2014/main" id="{C70809C9-BA48-4A28-B8CF-92FA8B271372}"/>
              </a:ext>
            </a:extLst>
          </p:cNvPr>
          <p:cNvSpPr>
            <a:spLocks noGrp="1"/>
          </p:cNvSpPr>
          <p:nvPr>
            <p:ph type="body" sz="quarter" idx="13" hasCustomPrompt="1"/>
          </p:nvPr>
        </p:nvSpPr>
        <p:spPr>
          <a:xfrm>
            <a:off x="360000" y="3654000"/>
            <a:ext cx="5647100" cy="2094338"/>
          </a:xfrm>
        </p:spPr>
        <p:txBody>
          <a:bodyPr/>
          <a:lstStyle>
            <a:lvl1pPr marL="0" indent="0">
              <a:lnSpc>
                <a:spcPct val="105000"/>
              </a:lnSpc>
              <a:buNone/>
              <a:defRPr sz="2200">
                <a:solidFill>
                  <a:srgbClr val="002F3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add subtitle</a:t>
            </a:r>
          </a:p>
        </p:txBody>
      </p:sp>
      <p:sp>
        <p:nvSpPr>
          <p:cNvPr id="19" name="Legal dynamic" descr="{&quot;templafy&quot;:{&quot;id&quot;:&quot;b9606230-cf5e-4c25-a7f3-ab922b1efc2f&quot;}}" title="Form.Cigna_Confidentiality.EvernorthConfidentiality">
            <a:extLst>
              <a:ext uri="{FF2B5EF4-FFF2-40B4-BE49-F238E27FC236}">
                <a16:creationId xmlns:a16="http://schemas.microsoft.com/office/drawing/2014/main" id="{6EA07B4F-970C-9789-F3C9-DFCC5454B43E}"/>
              </a:ext>
            </a:extLst>
          </p:cNvPr>
          <p:cNvSpPr/>
          <p:nvPr userDrawn="1"/>
        </p:nvSpPr>
        <p:spPr>
          <a:xfrm>
            <a:off x="5922000" y="6216565"/>
            <a:ext cx="44316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r">
              <a:lnSpc>
                <a:spcPct val="90000"/>
              </a:lnSpc>
            </a:pPr>
            <a:r>
              <a:rPr lang="en-US" sz="1000" b="0" i="0" cap="none" baseline="0">
                <a:solidFill>
                  <a:srgbClr val="035C67"/>
                </a:solidFill>
                <a:effectLst/>
                <a:latin typeface="Arial Narrow" panose="020B0604020202020204" pitchFamily="34" charset="0"/>
                <a:ea typeface="Arial" panose="020B0604020202020204" pitchFamily="34" charset="0"/>
                <a:cs typeface="Arial Narrow" panose="020B0604020202020204" pitchFamily="34" charset="0"/>
              </a:rPr>
              <a:t>Confidential, unpublished property of Evernorth Health Services. Do not duplicate or distribute. Use and distribution limited solely to authorized personnel. © 2024 Evernorth Health Services.</a:t>
            </a:r>
          </a:p>
        </p:txBody>
      </p:sp>
      <p:sp>
        <p:nvSpPr>
          <p:cNvPr id="20" name="Internal Stamp dynamic" descr="{&quot;templafy&quot;:{&quot;id&quot;:&quot;cbdc2ed5-19a1-4810-92ad-bc9936c82758&quot;}}" title="Form.Cigna_Confidentiality.Cigna_confidentiality">
            <a:extLst>
              <a:ext uri="{FF2B5EF4-FFF2-40B4-BE49-F238E27FC236}">
                <a16:creationId xmlns:a16="http://schemas.microsoft.com/office/drawing/2014/main" id="{B7FA2C75-DA5A-041B-0FDA-4D604AE55EC5}"/>
              </a:ext>
            </a:extLst>
          </p:cNvPr>
          <p:cNvSpPr/>
          <p:nvPr userDrawn="1"/>
        </p:nvSpPr>
        <p:spPr>
          <a:xfrm>
            <a:off x="3276000" y="6216565"/>
            <a:ext cx="19404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lnSpc>
                <a:spcPct val="90000"/>
              </a:lnSpc>
            </a:pPr>
            <a:r>
              <a:rPr lang="en-US" sz="1000" b="0" i="0" kern="1200" cap="none" baseline="0" noProof="0">
                <a:solidFill>
                  <a:srgbClr val="035C67"/>
                </a:solidFill>
                <a:effectLst/>
                <a:latin typeface="Arial Narrow" panose="020B0604020202020204" pitchFamily="34" charset="0"/>
                <a:ea typeface="+mn-ea"/>
                <a:cs typeface="+mn-cs"/>
              </a:rPr>
              <a:t>For internal use only. Use and distribution limited solely to authorized personnel.</a:t>
            </a:r>
          </a:p>
        </p:txBody>
      </p:sp>
      <p:pic>
        <p:nvPicPr>
          <p:cNvPr id="5" name="Dynamic logo dark mint" descr="{&quot;templafy&quot;:{&quot;id&quot;:&quot;511f83d7-7858-419a-a465-cacbf6183770&quot;}}">
            <a:extLst>
              <a:ext uri="{FF2B5EF4-FFF2-40B4-BE49-F238E27FC236}">
                <a16:creationId xmlns:a16="http://schemas.microsoft.com/office/drawing/2014/main" id="{30006293-39B9-0EF9-6C51-54AB4667B1B0}"/>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346677" y="5882399"/>
            <a:ext cx="2145868" cy="756094"/>
          </a:xfrm>
          <a:prstGeom prst="rect">
            <a:avLst/>
          </a:prstGeom>
        </p:spPr>
      </p:pic>
      <p:sp>
        <p:nvSpPr>
          <p:cNvPr id="18" name="Slide Number Placeholder 17">
            <a:extLst>
              <a:ext uri="{FF2B5EF4-FFF2-40B4-BE49-F238E27FC236}">
                <a16:creationId xmlns:a16="http://schemas.microsoft.com/office/drawing/2014/main" id="{B88AA168-1740-92EC-94D1-1EF09F5C2976}"/>
              </a:ext>
            </a:extLst>
          </p:cNvPr>
          <p:cNvSpPr>
            <a:spLocks noGrp="1"/>
          </p:cNvSpPr>
          <p:nvPr>
            <p:ph type="sldNum" sz="quarter" idx="15"/>
          </p:nvPr>
        </p:nvSpPr>
        <p:spPr/>
        <p:txBody>
          <a:bodyPr/>
          <a:lstStyle/>
          <a:p>
            <a:fld id="{23AA811B-2EBD-4900-905E-5BE206449611}" type="slidenum">
              <a:rPr lang="en-US" smtClean="0"/>
              <a:pPr/>
              <a:t>‹#›</a:t>
            </a:fld>
            <a:endParaRPr lang="en-US"/>
          </a:p>
        </p:txBody>
      </p:sp>
      <p:sp>
        <p:nvSpPr>
          <p:cNvPr id="4" name="Date Placeholder 3">
            <a:extLst>
              <a:ext uri="{FF2B5EF4-FFF2-40B4-BE49-F238E27FC236}">
                <a16:creationId xmlns:a16="http://schemas.microsoft.com/office/drawing/2014/main" id="{2C927D0F-9905-5F40-9C0F-A972289D79AF}"/>
              </a:ext>
            </a:extLst>
          </p:cNvPr>
          <p:cNvSpPr>
            <a:spLocks noGrp="1"/>
          </p:cNvSpPr>
          <p:nvPr>
            <p:ph type="dt" sz="half" idx="16"/>
          </p:nvPr>
        </p:nvSpPr>
        <p:spPr/>
        <p:txBody>
          <a:bodyPr/>
          <a:lstStyle/>
          <a:p>
            <a:fld id="{B118041E-2DAD-480C-AEE4-E661A097CFE4}" type="datetime1">
              <a:rPr lang="en-US" smtClean="0"/>
              <a:t>7/17/2026</a:t>
            </a:fld>
            <a:endParaRPr lang="en-US"/>
          </a:p>
        </p:txBody>
      </p:sp>
    </p:spTree>
    <p:extLst>
      <p:ext uri="{BB962C8B-B14F-4D97-AF65-F5344CB8AC3E}">
        <p14:creationId xmlns:p14="http://schemas.microsoft.com/office/powerpoint/2010/main" val="212582755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302">
          <p15:clr>
            <a:srgbClr val="F26B43"/>
          </p15:clr>
        </p15:guide>
        <p15:guide id="2" orient="horz" pos="2063">
          <p15:clr>
            <a:srgbClr val="F26B43"/>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B. 4 col_content and ic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0000" y="295200"/>
            <a:ext cx="7588800" cy="471600"/>
          </a:xfrm>
        </p:spPr>
        <p:txBody>
          <a:bodyPr/>
          <a:lstStyle>
            <a:lvl1pPr>
              <a:defRPr>
                <a:solidFill>
                  <a:schemeClr val="accent3"/>
                </a:solidFill>
              </a:defRPr>
            </a:lvl1pPr>
          </a:lstStyle>
          <a:p>
            <a:r>
              <a:rPr lang="en-US" noProof="0"/>
              <a:t>Click to add title</a:t>
            </a:r>
            <a:endParaRPr lang="en-US"/>
          </a:p>
        </p:txBody>
      </p:sp>
      <p:sp>
        <p:nvSpPr>
          <p:cNvPr id="6" name="Text Placeholder sub">
            <a:extLst>
              <a:ext uri="{FF2B5EF4-FFF2-40B4-BE49-F238E27FC236}">
                <a16:creationId xmlns:a16="http://schemas.microsoft.com/office/drawing/2014/main" id="{A3D8B013-EDFB-C349-E68E-1D19817723BD}"/>
              </a:ext>
            </a:extLst>
          </p:cNvPr>
          <p:cNvSpPr>
            <a:spLocks noGrp="1"/>
          </p:cNvSpPr>
          <p:nvPr>
            <p:ph type="body" sz="quarter" idx="19" hasCustomPrompt="1"/>
          </p:nvPr>
        </p:nvSpPr>
        <p:spPr>
          <a:xfrm>
            <a:off x="360000" y="769232"/>
            <a:ext cx="7588800" cy="612000"/>
          </a:xfrm>
        </p:spPr>
        <p:txBody>
          <a:bodyPr anchor="t" anchorCtr="0"/>
          <a:lstStyle>
            <a:lvl1pPr marL="0" indent="0">
              <a:lnSpc>
                <a:spcPct val="100000"/>
              </a:lnSpc>
              <a:spcBef>
                <a:spcPts val="0"/>
              </a:spcBef>
              <a:spcAft>
                <a:spcPts val="0"/>
              </a:spcAft>
              <a:buNone/>
              <a:defRPr sz="1800" cap="none" spc="0" baseline="0">
                <a:solidFill>
                  <a:schemeClr val="accent3"/>
                </a:solidFill>
                <a:latin typeface="+mn-lt"/>
              </a:defRPr>
            </a:lvl1pPr>
          </a:lstStyle>
          <a:p>
            <a:pPr lvl="0"/>
            <a:r>
              <a:rPr lang="en-US"/>
              <a:t>Click to add subtitle</a:t>
            </a:r>
          </a:p>
        </p:txBody>
      </p:sp>
      <p:sp>
        <p:nvSpPr>
          <p:cNvPr id="17" name="Text Placeholder 16">
            <a:extLst>
              <a:ext uri="{FF2B5EF4-FFF2-40B4-BE49-F238E27FC236}">
                <a16:creationId xmlns:a16="http://schemas.microsoft.com/office/drawing/2014/main" id="{3F4B2A4F-AE05-BB2D-2F94-020FF0E32648}"/>
              </a:ext>
            </a:extLst>
          </p:cNvPr>
          <p:cNvSpPr>
            <a:spLocks noGrp="1"/>
          </p:cNvSpPr>
          <p:nvPr>
            <p:ph type="body" sz="quarter" idx="26" hasCustomPrompt="1"/>
          </p:nvPr>
        </p:nvSpPr>
        <p:spPr>
          <a:xfrm>
            <a:off x="358775" y="2154677"/>
            <a:ext cx="2732400" cy="821886"/>
          </a:xfrm>
        </p:spPr>
        <p:txBody>
          <a:bodyPr/>
          <a:lstStyle>
            <a:lvl1pPr marL="0" indent="0">
              <a:lnSpc>
                <a:spcPct val="100000"/>
              </a:lnSpc>
              <a:spcBef>
                <a:spcPts val="0"/>
              </a:spcBef>
              <a:spcAft>
                <a:spcPts val="0"/>
              </a:spcAft>
              <a:buNone/>
              <a:defRPr sz="4800" b="0">
                <a:solidFill>
                  <a:schemeClr val="accent2"/>
                </a:solidFill>
                <a:latin typeface="+mn-lt"/>
              </a:defRPr>
            </a:lvl1pPr>
            <a:lvl2pPr marL="0" indent="0">
              <a:lnSpc>
                <a:spcPct val="100000"/>
              </a:lnSpc>
              <a:spcBef>
                <a:spcPts val="0"/>
              </a:spcBef>
              <a:spcAft>
                <a:spcPts val="0"/>
              </a:spcAft>
              <a:buNone/>
              <a:defRPr sz="4800" b="0">
                <a:solidFill>
                  <a:schemeClr val="accent2"/>
                </a:solidFill>
                <a:latin typeface="+mn-lt"/>
              </a:defRPr>
            </a:lvl2pPr>
            <a:lvl3pPr marL="0" indent="0">
              <a:lnSpc>
                <a:spcPct val="100000"/>
              </a:lnSpc>
              <a:spcBef>
                <a:spcPts val="0"/>
              </a:spcBef>
              <a:spcAft>
                <a:spcPts val="0"/>
              </a:spcAft>
              <a:buNone/>
              <a:defRPr sz="4800" b="0">
                <a:solidFill>
                  <a:schemeClr val="accent2"/>
                </a:solidFill>
                <a:latin typeface="+mn-lt"/>
              </a:defRPr>
            </a:lvl3pPr>
            <a:lvl4pPr marL="0">
              <a:lnSpc>
                <a:spcPct val="100000"/>
              </a:lnSpc>
              <a:spcBef>
                <a:spcPts val="0"/>
              </a:spcBef>
              <a:spcAft>
                <a:spcPts val="0"/>
              </a:spcAft>
              <a:buNone/>
              <a:defRPr sz="4800" b="0">
                <a:solidFill>
                  <a:schemeClr val="accent2"/>
                </a:solidFill>
                <a:latin typeface="+mn-lt"/>
              </a:defRPr>
            </a:lvl4pPr>
            <a:lvl5pPr marL="0">
              <a:lnSpc>
                <a:spcPct val="100000"/>
              </a:lnSpc>
              <a:spcBef>
                <a:spcPts val="0"/>
              </a:spcBef>
              <a:spcAft>
                <a:spcPts val="0"/>
              </a:spcAft>
              <a:buNone/>
              <a:defRPr sz="4800" b="0">
                <a:solidFill>
                  <a:schemeClr val="accent2"/>
                </a:solidFill>
                <a:latin typeface="+mn-lt"/>
              </a:defRPr>
            </a:lvl5pPr>
            <a:lvl6pPr marL="0" indent="0">
              <a:lnSpc>
                <a:spcPct val="100000"/>
              </a:lnSpc>
              <a:spcBef>
                <a:spcPts val="0"/>
              </a:spcBef>
              <a:spcAft>
                <a:spcPts val="0"/>
              </a:spcAft>
              <a:buNone/>
              <a:defRPr sz="4800" b="0">
                <a:solidFill>
                  <a:schemeClr val="accent2"/>
                </a:solidFill>
                <a:latin typeface="+mn-lt"/>
              </a:defRPr>
            </a:lvl6pPr>
            <a:lvl7pPr marL="0">
              <a:lnSpc>
                <a:spcPct val="100000"/>
              </a:lnSpc>
              <a:spcBef>
                <a:spcPts val="0"/>
              </a:spcBef>
              <a:spcAft>
                <a:spcPts val="0"/>
              </a:spcAft>
              <a:buNone/>
              <a:defRPr sz="4800" b="0">
                <a:solidFill>
                  <a:schemeClr val="accent2"/>
                </a:solidFill>
                <a:latin typeface="+mn-lt"/>
              </a:defRPr>
            </a:lvl7pPr>
            <a:lvl8pPr marL="0">
              <a:lnSpc>
                <a:spcPct val="100000"/>
              </a:lnSpc>
              <a:spcBef>
                <a:spcPts val="0"/>
              </a:spcBef>
              <a:spcAft>
                <a:spcPts val="0"/>
              </a:spcAft>
              <a:buNone/>
              <a:defRPr sz="4800" b="0">
                <a:solidFill>
                  <a:schemeClr val="accent2"/>
                </a:solidFill>
                <a:latin typeface="+mn-lt"/>
              </a:defRPr>
            </a:lvl8pPr>
            <a:lvl9pPr marL="0">
              <a:lnSpc>
                <a:spcPct val="100000"/>
              </a:lnSpc>
              <a:spcBef>
                <a:spcPts val="0"/>
              </a:spcBef>
              <a:spcAft>
                <a:spcPts val="0"/>
              </a:spcAft>
              <a:buNone/>
              <a:defRPr sz="4800" b="0">
                <a:solidFill>
                  <a:schemeClr val="accent2"/>
                </a:solidFill>
                <a:latin typeface="+mn-lt"/>
              </a:defRPr>
            </a:lvl9pPr>
          </a:lstStyle>
          <a:p>
            <a:pPr lvl="0"/>
            <a:r>
              <a:rPr lang="en-US" noProof="0"/>
              <a:t>xx%</a:t>
            </a:r>
            <a:endParaRPr lang="en-US"/>
          </a:p>
        </p:txBody>
      </p:sp>
      <p:sp>
        <p:nvSpPr>
          <p:cNvPr id="3" name="Content Placeholder 2"/>
          <p:cNvSpPr>
            <a:spLocks noGrp="1"/>
          </p:cNvSpPr>
          <p:nvPr>
            <p:ph idx="1" hasCustomPrompt="1"/>
          </p:nvPr>
        </p:nvSpPr>
        <p:spPr>
          <a:xfrm>
            <a:off x="359999" y="2979997"/>
            <a:ext cx="2732400" cy="2768340"/>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noProof="0"/>
              <a:t>Click to add text                        Enter &amp; TAB to view next text style                           SHIFT+TAB to view previous text style</a:t>
            </a:r>
            <a:endParaRPr lang="en-US"/>
          </a:p>
          <a:p>
            <a:pPr lvl="1"/>
            <a:r>
              <a:rPr lang="en-US" noProof="0"/>
              <a:t>Second level</a:t>
            </a:r>
            <a:endParaRPr lang="en-US"/>
          </a:p>
          <a:p>
            <a:pPr lvl="2"/>
            <a:r>
              <a:rPr lang="en-US" noProof="0"/>
              <a:t>Third level</a:t>
            </a:r>
            <a:endParaRPr lang="en-US"/>
          </a:p>
          <a:p>
            <a:pPr lvl="3"/>
            <a:r>
              <a:rPr lang="en-US" noProof="0"/>
              <a:t>Fourth level</a:t>
            </a:r>
            <a:endParaRPr lang="en-US"/>
          </a:p>
          <a:p>
            <a:pPr lvl="4"/>
            <a:r>
              <a:rPr lang="en-US" noProof="0"/>
              <a:t>Fifth level</a:t>
            </a:r>
            <a:endParaRPr lang="en-US"/>
          </a:p>
        </p:txBody>
      </p:sp>
      <p:sp>
        <p:nvSpPr>
          <p:cNvPr id="18" name="Text Placeholder 16">
            <a:extLst>
              <a:ext uri="{FF2B5EF4-FFF2-40B4-BE49-F238E27FC236}">
                <a16:creationId xmlns:a16="http://schemas.microsoft.com/office/drawing/2014/main" id="{603EA300-63BA-5800-5BBF-278E313431B8}"/>
              </a:ext>
            </a:extLst>
          </p:cNvPr>
          <p:cNvSpPr>
            <a:spLocks noGrp="1"/>
          </p:cNvSpPr>
          <p:nvPr>
            <p:ph type="body" sz="quarter" idx="27" hasCustomPrompt="1"/>
          </p:nvPr>
        </p:nvSpPr>
        <p:spPr>
          <a:xfrm>
            <a:off x="3273576" y="2154677"/>
            <a:ext cx="2732400" cy="821886"/>
          </a:xfrm>
        </p:spPr>
        <p:txBody>
          <a:bodyPr/>
          <a:lstStyle>
            <a:lvl1pPr marL="0" indent="0">
              <a:lnSpc>
                <a:spcPct val="100000"/>
              </a:lnSpc>
              <a:spcBef>
                <a:spcPts val="0"/>
              </a:spcBef>
              <a:spcAft>
                <a:spcPts val="0"/>
              </a:spcAft>
              <a:buNone/>
              <a:defRPr sz="4800" b="0">
                <a:solidFill>
                  <a:schemeClr val="accent2"/>
                </a:solidFill>
                <a:latin typeface="+mn-lt"/>
              </a:defRPr>
            </a:lvl1pPr>
            <a:lvl2pPr marL="0" indent="0">
              <a:lnSpc>
                <a:spcPct val="100000"/>
              </a:lnSpc>
              <a:spcBef>
                <a:spcPts val="0"/>
              </a:spcBef>
              <a:spcAft>
                <a:spcPts val="0"/>
              </a:spcAft>
              <a:buNone/>
              <a:defRPr sz="4800" b="0">
                <a:solidFill>
                  <a:schemeClr val="accent2"/>
                </a:solidFill>
                <a:latin typeface="+mn-lt"/>
              </a:defRPr>
            </a:lvl2pPr>
            <a:lvl3pPr marL="0" indent="0">
              <a:lnSpc>
                <a:spcPct val="100000"/>
              </a:lnSpc>
              <a:spcBef>
                <a:spcPts val="0"/>
              </a:spcBef>
              <a:spcAft>
                <a:spcPts val="0"/>
              </a:spcAft>
              <a:buNone/>
              <a:defRPr sz="4800" b="0">
                <a:solidFill>
                  <a:schemeClr val="accent2"/>
                </a:solidFill>
                <a:latin typeface="+mn-lt"/>
              </a:defRPr>
            </a:lvl3pPr>
            <a:lvl4pPr marL="0">
              <a:lnSpc>
                <a:spcPct val="100000"/>
              </a:lnSpc>
              <a:spcBef>
                <a:spcPts val="0"/>
              </a:spcBef>
              <a:spcAft>
                <a:spcPts val="0"/>
              </a:spcAft>
              <a:buNone/>
              <a:defRPr sz="4800" b="0">
                <a:solidFill>
                  <a:schemeClr val="accent2"/>
                </a:solidFill>
                <a:latin typeface="+mn-lt"/>
              </a:defRPr>
            </a:lvl4pPr>
            <a:lvl5pPr marL="0">
              <a:lnSpc>
                <a:spcPct val="100000"/>
              </a:lnSpc>
              <a:spcBef>
                <a:spcPts val="0"/>
              </a:spcBef>
              <a:spcAft>
                <a:spcPts val="0"/>
              </a:spcAft>
              <a:buNone/>
              <a:defRPr sz="4800" b="0">
                <a:solidFill>
                  <a:schemeClr val="accent2"/>
                </a:solidFill>
                <a:latin typeface="+mn-lt"/>
              </a:defRPr>
            </a:lvl5pPr>
            <a:lvl6pPr marL="0" indent="0">
              <a:lnSpc>
                <a:spcPct val="100000"/>
              </a:lnSpc>
              <a:spcBef>
                <a:spcPts val="0"/>
              </a:spcBef>
              <a:spcAft>
                <a:spcPts val="0"/>
              </a:spcAft>
              <a:buNone/>
              <a:defRPr sz="4800" b="0">
                <a:solidFill>
                  <a:schemeClr val="accent2"/>
                </a:solidFill>
                <a:latin typeface="+mn-lt"/>
              </a:defRPr>
            </a:lvl6pPr>
            <a:lvl7pPr marL="0">
              <a:lnSpc>
                <a:spcPct val="100000"/>
              </a:lnSpc>
              <a:spcBef>
                <a:spcPts val="0"/>
              </a:spcBef>
              <a:spcAft>
                <a:spcPts val="0"/>
              </a:spcAft>
              <a:buNone/>
              <a:defRPr sz="4800" b="0">
                <a:solidFill>
                  <a:schemeClr val="accent2"/>
                </a:solidFill>
                <a:latin typeface="+mn-lt"/>
              </a:defRPr>
            </a:lvl7pPr>
            <a:lvl8pPr marL="0">
              <a:lnSpc>
                <a:spcPct val="100000"/>
              </a:lnSpc>
              <a:spcBef>
                <a:spcPts val="0"/>
              </a:spcBef>
              <a:spcAft>
                <a:spcPts val="0"/>
              </a:spcAft>
              <a:buNone/>
              <a:defRPr sz="4800" b="0">
                <a:solidFill>
                  <a:schemeClr val="accent2"/>
                </a:solidFill>
                <a:latin typeface="+mn-lt"/>
              </a:defRPr>
            </a:lvl8pPr>
            <a:lvl9pPr marL="0">
              <a:lnSpc>
                <a:spcPct val="100000"/>
              </a:lnSpc>
              <a:spcBef>
                <a:spcPts val="0"/>
              </a:spcBef>
              <a:spcAft>
                <a:spcPts val="0"/>
              </a:spcAft>
              <a:buNone/>
              <a:defRPr sz="4800" b="0">
                <a:solidFill>
                  <a:schemeClr val="accent2"/>
                </a:solidFill>
                <a:latin typeface="+mn-lt"/>
              </a:defRPr>
            </a:lvl9pPr>
          </a:lstStyle>
          <a:p>
            <a:pPr lvl="0"/>
            <a:r>
              <a:rPr lang="en-US" noProof="0"/>
              <a:t>xx%</a:t>
            </a:r>
            <a:endParaRPr lang="en-US"/>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273576" y="2979997"/>
            <a:ext cx="2732400" cy="2768340"/>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noProof="0"/>
              <a:t>Click to add text                        Enter &amp; TAB to view next text style                           SHIFT+TAB to view previous text style</a:t>
            </a:r>
            <a:endParaRPr lang="en-US"/>
          </a:p>
          <a:p>
            <a:pPr lvl="1"/>
            <a:r>
              <a:rPr lang="en-US" noProof="0"/>
              <a:t>Second level</a:t>
            </a:r>
            <a:endParaRPr lang="en-US"/>
          </a:p>
          <a:p>
            <a:pPr lvl="2"/>
            <a:r>
              <a:rPr lang="en-US" noProof="0"/>
              <a:t>Third level</a:t>
            </a:r>
            <a:endParaRPr lang="en-US"/>
          </a:p>
          <a:p>
            <a:pPr lvl="3"/>
            <a:r>
              <a:rPr lang="en-US" noProof="0"/>
              <a:t>Fourth level</a:t>
            </a:r>
            <a:endParaRPr lang="en-US"/>
          </a:p>
          <a:p>
            <a:pPr lvl="4"/>
            <a:r>
              <a:rPr lang="en-US" noProof="0"/>
              <a:t>Fifth level</a:t>
            </a:r>
            <a:endParaRPr lang="en-US"/>
          </a:p>
        </p:txBody>
      </p:sp>
      <p:sp>
        <p:nvSpPr>
          <p:cNvPr id="19" name="Text Placeholder 16">
            <a:extLst>
              <a:ext uri="{FF2B5EF4-FFF2-40B4-BE49-F238E27FC236}">
                <a16:creationId xmlns:a16="http://schemas.microsoft.com/office/drawing/2014/main" id="{E72393E9-306A-9C81-F8BD-59FAE7359ED1}"/>
              </a:ext>
            </a:extLst>
          </p:cNvPr>
          <p:cNvSpPr>
            <a:spLocks noGrp="1"/>
          </p:cNvSpPr>
          <p:nvPr>
            <p:ph type="body" sz="quarter" idx="28" hasCustomPrompt="1"/>
          </p:nvPr>
        </p:nvSpPr>
        <p:spPr>
          <a:xfrm>
            <a:off x="6187102" y="2154677"/>
            <a:ext cx="2732400" cy="821886"/>
          </a:xfrm>
        </p:spPr>
        <p:txBody>
          <a:bodyPr/>
          <a:lstStyle>
            <a:lvl1pPr marL="0" indent="0">
              <a:lnSpc>
                <a:spcPct val="100000"/>
              </a:lnSpc>
              <a:spcBef>
                <a:spcPts val="0"/>
              </a:spcBef>
              <a:spcAft>
                <a:spcPts val="0"/>
              </a:spcAft>
              <a:buNone/>
              <a:defRPr sz="4800" b="0">
                <a:solidFill>
                  <a:schemeClr val="accent2"/>
                </a:solidFill>
                <a:latin typeface="+mn-lt"/>
              </a:defRPr>
            </a:lvl1pPr>
            <a:lvl2pPr marL="0" indent="0">
              <a:lnSpc>
                <a:spcPct val="100000"/>
              </a:lnSpc>
              <a:spcBef>
                <a:spcPts val="0"/>
              </a:spcBef>
              <a:spcAft>
                <a:spcPts val="0"/>
              </a:spcAft>
              <a:buNone/>
              <a:defRPr sz="4800" b="0">
                <a:solidFill>
                  <a:schemeClr val="accent2"/>
                </a:solidFill>
                <a:latin typeface="+mn-lt"/>
              </a:defRPr>
            </a:lvl2pPr>
            <a:lvl3pPr marL="0" indent="0">
              <a:lnSpc>
                <a:spcPct val="100000"/>
              </a:lnSpc>
              <a:spcBef>
                <a:spcPts val="0"/>
              </a:spcBef>
              <a:spcAft>
                <a:spcPts val="0"/>
              </a:spcAft>
              <a:buNone/>
              <a:defRPr sz="4800" b="0">
                <a:solidFill>
                  <a:schemeClr val="accent2"/>
                </a:solidFill>
                <a:latin typeface="+mn-lt"/>
              </a:defRPr>
            </a:lvl3pPr>
            <a:lvl4pPr marL="0">
              <a:lnSpc>
                <a:spcPct val="100000"/>
              </a:lnSpc>
              <a:spcBef>
                <a:spcPts val="0"/>
              </a:spcBef>
              <a:spcAft>
                <a:spcPts val="0"/>
              </a:spcAft>
              <a:buNone/>
              <a:defRPr sz="4800" b="0">
                <a:solidFill>
                  <a:schemeClr val="accent2"/>
                </a:solidFill>
                <a:latin typeface="+mn-lt"/>
              </a:defRPr>
            </a:lvl4pPr>
            <a:lvl5pPr marL="0">
              <a:lnSpc>
                <a:spcPct val="100000"/>
              </a:lnSpc>
              <a:spcBef>
                <a:spcPts val="0"/>
              </a:spcBef>
              <a:spcAft>
                <a:spcPts val="0"/>
              </a:spcAft>
              <a:buNone/>
              <a:defRPr sz="4800" b="0">
                <a:solidFill>
                  <a:schemeClr val="accent2"/>
                </a:solidFill>
                <a:latin typeface="+mn-lt"/>
              </a:defRPr>
            </a:lvl5pPr>
            <a:lvl6pPr marL="0" indent="0">
              <a:lnSpc>
                <a:spcPct val="100000"/>
              </a:lnSpc>
              <a:spcBef>
                <a:spcPts val="0"/>
              </a:spcBef>
              <a:spcAft>
                <a:spcPts val="0"/>
              </a:spcAft>
              <a:buNone/>
              <a:defRPr sz="4800" b="0">
                <a:solidFill>
                  <a:schemeClr val="accent2"/>
                </a:solidFill>
                <a:latin typeface="+mn-lt"/>
              </a:defRPr>
            </a:lvl6pPr>
            <a:lvl7pPr marL="0">
              <a:lnSpc>
                <a:spcPct val="100000"/>
              </a:lnSpc>
              <a:spcBef>
                <a:spcPts val="0"/>
              </a:spcBef>
              <a:spcAft>
                <a:spcPts val="0"/>
              </a:spcAft>
              <a:buNone/>
              <a:defRPr sz="4800" b="0">
                <a:solidFill>
                  <a:schemeClr val="accent2"/>
                </a:solidFill>
                <a:latin typeface="+mn-lt"/>
              </a:defRPr>
            </a:lvl7pPr>
            <a:lvl8pPr marL="0">
              <a:lnSpc>
                <a:spcPct val="100000"/>
              </a:lnSpc>
              <a:spcBef>
                <a:spcPts val="0"/>
              </a:spcBef>
              <a:spcAft>
                <a:spcPts val="0"/>
              </a:spcAft>
              <a:buNone/>
              <a:defRPr sz="4800" b="0">
                <a:solidFill>
                  <a:schemeClr val="accent2"/>
                </a:solidFill>
                <a:latin typeface="+mn-lt"/>
              </a:defRPr>
            </a:lvl8pPr>
            <a:lvl9pPr marL="0">
              <a:lnSpc>
                <a:spcPct val="100000"/>
              </a:lnSpc>
              <a:spcBef>
                <a:spcPts val="0"/>
              </a:spcBef>
              <a:spcAft>
                <a:spcPts val="0"/>
              </a:spcAft>
              <a:buNone/>
              <a:defRPr sz="4800" b="0">
                <a:solidFill>
                  <a:schemeClr val="accent2"/>
                </a:solidFill>
                <a:latin typeface="+mn-lt"/>
              </a:defRPr>
            </a:lvl9pPr>
          </a:lstStyle>
          <a:p>
            <a:pPr lvl="0"/>
            <a:r>
              <a:rPr lang="en-US" noProof="0"/>
              <a:t>xx%</a:t>
            </a:r>
            <a:endParaRPr lang="en-US"/>
          </a:p>
        </p:txBody>
      </p:sp>
      <p:sp>
        <p:nvSpPr>
          <p:cNvPr id="8" name="Content Placeholder 3">
            <a:extLst>
              <a:ext uri="{FF2B5EF4-FFF2-40B4-BE49-F238E27FC236}">
                <a16:creationId xmlns:a16="http://schemas.microsoft.com/office/drawing/2014/main" id="{AB022DFF-8F16-4A61-9B0B-DD1E6316615B}"/>
              </a:ext>
            </a:extLst>
          </p:cNvPr>
          <p:cNvSpPr>
            <a:spLocks noGrp="1"/>
          </p:cNvSpPr>
          <p:nvPr>
            <p:ph sz="half" idx="20" hasCustomPrompt="1"/>
          </p:nvPr>
        </p:nvSpPr>
        <p:spPr>
          <a:xfrm>
            <a:off x="6187102" y="2979997"/>
            <a:ext cx="2732400" cy="2768340"/>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noProof="0"/>
              <a:t>Click to add text                        Enter &amp; TAB to view next text style                           SHIFT+TAB to view previous text style</a:t>
            </a:r>
            <a:endParaRPr lang="en-US"/>
          </a:p>
          <a:p>
            <a:pPr lvl="1"/>
            <a:r>
              <a:rPr lang="en-US" noProof="0"/>
              <a:t>Second level</a:t>
            </a:r>
            <a:endParaRPr lang="en-US"/>
          </a:p>
          <a:p>
            <a:pPr lvl="2"/>
            <a:r>
              <a:rPr lang="en-US" noProof="0"/>
              <a:t>Third level</a:t>
            </a:r>
            <a:endParaRPr lang="en-US"/>
          </a:p>
          <a:p>
            <a:pPr lvl="3"/>
            <a:r>
              <a:rPr lang="en-US" noProof="0"/>
              <a:t>Fourth level</a:t>
            </a:r>
            <a:endParaRPr lang="en-US"/>
          </a:p>
          <a:p>
            <a:pPr lvl="4"/>
            <a:r>
              <a:rPr lang="en-US" noProof="0"/>
              <a:t>Fifth level</a:t>
            </a:r>
            <a:endParaRPr lang="en-US"/>
          </a:p>
        </p:txBody>
      </p:sp>
      <p:sp>
        <p:nvSpPr>
          <p:cNvPr id="20" name="Text Placeholder 16">
            <a:extLst>
              <a:ext uri="{FF2B5EF4-FFF2-40B4-BE49-F238E27FC236}">
                <a16:creationId xmlns:a16="http://schemas.microsoft.com/office/drawing/2014/main" id="{D6CEF1E1-F623-58C2-6C50-CBD9A2B313C8}"/>
              </a:ext>
            </a:extLst>
          </p:cNvPr>
          <p:cNvSpPr>
            <a:spLocks noGrp="1"/>
          </p:cNvSpPr>
          <p:nvPr>
            <p:ph type="body" sz="quarter" idx="29" hasCustomPrompt="1"/>
          </p:nvPr>
        </p:nvSpPr>
        <p:spPr>
          <a:xfrm>
            <a:off x="9100629" y="2154677"/>
            <a:ext cx="2732400" cy="821886"/>
          </a:xfrm>
        </p:spPr>
        <p:txBody>
          <a:bodyPr/>
          <a:lstStyle>
            <a:lvl1pPr marL="0" indent="0">
              <a:lnSpc>
                <a:spcPct val="100000"/>
              </a:lnSpc>
              <a:spcBef>
                <a:spcPts val="0"/>
              </a:spcBef>
              <a:spcAft>
                <a:spcPts val="0"/>
              </a:spcAft>
              <a:buNone/>
              <a:defRPr sz="4800" b="0">
                <a:solidFill>
                  <a:schemeClr val="accent2"/>
                </a:solidFill>
                <a:latin typeface="+mn-lt"/>
              </a:defRPr>
            </a:lvl1pPr>
            <a:lvl2pPr marL="0" indent="0">
              <a:lnSpc>
                <a:spcPct val="100000"/>
              </a:lnSpc>
              <a:spcBef>
                <a:spcPts val="0"/>
              </a:spcBef>
              <a:spcAft>
                <a:spcPts val="0"/>
              </a:spcAft>
              <a:buNone/>
              <a:defRPr sz="4800" b="0">
                <a:solidFill>
                  <a:schemeClr val="accent2"/>
                </a:solidFill>
                <a:latin typeface="+mn-lt"/>
              </a:defRPr>
            </a:lvl2pPr>
            <a:lvl3pPr marL="0" indent="0">
              <a:lnSpc>
                <a:spcPct val="100000"/>
              </a:lnSpc>
              <a:spcBef>
                <a:spcPts val="0"/>
              </a:spcBef>
              <a:spcAft>
                <a:spcPts val="0"/>
              </a:spcAft>
              <a:buNone/>
              <a:defRPr sz="4800" b="0">
                <a:solidFill>
                  <a:schemeClr val="accent2"/>
                </a:solidFill>
                <a:latin typeface="+mn-lt"/>
              </a:defRPr>
            </a:lvl3pPr>
            <a:lvl4pPr marL="0">
              <a:lnSpc>
                <a:spcPct val="100000"/>
              </a:lnSpc>
              <a:spcBef>
                <a:spcPts val="0"/>
              </a:spcBef>
              <a:spcAft>
                <a:spcPts val="0"/>
              </a:spcAft>
              <a:buNone/>
              <a:defRPr sz="4800" b="0">
                <a:solidFill>
                  <a:schemeClr val="accent2"/>
                </a:solidFill>
                <a:latin typeface="+mn-lt"/>
              </a:defRPr>
            </a:lvl4pPr>
            <a:lvl5pPr marL="0">
              <a:lnSpc>
                <a:spcPct val="100000"/>
              </a:lnSpc>
              <a:spcBef>
                <a:spcPts val="0"/>
              </a:spcBef>
              <a:spcAft>
                <a:spcPts val="0"/>
              </a:spcAft>
              <a:buNone/>
              <a:defRPr sz="4800" b="0">
                <a:solidFill>
                  <a:schemeClr val="accent2"/>
                </a:solidFill>
                <a:latin typeface="+mn-lt"/>
              </a:defRPr>
            </a:lvl5pPr>
            <a:lvl6pPr marL="0" indent="0">
              <a:lnSpc>
                <a:spcPct val="100000"/>
              </a:lnSpc>
              <a:spcBef>
                <a:spcPts val="0"/>
              </a:spcBef>
              <a:spcAft>
                <a:spcPts val="0"/>
              </a:spcAft>
              <a:buNone/>
              <a:defRPr sz="4800" b="0">
                <a:solidFill>
                  <a:schemeClr val="accent2"/>
                </a:solidFill>
                <a:latin typeface="+mn-lt"/>
              </a:defRPr>
            </a:lvl6pPr>
            <a:lvl7pPr marL="0">
              <a:lnSpc>
                <a:spcPct val="100000"/>
              </a:lnSpc>
              <a:spcBef>
                <a:spcPts val="0"/>
              </a:spcBef>
              <a:spcAft>
                <a:spcPts val="0"/>
              </a:spcAft>
              <a:buNone/>
              <a:defRPr sz="4800" b="0">
                <a:solidFill>
                  <a:schemeClr val="accent2"/>
                </a:solidFill>
                <a:latin typeface="+mn-lt"/>
              </a:defRPr>
            </a:lvl7pPr>
            <a:lvl8pPr marL="0">
              <a:lnSpc>
                <a:spcPct val="100000"/>
              </a:lnSpc>
              <a:spcBef>
                <a:spcPts val="0"/>
              </a:spcBef>
              <a:spcAft>
                <a:spcPts val="0"/>
              </a:spcAft>
              <a:buNone/>
              <a:defRPr sz="4800" b="0">
                <a:solidFill>
                  <a:schemeClr val="accent2"/>
                </a:solidFill>
                <a:latin typeface="+mn-lt"/>
              </a:defRPr>
            </a:lvl8pPr>
            <a:lvl9pPr marL="0">
              <a:lnSpc>
                <a:spcPct val="100000"/>
              </a:lnSpc>
              <a:spcBef>
                <a:spcPts val="0"/>
              </a:spcBef>
              <a:spcAft>
                <a:spcPts val="0"/>
              </a:spcAft>
              <a:buNone/>
              <a:defRPr sz="4800" b="0">
                <a:solidFill>
                  <a:schemeClr val="accent2"/>
                </a:solidFill>
                <a:latin typeface="+mn-lt"/>
              </a:defRPr>
            </a:lvl9pPr>
          </a:lstStyle>
          <a:p>
            <a:pPr lvl="0"/>
            <a:r>
              <a:rPr lang="en-US" noProof="0"/>
              <a:t>xx%</a:t>
            </a:r>
            <a:endParaRPr lang="en-US"/>
          </a:p>
        </p:txBody>
      </p:sp>
      <p:sp>
        <p:nvSpPr>
          <p:cNvPr id="12" name="Content Placeholder 3">
            <a:extLst>
              <a:ext uri="{FF2B5EF4-FFF2-40B4-BE49-F238E27FC236}">
                <a16:creationId xmlns:a16="http://schemas.microsoft.com/office/drawing/2014/main" id="{405546E1-7BF8-F03B-5530-1D7898C62B33}"/>
              </a:ext>
            </a:extLst>
          </p:cNvPr>
          <p:cNvSpPr>
            <a:spLocks noGrp="1"/>
          </p:cNvSpPr>
          <p:nvPr>
            <p:ph sz="half" idx="21" hasCustomPrompt="1"/>
          </p:nvPr>
        </p:nvSpPr>
        <p:spPr>
          <a:xfrm>
            <a:off x="9100629" y="2979997"/>
            <a:ext cx="2732400" cy="2768340"/>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noProof="0"/>
              <a:t>Click to add text                        Enter &amp; TAB to view next text style                           SHIFT+TAB to view previous text style</a:t>
            </a:r>
            <a:endParaRPr lang="en-US"/>
          </a:p>
          <a:p>
            <a:pPr lvl="1"/>
            <a:r>
              <a:rPr lang="en-US" noProof="0"/>
              <a:t>Second level</a:t>
            </a:r>
            <a:endParaRPr lang="en-US"/>
          </a:p>
          <a:p>
            <a:pPr lvl="2"/>
            <a:r>
              <a:rPr lang="en-US" noProof="0"/>
              <a:t>Third level</a:t>
            </a:r>
            <a:endParaRPr lang="en-US"/>
          </a:p>
          <a:p>
            <a:pPr lvl="3"/>
            <a:r>
              <a:rPr lang="en-US" noProof="0"/>
              <a:t>Fourth level</a:t>
            </a:r>
            <a:endParaRPr lang="en-US"/>
          </a:p>
          <a:p>
            <a:pPr lvl="4"/>
            <a:r>
              <a:rPr lang="en-US" noProof="0"/>
              <a:t>Fifth level</a:t>
            </a:r>
            <a:endParaRPr lang="en-US"/>
          </a:p>
        </p:txBody>
      </p:sp>
      <p:sp>
        <p:nvSpPr>
          <p:cNvPr id="13" name="Content Placeholder 12">
            <a:extLst>
              <a:ext uri="{FF2B5EF4-FFF2-40B4-BE49-F238E27FC236}">
                <a16:creationId xmlns:a16="http://schemas.microsoft.com/office/drawing/2014/main" id="{F3234D57-AF53-E0DB-C937-D18B2FD0C742}"/>
              </a:ext>
            </a:extLst>
          </p:cNvPr>
          <p:cNvSpPr>
            <a:spLocks noGrp="1"/>
          </p:cNvSpPr>
          <p:nvPr>
            <p:ph sz="quarter" idx="22" hasCustomPrompt="1"/>
          </p:nvPr>
        </p:nvSpPr>
        <p:spPr>
          <a:xfrm>
            <a:off x="360000" y="1755182"/>
            <a:ext cx="360000" cy="360000"/>
          </a:xfrm>
        </p:spPr>
        <p:txBody>
          <a:bodyPr lIns="0" bIns="1656000"/>
          <a:lstStyle>
            <a:lvl1pPr marL="0" indent="0">
              <a:lnSpc>
                <a:spcPct val="80000"/>
              </a:lnSpc>
              <a:spcAft>
                <a:spcPts val="0"/>
              </a:spcAft>
              <a:buNone/>
              <a:defRPr sz="900"/>
            </a:lvl1pPr>
          </a:lstStyle>
          <a:p>
            <a:pPr lvl="0"/>
            <a:r>
              <a:rPr lang="en-US"/>
              <a:t>Click on Picture icon to insert icon</a:t>
            </a:r>
          </a:p>
        </p:txBody>
      </p:sp>
      <p:sp>
        <p:nvSpPr>
          <p:cNvPr id="14" name="Content Placeholder 12">
            <a:extLst>
              <a:ext uri="{FF2B5EF4-FFF2-40B4-BE49-F238E27FC236}">
                <a16:creationId xmlns:a16="http://schemas.microsoft.com/office/drawing/2014/main" id="{B95D790D-95CB-A96F-5C58-23F1105FE4B8}"/>
              </a:ext>
            </a:extLst>
          </p:cNvPr>
          <p:cNvSpPr>
            <a:spLocks noGrp="1"/>
          </p:cNvSpPr>
          <p:nvPr>
            <p:ph sz="quarter" idx="23" hasCustomPrompt="1"/>
          </p:nvPr>
        </p:nvSpPr>
        <p:spPr>
          <a:xfrm>
            <a:off x="3273576" y="1755182"/>
            <a:ext cx="360000" cy="360000"/>
          </a:xfrm>
        </p:spPr>
        <p:txBody>
          <a:bodyPr lIns="0" bIns="1656000"/>
          <a:lstStyle>
            <a:lvl1pPr marL="0" indent="0">
              <a:lnSpc>
                <a:spcPct val="80000"/>
              </a:lnSpc>
              <a:spcAft>
                <a:spcPts val="0"/>
              </a:spcAft>
              <a:buNone/>
              <a:defRPr sz="900"/>
            </a:lvl1pPr>
          </a:lstStyle>
          <a:p>
            <a:pPr lvl="0"/>
            <a:r>
              <a:rPr lang="en-US"/>
              <a:t>Click on Picture icon to insert icon</a:t>
            </a:r>
          </a:p>
        </p:txBody>
      </p:sp>
      <p:sp>
        <p:nvSpPr>
          <p:cNvPr id="15" name="Content Placeholder 12">
            <a:extLst>
              <a:ext uri="{FF2B5EF4-FFF2-40B4-BE49-F238E27FC236}">
                <a16:creationId xmlns:a16="http://schemas.microsoft.com/office/drawing/2014/main" id="{CA4F82EB-2F71-355A-EA48-B2286BC5B6BA}"/>
              </a:ext>
            </a:extLst>
          </p:cNvPr>
          <p:cNvSpPr>
            <a:spLocks noGrp="1"/>
          </p:cNvSpPr>
          <p:nvPr>
            <p:ph sz="quarter" idx="24" hasCustomPrompt="1"/>
          </p:nvPr>
        </p:nvSpPr>
        <p:spPr>
          <a:xfrm>
            <a:off x="6187102" y="1755182"/>
            <a:ext cx="360000" cy="360000"/>
          </a:xfrm>
        </p:spPr>
        <p:txBody>
          <a:bodyPr lIns="0" bIns="1656000"/>
          <a:lstStyle>
            <a:lvl1pPr marL="0" indent="0">
              <a:lnSpc>
                <a:spcPct val="80000"/>
              </a:lnSpc>
              <a:spcAft>
                <a:spcPts val="0"/>
              </a:spcAft>
              <a:buNone/>
              <a:defRPr sz="900"/>
            </a:lvl1pPr>
          </a:lstStyle>
          <a:p>
            <a:pPr lvl="0"/>
            <a:r>
              <a:rPr lang="en-US"/>
              <a:t>Click on Picture icon to insert icon</a:t>
            </a:r>
          </a:p>
        </p:txBody>
      </p:sp>
      <p:sp>
        <p:nvSpPr>
          <p:cNvPr id="16" name="Content Placeholder 12">
            <a:extLst>
              <a:ext uri="{FF2B5EF4-FFF2-40B4-BE49-F238E27FC236}">
                <a16:creationId xmlns:a16="http://schemas.microsoft.com/office/drawing/2014/main" id="{A894763A-0742-A455-9D20-0C9F741B396B}"/>
              </a:ext>
            </a:extLst>
          </p:cNvPr>
          <p:cNvSpPr>
            <a:spLocks noGrp="1"/>
          </p:cNvSpPr>
          <p:nvPr>
            <p:ph sz="quarter" idx="25" hasCustomPrompt="1"/>
          </p:nvPr>
        </p:nvSpPr>
        <p:spPr>
          <a:xfrm>
            <a:off x="9100629" y="1755182"/>
            <a:ext cx="360000" cy="360000"/>
          </a:xfrm>
        </p:spPr>
        <p:txBody>
          <a:bodyPr lIns="0" bIns="1656000"/>
          <a:lstStyle>
            <a:lvl1pPr marL="0" indent="0">
              <a:lnSpc>
                <a:spcPct val="80000"/>
              </a:lnSpc>
              <a:spcAft>
                <a:spcPts val="0"/>
              </a:spcAft>
              <a:buNone/>
              <a:defRPr sz="900"/>
            </a:lvl1pPr>
          </a:lstStyle>
          <a:p>
            <a:pPr lvl="0"/>
            <a:r>
              <a:rPr lang="en-US"/>
              <a:t>Click on Picture icon to insert icon</a:t>
            </a:r>
          </a:p>
        </p:txBody>
      </p:sp>
      <p:sp>
        <p:nvSpPr>
          <p:cNvPr id="11" name="Text Placeholder notes">
            <a:extLst>
              <a:ext uri="{FF2B5EF4-FFF2-40B4-BE49-F238E27FC236}">
                <a16:creationId xmlns:a16="http://schemas.microsoft.com/office/drawing/2014/main" id="{D52F9DB5-248F-47E7-A76C-76CB21AAC839}"/>
              </a:ext>
            </a:extLst>
          </p:cNvPr>
          <p:cNvSpPr>
            <a:spLocks noGrp="1"/>
          </p:cNvSpPr>
          <p:nvPr>
            <p:ph type="body" sz="quarter" idx="16" hasCustomPrompt="1"/>
          </p:nvPr>
        </p:nvSpPr>
        <p:spPr>
          <a:xfrm>
            <a:off x="360000" y="5749200"/>
            <a:ext cx="11468463" cy="288000"/>
          </a:xfrm>
        </p:spPr>
        <p:txBody>
          <a:bodyPr anchor="b"/>
          <a:lstStyle>
            <a:lvl1pPr marL="0" indent="0">
              <a:buNone/>
              <a:defRPr sz="900" i="1">
                <a:solidFill>
                  <a:schemeClr val="tx1"/>
                </a:solidFill>
              </a:defRPr>
            </a:lvl1pPr>
          </a:lstStyle>
          <a:p>
            <a:pPr lvl="0"/>
            <a:r>
              <a:rPr lang="en-US"/>
              <a:t>Insert notes</a:t>
            </a:r>
          </a:p>
        </p:txBody>
      </p:sp>
      <p:sp>
        <p:nvSpPr>
          <p:cNvPr id="5" name="Slide Number Placeholder 4">
            <a:extLst>
              <a:ext uri="{FF2B5EF4-FFF2-40B4-BE49-F238E27FC236}">
                <a16:creationId xmlns:a16="http://schemas.microsoft.com/office/drawing/2014/main" id="{6851CF2F-237F-3386-B5BD-1EC7AEBBF951}"/>
              </a:ext>
            </a:extLst>
          </p:cNvPr>
          <p:cNvSpPr>
            <a:spLocks noGrp="1"/>
          </p:cNvSpPr>
          <p:nvPr>
            <p:ph type="sldNum" sz="quarter" idx="18"/>
          </p:nvPr>
        </p:nvSpPr>
        <p:spPr/>
        <p:txBody>
          <a:bodyPr/>
          <a:lstStyle/>
          <a:p>
            <a:fld id="{23AA811B-2EBD-4900-905E-5BE206449611}" type="slidenum">
              <a:rPr lang="en-US" smtClean="0"/>
              <a:pPr/>
              <a:t>‹#›</a:t>
            </a:fld>
            <a:endParaRPr lang="en-US"/>
          </a:p>
        </p:txBody>
      </p:sp>
      <p:sp>
        <p:nvSpPr>
          <p:cNvPr id="9" name="Date Placeholder 5">
            <a:extLst>
              <a:ext uri="{FF2B5EF4-FFF2-40B4-BE49-F238E27FC236}">
                <a16:creationId xmlns:a16="http://schemas.microsoft.com/office/drawing/2014/main" id="{F1B747F8-E7C1-4577-DBCC-44A0481E646A}"/>
              </a:ext>
            </a:extLst>
          </p:cNvPr>
          <p:cNvSpPr>
            <a:spLocks noGrp="1"/>
          </p:cNvSpPr>
          <p:nvPr>
            <p:ph type="dt" sz="half" idx="13"/>
          </p:nvPr>
        </p:nvSpPr>
        <p:spPr>
          <a:xfrm>
            <a:off x="10630800" y="6364800"/>
            <a:ext cx="691200" cy="180000"/>
          </a:xfrm>
        </p:spPr>
        <p:txBody>
          <a:bodyPr/>
          <a:lstStyle/>
          <a:p>
            <a:fld id="{B118041E-2DAD-480C-AEE4-E661A097CFE4}" type="datetime1">
              <a:rPr lang="en-US" smtClean="0"/>
              <a:t>7/17/2026</a:t>
            </a:fld>
            <a:endParaRPr lang="en-US"/>
          </a:p>
        </p:txBody>
      </p:sp>
    </p:spTree>
    <p:extLst>
      <p:ext uri="{BB962C8B-B14F-4D97-AF65-F5344CB8AC3E}">
        <p14:creationId xmlns:p14="http://schemas.microsoft.com/office/powerpoint/2010/main" val="2314230021"/>
      </p:ext>
    </p:extLst>
  </p:cSld>
  <p:clrMapOvr>
    <a:masterClrMapping/>
  </p:clrMapOvr>
  <p:extLst>
    <p:ext uri="{DCECCB84-F9BA-43D5-87BE-67443E8EF086}">
      <p15:sldGuideLst xmlns:p15="http://schemas.microsoft.com/office/powerpoint/2012/main">
        <p15:guide id="1" orient="horz" pos="486">
          <p15:clr>
            <a:srgbClr val="F26B43"/>
          </p15:clr>
        </p15:guide>
        <p15:guide id="2" orient="horz" pos="1875">
          <p15:clr>
            <a:srgbClr val="F26B43"/>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A. 4 col_content">
    <p:spTree>
      <p:nvGrpSpPr>
        <p:cNvPr id="1" name=""/>
        <p:cNvGrpSpPr/>
        <p:nvPr/>
      </p:nvGrpSpPr>
      <p:grpSpPr>
        <a:xfrm>
          <a:off x="0" y="0"/>
          <a:ext cx="0" cy="0"/>
          <a:chOff x="0" y="0"/>
          <a:chExt cx="0" cy="0"/>
        </a:xfrm>
      </p:grpSpPr>
      <p:pic>
        <p:nvPicPr>
          <p:cNvPr id="27" name="Graphic 26">
            <a:extLst>
              <a:ext uri="{FF2B5EF4-FFF2-40B4-BE49-F238E27FC236}">
                <a16:creationId xmlns:a16="http://schemas.microsoft.com/office/drawing/2014/main" id="{3B85D6E3-5B2F-35E9-5F62-5641C5122064}"/>
              </a:ext>
            </a:extLst>
          </p:cNvPr>
          <p:cNvPicPr>
            <a:picLocks noGrp="1" noRot="1" noChangeAspect="1" noMove="1" noResize="1" noEditPoints="1" noAdjustHandles="1" noChangeArrowheads="1" noChangeShapeType="1" noCrop="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a:xfrm>
            <a:off x="7" y="2699448"/>
            <a:ext cx="12191986" cy="309033"/>
          </a:xfrm>
          <a:prstGeom prst="rect">
            <a:avLst/>
          </a:prstGeom>
        </p:spPr>
      </p:pic>
      <p:sp>
        <p:nvSpPr>
          <p:cNvPr id="22" name="Title 1">
            <a:extLst>
              <a:ext uri="{FF2B5EF4-FFF2-40B4-BE49-F238E27FC236}">
                <a16:creationId xmlns:a16="http://schemas.microsoft.com/office/drawing/2014/main" id="{BBC53586-5BA1-03DB-BDFA-650FBE77D5A4}"/>
              </a:ext>
            </a:extLst>
          </p:cNvPr>
          <p:cNvSpPr>
            <a:spLocks noGrp="1"/>
          </p:cNvSpPr>
          <p:nvPr>
            <p:ph type="title" hasCustomPrompt="1"/>
          </p:nvPr>
        </p:nvSpPr>
        <p:spPr>
          <a:xfrm>
            <a:off x="360000" y="532798"/>
            <a:ext cx="7588800" cy="1167415"/>
          </a:xfrm>
        </p:spPr>
        <p:txBody>
          <a:bodyPr/>
          <a:lstStyle>
            <a:lvl1pPr>
              <a:defRPr>
                <a:solidFill>
                  <a:schemeClr val="accent3"/>
                </a:solidFill>
              </a:defRPr>
            </a:lvl1pPr>
          </a:lstStyle>
          <a:p>
            <a:r>
              <a:rPr lang="en-US" noProof="0"/>
              <a:t>Click to add title</a:t>
            </a:r>
            <a:endParaRPr lang="en-US"/>
          </a:p>
        </p:txBody>
      </p:sp>
      <p:sp>
        <p:nvSpPr>
          <p:cNvPr id="23" name="Text Placeholder eyebrow">
            <a:extLst>
              <a:ext uri="{FF2B5EF4-FFF2-40B4-BE49-F238E27FC236}">
                <a16:creationId xmlns:a16="http://schemas.microsoft.com/office/drawing/2014/main" id="{DE7C3846-3A0E-EB4A-5D05-A88472826761}"/>
              </a:ext>
            </a:extLst>
          </p:cNvPr>
          <p:cNvSpPr>
            <a:spLocks noGrp="1"/>
          </p:cNvSpPr>
          <p:nvPr>
            <p:ph type="body" sz="quarter" idx="19" hasCustomPrompt="1"/>
          </p:nvPr>
        </p:nvSpPr>
        <p:spPr>
          <a:xfrm>
            <a:off x="360000" y="295200"/>
            <a:ext cx="7588800" cy="234779"/>
          </a:xfrm>
        </p:spPr>
        <p:txBody>
          <a:bodyPr tIns="36000" anchor="t" anchorCtr="0"/>
          <a:lstStyle>
            <a:lvl1pPr marL="0" indent="0">
              <a:lnSpc>
                <a:spcPct val="85000"/>
              </a:lnSpc>
              <a:spcBef>
                <a:spcPts val="0"/>
              </a:spcBef>
              <a:spcAft>
                <a:spcPts val="0"/>
              </a:spcAft>
              <a:buNone/>
              <a:defRPr sz="1200" cap="all" spc="150" baseline="0">
                <a:solidFill>
                  <a:schemeClr val="accent3"/>
                </a:solidFill>
                <a:latin typeface="Consolas" panose="020B0609020204030204" pitchFamily="49" charset="0"/>
              </a:defRPr>
            </a:lvl1pPr>
          </a:lstStyle>
          <a:p>
            <a:pPr lvl="0"/>
            <a:r>
              <a:rPr lang="en-US"/>
              <a:t>Click to add title</a:t>
            </a:r>
          </a:p>
        </p:txBody>
      </p:sp>
      <p:sp>
        <p:nvSpPr>
          <p:cNvPr id="17" name="Text Placeholder 16">
            <a:extLst>
              <a:ext uri="{FF2B5EF4-FFF2-40B4-BE49-F238E27FC236}">
                <a16:creationId xmlns:a16="http://schemas.microsoft.com/office/drawing/2014/main" id="{3F4B2A4F-AE05-BB2D-2F94-020FF0E32648}"/>
              </a:ext>
            </a:extLst>
          </p:cNvPr>
          <p:cNvSpPr>
            <a:spLocks noGrp="1"/>
          </p:cNvSpPr>
          <p:nvPr>
            <p:ph type="body" sz="quarter" idx="26" hasCustomPrompt="1"/>
          </p:nvPr>
        </p:nvSpPr>
        <p:spPr>
          <a:xfrm>
            <a:off x="358775" y="3225100"/>
            <a:ext cx="2052000" cy="394399"/>
          </a:xfrm>
        </p:spPr>
        <p:txBody>
          <a:bodyPr/>
          <a:lstStyle>
            <a:lvl1pPr marL="0" indent="0">
              <a:lnSpc>
                <a:spcPct val="100000"/>
              </a:lnSpc>
              <a:spcBef>
                <a:spcPts val="0"/>
              </a:spcBef>
              <a:spcAft>
                <a:spcPts val="0"/>
              </a:spcAft>
              <a:buNone/>
              <a:defRPr sz="1400" b="1">
                <a:solidFill>
                  <a:schemeClr val="accent3"/>
                </a:solidFill>
                <a:latin typeface="+mn-lt"/>
              </a:defRPr>
            </a:lvl1pPr>
            <a:lvl2pPr marL="0" indent="0">
              <a:lnSpc>
                <a:spcPct val="100000"/>
              </a:lnSpc>
              <a:spcBef>
                <a:spcPts val="0"/>
              </a:spcBef>
              <a:spcAft>
                <a:spcPts val="0"/>
              </a:spcAft>
              <a:buNone/>
              <a:defRPr sz="1400" b="1">
                <a:solidFill>
                  <a:schemeClr val="accent3"/>
                </a:solidFill>
                <a:latin typeface="+mn-lt"/>
              </a:defRPr>
            </a:lvl2pPr>
            <a:lvl3pPr marL="0" indent="0">
              <a:lnSpc>
                <a:spcPct val="100000"/>
              </a:lnSpc>
              <a:spcBef>
                <a:spcPts val="0"/>
              </a:spcBef>
              <a:spcAft>
                <a:spcPts val="0"/>
              </a:spcAft>
              <a:buNone/>
              <a:defRPr sz="1400" b="1">
                <a:solidFill>
                  <a:schemeClr val="accent3"/>
                </a:solidFill>
                <a:latin typeface="+mn-lt"/>
              </a:defRPr>
            </a:lvl3pPr>
            <a:lvl4pPr marL="0">
              <a:lnSpc>
                <a:spcPct val="100000"/>
              </a:lnSpc>
              <a:spcBef>
                <a:spcPts val="0"/>
              </a:spcBef>
              <a:spcAft>
                <a:spcPts val="0"/>
              </a:spcAft>
              <a:buNone/>
              <a:defRPr sz="1400" b="1">
                <a:solidFill>
                  <a:schemeClr val="accent3"/>
                </a:solidFill>
                <a:latin typeface="+mn-lt"/>
              </a:defRPr>
            </a:lvl4pPr>
            <a:lvl5pPr marL="0">
              <a:lnSpc>
                <a:spcPct val="100000"/>
              </a:lnSpc>
              <a:spcBef>
                <a:spcPts val="0"/>
              </a:spcBef>
              <a:spcAft>
                <a:spcPts val="0"/>
              </a:spcAft>
              <a:buNone/>
              <a:defRPr sz="1400" b="1">
                <a:solidFill>
                  <a:schemeClr val="accent3"/>
                </a:solidFill>
                <a:latin typeface="+mn-lt"/>
              </a:defRPr>
            </a:lvl5pPr>
            <a:lvl6pPr marL="0" indent="0">
              <a:lnSpc>
                <a:spcPct val="100000"/>
              </a:lnSpc>
              <a:spcBef>
                <a:spcPts val="0"/>
              </a:spcBef>
              <a:spcAft>
                <a:spcPts val="0"/>
              </a:spcAft>
              <a:buNone/>
              <a:defRPr sz="1400" b="1">
                <a:solidFill>
                  <a:schemeClr val="accent3"/>
                </a:solidFill>
                <a:latin typeface="+mn-lt"/>
              </a:defRPr>
            </a:lvl6pPr>
            <a:lvl7pPr marL="0">
              <a:lnSpc>
                <a:spcPct val="100000"/>
              </a:lnSpc>
              <a:spcBef>
                <a:spcPts val="0"/>
              </a:spcBef>
              <a:spcAft>
                <a:spcPts val="0"/>
              </a:spcAft>
              <a:buNone/>
              <a:defRPr sz="1400" b="1">
                <a:solidFill>
                  <a:schemeClr val="accent3"/>
                </a:solidFill>
                <a:latin typeface="+mn-lt"/>
              </a:defRPr>
            </a:lvl7pPr>
            <a:lvl8pPr marL="0">
              <a:lnSpc>
                <a:spcPct val="100000"/>
              </a:lnSpc>
              <a:spcBef>
                <a:spcPts val="0"/>
              </a:spcBef>
              <a:spcAft>
                <a:spcPts val="0"/>
              </a:spcAft>
              <a:buNone/>
              <a:defRPr sz="1400" b="1">
                <a:solidFill>
                  <a:schemeClr val="accent3"/>
                </a:solidFill>
                <a:latin typeface="+mn-lt"/>
              </a:defRPr>
            </a:lvl8pPr>
            <a:lvl9pPr marL="0">
              <a:lnSpc>
                <a:spcPct val="100000"/>
              </a:lnSpc>
              <a:spcBef>
                <a:spcPts val="0"/>
              </a:spcBef>
              <a:spcAft>
                <a:spcPts val="0"/>
              </a:spcAft>
              <a:buNone/>
              <a:defRPr sz="1400" b="1">
                <a:solidFill>
                  <a:schemeClr val="accent3"/>
                </a:solidFill>
                <a:latin typeface="+mn-lt"/>
              </a:defRPr>
            </a:lvl9pPr>
          </a:lstStyle>
          <a:p>
            <a:pPr lvl="0"/>
            <a:r>
              <a:rPr lang="en-US" noProof="0"/>
              <a:t>Click to add date</a:t>
            </a:r>
            <a:endParaRPr lang="en-US"/>
          </a:p>
        </p:txBody>
      </p:sp>
      <p:sp>
        <p:nvSpPr>
          <p:cNvPr id="3" name="Content Placeholder 2"/>
          <p:cNvSpPr>
            <a:spLocks noGrp="1"/>
          </p:cNvSpPr>
          <p:nvPr>
            <p:ph idx="1" hasCustomPrompt="1"/>
          </p:nvPr>
        </p:nvSpPr>
        <p:spPr>
          <a:xfrm>
            <a:off x="359999" y="3619893"/>
            <a:ext cx="2052000" cy="2128444"/>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noProof="0"/>
              <a:t>Click to add text          Enter &amp; TAB to view next text style          SHIFT+TAB to view previous text style</a:t>
            </a:r>
            <a:endParaRPr lang="en-US"/>
          </a:p>
          <a:p>
            <a:pPr lvl="1"/>
            <a:r>
              <a:rPr lang="en-US" noProof="0"/>
              <a:t>Second level</a:t>
            </a:r>
            <a:endParaRPr lang="en-US"/>
          </a:p>
          <a:p>
            <a:pPr lvl="2"/>
            <a:r>
              <a:rPr lang="en-US" noProof="0"/>
              <a:t>Third level</a:t>
            </a:r>
            <a:endParaRPr lang="en-US"/>
          </a:p>
        </p:txBody>
      </p:sp>
      <p:sp>
        <p:nvSpPr>
          <p:cNvPr id="18" name="Text Placeholder 16">
            <a:extLst>
              <a:ext uri="{FF2B5EF4-FFF2-40B4-BE49-F238E27FC236}">
                <a16:creationId xmlns:a16="http://schemas.microsoft.com/office/drawing/2014/main" id="{603EA300-63BA-5800-5BBF-278E313431B8}"/>
              </a:ext>
            </a:extLst>
          </p:cNvPr>
          <p:cNvSpPr>
            <a:spLocks noGrp="1"/>
          </p:cNvSpPr>
          <p:nvPr>
            <p:ph type="body" sz="quarter" idx="27" hasCustomPrompt="1"/>
          </p:nvPr>
        </p:nvSpPr>
        <p:spPr>
          <a:xfrm>
            <a:off x="2713197" y="3225101"/>
            <a:ext cx="2052000" cy="396000"/>
          </a:xfrm>
        </p:spPr>
        <p:txBody>
          <a:bodyPr/>
          <a:lstStyle>
            <a:lvl1pPr marL="0" indent="0">
              <a:lnSpc>
                <a:spcPct val="100000"/>
              </a:lnSpc>
              <a:spcBef>
                <a:spcPts val="0"/>
              </a:spcBef>
              <a:spcAft>
                <a:spcPts val="0"/>
              </a:spcAft>
              <a:buNone/>
              <a:defRPr sz="1400" b="1">
                <a:solidFill>
                  <a:schemeClr val="accent3"/>
                </a:solidFill>
                <a:latin typeface="+mn-lt"/>
              </a:defRPr>
            </a:lvl1pPr>
            <a:lvl2pPr marL="0" indent="0">
              <a:lnSpc>
                <a:spcPct val="100000"/>
              </a:lnSpc>
              <a:spcBef>
                <a:spcPts val="0"/>
              </a:spcBef>
              <a:spcAft>
                <a:spcPts val="0"/>
              </a:spcAft>
              <a:buNone/>
              <a:defRPr sz="1400" b="1">
                <a:solidFill>
                  <a:schemeClr val="accent3"/>
                </a:solidFill>
                <a:latin typeface="+mn-lt"/>
              </a:defRPr>
            </a:lvl2pPr>
            <a:lvl3pPr marL="0" indent="0">
              <a:lnSpc>
                <a:spcPct val="100000"/>
              </a:lnSpc>
              <a:spcBef>
                <a:spcPts val="0"/>
              </a:spcBef>
              <a:spcAft>
                <a:spcPts val="0"/>
              </a:spcAft>
              <a:buNone/>
              <a:defRPr sz="1400" b="1">
                <a:solidFill>
                  <a:schemeClr val="accent3"/>
                </a:solidFill>
                <a:latin typeface="+mn-lt"/>
              </a:defRPr>
            </a:lvl3pPr>
            <a:lvl4pPr marL="0">
              <a:lnSpc>
                <a:spcPct val="100000"/>
              </a:lnSpc>
              <a:spcBef>
                <a:spcPts val="0"/>
              </a:spcBef>
              <a:spcAft>
                <a:spcPts val="0"/>
              </a:spcAft>
              <a:buNone/>
              <a:defRPr sz="1400" b="1">
                <a:solidFill>
                  <a:schemeClr val="accent3"/>
                </a:solidFill>
                <a:latin typeface="+mn-lt"/>
              </a:defRPr>
            </a:lvl4pPr>
            <a:lvl5pPr marL="0">
              <a:lnSpc>
                <a:spcPct val="100000"/>
              </a:lnSpc>
              <a:spcBef>
                <a:spcPts val="0"/>
              </a:spcBef>
              <a:spcAft>
                <a:spcPts val="0"/>
              </a:spcAft>
              <a:buNone/>
              <a:defRPr sz="1400" b="1">
                <a:solidFill>
                  <a:schemeClr val="accent3"/>
                </a:solidFill>
                <a:latin typeface="+mn-lt"/>
              </a:defRPr>
            </a:lvl5pPr>
            <a:lvl6pPr marL="0" indent="0">
              <a:lnSpc>
                <a:spcPct val="100000"/>
              </a:lnSpc>
              <a:spcBef>
                <a:spcPts val="0"/>
              </a:spcBef>
              <a:spcAft>
                <a:spcPts val="0"/>
              </a:spcAft>
              <a:buNone/>
              <a:defRPr sz="1400" b="1">
                <a:solidFill>
                  <a:schemeClr val="accent3"/>
                </a:solidFill>
                <a:latin typeface="+mn-lt"/>
              </a:defRPr>
            </a:lvl6pPr>
            <a:lvl7pPr marL="0">
              <a:lnSpc>
                <a:spcPct val="100000"/>
              </a:lnSpc>
              <a:spcBef>
                <a:spcPts val="0"/>
              </a:spcBef>
              <a:spcAft>
                <a:spcPts val="0"/>
              </a:spcAft>
              <a:buNone/>
              <a:defRPr sz="1400" b="1">
                <a:solidFill>
                  <a:schemeClr val="accent3"/>
                </a:solidFill>
                <a:latin typeface="+mn-lt"/>
              </a:defRPr>
            </a:lvl7pPr>
            <a:lvl8pPr marL="0">
              <a:lnSpc>
                <a:spcPct val="100000"/>
              </a:lnSpc>
              <a:spcBef>
                <a:spcPts val="0"/>
              </a:spcBef>
              <a:spcAft>
                <a:spcPts val="0"/>
              </a:spcAft>
              <a:buNone/>
              <a:defRPr sz="1400" b="1">
                <a:solidFill>
                  <a:schemeClr val="accent3"/>
                </a:solidFill>
                <a:latin typeface="+mn-lt"/>
              </a:defRPr>
            </a:lvl8pPr>
            <a:lvl9pPr marL="0">
              <a:lnSpc>
                <a:spcPct val="100000"/>
              </a:lnSpc>
              <a:spcBef>
                <a:spcPts val="0"/>
              </a:spcBef>
              <a:spcAft>
                <a:spcPts val="0"/>
              </a:spcAft>
              <a:buNone/>
              <a:defRPr sz="1400" b="1">
                <a:solidFill>
                  <a:schemeClr val="accent3"/>
                </a:solidFill>
                <a:latin typeface="+mn-lt"/>
              </a:defRPr>
            </a:lvl9pPr>
          </a:lstStyle>
          <a:p>
            <a:pPr lvl="0"/>
            <a:r>
              <a:rPr lang="en-US" noProof="0"/>
              <a:t>Click to add date</a:t>
            </a:r>
            <a:endParaRPr lang="en-US"/>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2714115" y="3619893"/>
            <a:ext cx="2052000" cy="2128444"/>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noProof="0"/>
              <a:t>Click to add text          Enter &amp; TAB to view next text style          SHIFT+TAB to view previous text style</a:t>
            </a:r>
            <a:endParaRPr lang="en-US"/>
          </a:p>
          <a:p>
            <a:pPr lvl="1"/>
            <a:r>
              <a:rPr lang="en-US" noProof="0"/>
              <a:t>Second level</a:t>
            </a:r>
            <a:endParaRPr lang="en-US"/>
          </a:p>
          <a:p>
            <a:pPr lvl="2"/>
            <a:r>
              <a:rPr lang="en-US" noProof="0"/>
              <a:t>Third level</a:t>
            </a:r>
            <a:endParaRPr lang="en-US"/>
          </a:p>
        </p:txBody>
      </p:sp>
      <p:sp>
        <p:nvSpPr>
          <p:cNvPr id="19" name="Text Placeholder 16">
            <a:extLst>
              <a:ext uri="{FF2B5EF4-FFF2-40B4-BE49-F238E27FC236}">
                <a16:creationId xmlns:a16="http://schemas.microsoft.com/office/drawing/2014/main" id="{E72393E9-306A-9C81-F8BD-59FAE7359ED1}"/>
              </a:ext>
            </a:extLst>
          </p:cNvPr>
          <p:cNvSpPr>
            <a:spLocks noGrp="1"/>
          </p:cNvSpPr>
          <p:nvPr>
            <p:ph type="body" sz="quarter" idx="28" hasCustomPrompt="1"/>
          </p:nvPr>
        </p:nvSpPr>
        <p:spPr>
          <a:xfrm>
            <a:off x="5067619" y="3225101"/>
            <a:ext cx="2052000" cy="396000"/>
          </a:xfrm>
        </p:spPr>
        <p:txBody>
          <a:bodyPr/>
          <a:lstStyle>
            <a:lvl1pPr marL="0" indent="0">
              <a:lnSpc>
                <a:spcPct val="100000"/>
              </a:lnSpc>
              <a:spcBef>
                <a:spcPts val="0"/>
              </a:spcBef>
              <a:spcAft>
                <a:spcPts val="0"/>
              </a:spcAft>
              <a:buNone/>
              <a:defRPr sz="1400" b="1">
                <a:solidFill>
                  <a:schemeClr val="accent3"/>
                </a:solidFill>
                <a:latin typeface="+mn-lt"/>
              </a:defRPr>
            </a:lvl1pPr>
            <a:lvl2pPr marL="0" indent="0">
              <a:lnSpc>
                <a:spcPct val="100000"/>
              </a:lnSpc>
              <a:spcBef>
                <a:spcPts val="0"/>
              </a:spcBef>
              <a:spcAft>
                <a:spcPts val="0"/>
              </a:spcAft>
              <a:buNone/>
              <a:defRPr sz="1400" b="1">
                <a:solidFill>
                  <a:schemeClr val="accent3"/>
                </a:solidFill>
                <a:latin typeface="+mn-lt"/>
              </a:defRPr>
            </a:lvl2pPr>
            <a:lvl3pPr marL="0" indent="0">
              <a:lnSpc>
                <a:spcPct val="100000"/>
              </a:lnSpc>
              <a:spcBef>
                <a:spcPts val="0"/>
              </a:spcBef>
              <a:spcAft>
                <a:spcPts val="0"/>
              </a:spcAft>
              <a:buNone/>
              <a:defRPr sz="1400" b="1">
                <a:solidFill>
                  <a:schemeClr val="accent3"/>
                </a:solidFill>
                <a:latin typeface="+mn-lt"/>
              </a:defRPr>
            </a:lvl3pPr>
            <a:lvl4pPr marL="0">
              <a:lnSpc>
                <a:spcPct val="100000"/>
              </a:lnSpc>
              <a:spcBef>
                <a:spcPts val="0"/>
              </a:spcBef>
              <a:spcAft>
                <a:spcPts val="0"/>
              </a:spcAft>
              <a:buNone/>
              <a:defRPr sz="1400" b="1">
                <a:solidFill>
                  <a:schemeClr val="accent3"/>
                </a:solidFill>
                <a:latin typeface="+mn-lt"/>
              </a:defRPr>
            </a:lvl4pPr>
            <a:lvl5pPr marL="0">
              <a:lnSpc>
                <a:spcPct val="100000"/>
              </a:lnSpc>
              <a:spcBef>
                <a:spcPts val="0"/>
              </a:spcBef>
              <a:spcAft>
                <a:spcPts val="0"/>
              </a:spcAft>
              <a:buNone/>
              <a:defRPr sz="1400" b="1">
                <a:solidFill>
                  <a:schemeClr val="accent3"/>
                </a:solidFill>
                <a:latin typeface="+mn-lt"/>
              </a:defRPr>
            </a:lvl5pPr>
            <a:lvl6pPr marL="0" indent="0">
              <a:lnSpc>
                <a:spcPct val="100000"/>
              </a:lnSpc>
              <a:spcBef>
                <a:spcPts val="0"/>
              </a:spcBef>
              <a:spcAft>
                <a:spcPts val="0"/>
              </a:spcAft>
              <a:buNone/>
              <a:defRPr sz="1400" b="1">
                <a:solidFill>
                  <a:schemeClr val="accent3"/>
                </a:solidFill>
                <a:latin typeface="+mn-lt"/>
              </a:defRPr>
            </a:lvl6pPr>
            <a:lvl7pPr marL="0">
              <a:lnSpc>
                <a:spcPct val="100000"/>
              </a:lnSpc>
              <a:spcBef>
                <a:spcPts val="0"/>
              </a:spcBef>
              <a:spcAft>
                <a:spcPts val="0"/>
              </a:spcAft>
              <a:buNone/>
              <a:defRPr sz="1400" b="1">
                <a:solidFill>
                  <a:schemeClr val="accent3"/>
                </a:solidFill>
                <a:latin typeface="+mn-lt"/>
              </a:defRPr>
            </a:lvl7pPr>
            <a:lvl8pPr marL="0">
              <a:lnSpc>
                <a:spcPct val="100000"/>
              </a:lnSpc>
              <a:spcBef>
                <a:spcPts val="0"/>
              </a:spcBef>
              <a:spcAft>
                <a:spcPts val="0"/>
              </a:spcAft>
              <a:buNone/>
              <a:defRPr sz="1400" b="1">
                <a:solidFill>
                  <a:schemeClr val="accent3"/>
                </a:solidFill>
                <a:latin typeface="+mn-lt"/>
              </a:defRPr>
            </a:lvl8pPr>
            <a:lvl9pPr marL="0">
              <a:lnSpc>
                <a:spcPct val="100000"/>
              </a:lnSpc>
              <a:spcBef>
                <a:spcPts val="0"/>
              </a:spcBef>
              <a:spcAft>
                <a:spcPts val="0"/>
              </a:spcAft>
              <a:buNone/>
              <a:defRPr sz="1400" b="1">
                <a:solidFill>
                  <a:schemeClr val="accent3"/>
                </a:solidFill>
                <a:latin typeface="+mn-lt"/>
              </a:defRPr>
            </a:lvl9pPr>
          </a:lstStyle>
          <a:p>
            <a:pPr lvl="0"/>
            <a:r>
              <a:rPr lang="en-US" noProof="0"/>
              <a:t>Click to add date</a:t>
            </a:r>
            <a:endParaRPr lang="en-US"/>
          </a:p>
        </p:txBody>
      </p:sp>
      <p:sp>
        <p:nvSpPr>
          <p:cNvPr id="8" name="Content Placeholder 3">
            <a:extLst>
              <a:ext uri="{FF2B5EF4-FFF2-40B4-BE49-F238E27FC236}">
                <a16:creationId xmlns:a16="http://schemas.microsoft.com/office/drawing/2014/main" id="{AB022DFF-8F16-4A61-9B0B-DD1E6316615B}"/>
              </a:ext>
            </a:extLst>
          </p:cNvPr>
          <p:cNvSpPr>
            <a:spLocks noGrp="1"/>
          </p:cNvSpPr>
          <p:nvPr>
            <p:ph sz="half" idx="20" hasCustomPrompt="1"/>
          </p:nvPr>
        </p:nvSpPr>
        <p:spPr>
          <a:xfrm>
            <a:off x="5068231" y="3619893"/>
            <a:ext cx="2052000" cy="2128444"/>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noProof="0"/>
              <a:t>Click to add text          Enter &amp; TAB to view next text style          SHIFT+TAB to view previous text style</a:t>
            </a:r>
            <a:endParaRPr lang="en-US"/>
          </a:p>
          <a:p>
            <a:pPr lvl="1"/>
            <a:r>
              <a:rPr lang="en-US" noProof="0"/>
              <a:t>Second level</a:t>
            </a:r>
            <a:endParaRPr lang="en-US"/>
          </a:p>
          <a:p>
            <a:pPr lvl="2"/>
            <a:r>
              <a:rPr lang="en-US" noProof="0"/>
              <a:t>Third level</a:t>
            </a:r>
            <a:endParaRPr lang="en-US"/>
          </a:p>
        </p:txBody>
      </p:sp>
      <p:sp>
        <p:nvSpPr>
          <p:cNvPr id="20" name="Text Placeholder 16">
            <a:extLst>
              <a:ext uri="{FF2B5EF4-FFF2-40B4-BE49-F238E27FC236}">
                <a16:creationId xmlns:a16="http://schemas.microsoft.com/office/drawing/2014/main" id="{D6CEF1E1-F623-58C2-6C50-CBD9A2B313C8}"/>
              </a:ext>
            </a:extLst>
          </p:cNvPr>
          <p:cNvSpPr>
            <a:spLocks noGrp="1"/>
          </p:cNvSpPr>
          <p:nvPr>
            <p:ph type="body" sz="quarter" idx="29" hasCustomPrompt="1"/>
          </p:nvPr>
        </p:nvSpPr>
        <p:spPr>
          <a:xfrm>
            <a:off x="7422041" y="3225101"/>
            <a:ext cx="2052000" cy="396000"/>
          </a:xfrm>
        </p:spPr>
        <p:txBody>
          <a:bodyPr/>
          <a:lstStyle>
            <a:lvl1pPr marL="0" indent="0">
              <a:lnSpc>
                <a:spcPct val="100000"/>
              </a:lnSpc>
              <a:spcBef>
                <a:spcPts val="0"/>
              </a:spcBef>
              <a:spcAft>
                <a:spcPts val="0"/>
              </a:spcAft>
              <a:buNone/>
              <a:defRPr sz="1400" b="1">
                <a:solidFill>
                  <a:schemeClr val="accent3"/>
                </a:solidFill>
                <a:latin typeface="+mn-lt"/>
              </a:defRPr>
            </a:lvl1pPr>
            <a:lvl2pPr marL="0" indent="0">
              <a:lnSpc>
                <a:spcPct val="100000"/>
              </a:lnSpc>
              <a:spcBef>
                <a:spcPts val="0"/>
              </a:spcBef>
              <a:spcAft>
                <a:spcPts val="0"/>
              </a:spcAft>
              <a:buNone/>
              <a:defRPr sz="1400" b="1">
                <a:solidFill>
                  <a:schemeClr val="accent3"/>
                </a:solidFill>
                <a:latin typeface="+mn-lt"/>
              </a:defRPr>
            </a:lvl2pPr>
            <a:lvl3pPr marL="0" indent="0">
              <a:lnSpc>
                <a:spcPct val="100000"/>
              </a:lnSpc>
              <a:spcBef>
                <a:spcPts val="0"/>
              </a:spcBef>
              <a:spcAft>
                <a:spcPts val="0"/>
              </a:spcAft>
              <a:buNone/>
              <a:defRPr sz="1400" b="1">
                <a:solidFill>
                  <a:schemeClr val="accent3"/>
                </a:solidFill>
                <a:latin typeface="+mn-lt"/>
              </a:defRPr>
            </a:lvl3pPr>
            <a:lvl4pPr marL="0">
              <a:lnSpc>
                <a:spcPct val="100000"/>
              </a:lnSpc>
              <a:spcBef>
                <a:spcPts val="0"/>
              </a:spcBef>
              <a:spcAft>
                <a:spcPts val="0"/>
              </a:spcAft>
              <a:buNone/>
              <a:defRPr sz="1400" b="1">
                <a:solidFill>
                  <a:schemeClr val="accent3"/>
                </a:solidFill>
                <a:latin typeface="+mn-lt"/>
              </a:defRPr>
            </a:lvl4pPr>
            <a:lvl5pPr marL="0">
              <a:lnSpc>
                <a:spcPct val="100000"/>
              </a:lnSpc>
              <a:spcBef>
                <a:spcPts val="0"/>
              </a:spcBef>
              <a:spcAft>
                <a:spcPts val="0"/>
              </a:spcAft>
              <a:buNone/>
              <a:defRPr sz="1400" b="1">
                <a:solidFill>
                  <a:schemeClr val="accent3"/>
                </a:solidFill>
                <a:latin typeface="+mn-lt"/>
              </a:defRPr>
            </a:lvl5pPr>
            <a:lvl6pPr marL="0" indent="0">
              <a:lnSpc>
                <a:spcPct val="100000"/>
              </a:lnSpc>
              <a:spcBef>
                <a:spcPts val="0"/>
              </a:spcBef>
              <a:spcAft>
                <a:spcPts val="0"/>
              </a:spcAft>
              <a:buNone/>
              <a:defRPr sz="1400" b="1">
                <a:solidFill>
                  <a:schemeClr val="accent3"/>
                </a:solidFill>
                <a:latin typeface="+mn-lt"/>
              </a:defRPr>
            </a:lvl6pPr>
            <a:lvl7pPr marL="0">
              <a:lnSpc>
                <a:spcPct val="100000"/>
              </a:lnSpc>
              <a:spcBef>
                <a:spcPts val="0"/>
              </a:spcBef>
              <a:spcAft>
                <a:spcPts val="0"/>
              </a:spcAft>
              <a:buNone/>
              <a:defRPr sz="1400" b="1">
                <a:solidFill>
                  <a:schemeClr val="accent3"/>
                </a:solidFill>
                <a:latin typeface="+mn-lt"/>
              </a:defRPr>
            </a:lvl7pPr>
            <a:lvl8pPr marL="0">
              <a:lnSpc>
                <a:spcPct val="100000"/>
              </a:lnSpc>
              <a:spcBef>
                <a:spcPts val="0"/>
              </a:spcBef>
              <a:spcAft>
                <a:spcPts val="0"/>
              </a:spcAft>
              <a:buNone/>
              <a:defRPr sz="1400" b="1">
                <a:solidFill>
                  <a:schemeClr val="accent3"/>
                </a:solidFill>
                <a:latin typeface="+mn-lt"/>
              </a:defRPr>
            </a:lvl8pPr>
            <a:lvl9pPr marL="0">
              <a:lnSpc>
                <a:spcPct val="100000"/>
              </a:lnSpc>
              <a:spcBef>
                <a:spcPts val="0"/>
              </a:spcBef>
              <a:spcAft>
                <a:spcPts val="0"/>
              </a:spcAft>
              <a:buNone/>
              <a:defRPr sz="1400" b="1">
                <a:solidFill>
                  <a:schemeClr val="accent3"/>
                </a:solidFill>
                <a:latin typeface="+mn-lt"/>
              </a:defRPr>
            </a:lvl9pPr>
          </a:lstStyle>
          <a:p>
            <a:pPr lvl="0"/>
            <a:r>
              <a:rPr lang="en-US" noProof="0"/>
              <a:t>Click to add date</a:t>
            </a:r>
            <a:endParaRPr lang="en-US"/>
          </a:p>
        </p:txBody>
      </p:sp>
      <p:sp>
        <p:nvSpPr>
          <p:cNvPr id="12" name="Content Placeholder 3">
            <a:extLst>
              <a:ext uri="{FF2B5EF4-FFF2-40B4-BE49-F238E27FC236}">
                <a16:creationId xmlns:a16="http://schemas.microsoft.com/office/drawing/2014/main" id="{405546E1-7BF8-F03B-5530-1D7898C62B33}"/>
              </a:ext>
            </a:extLst>
          </p:cNvPr>
          <p:cNvSpPr>
            <a:spLocks noGrp="1"/>
          </p:cNvSpPr>
          <p:nvPr>
            <p:ph sz="half" idx="21" hasCustomPrompt="1"/>
          </p:nvPr>
        </p:nvSpPr>
        <p:spPr>
          <a:xfrm>
            <a:off x="7422347" y="3619893"/>
            <a:ext cx="2052000" cy="2128444"/>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noProof="0"/>
              <a:t>Click to add text          Enter &amp; TAB to view next text style          SHIFT+TAB to view previous text style</a:t>
            </a:r>
            <a:endParaRPr lang="en-US"/>
          </a:p>
          <a:p>
            <a:pPr lvl="1"/>
            <a:r>
              <a:rPr lang="en-US" noProof="0"/>
              <a:t>Second level</a:t>
            </a:r>
            <a:endParaRPr lang="en-US"/>
          </a:p>
          <a:p>
            <a:pPr lvl="2"/>
            <a:r>
              <a:rPr lang="en-US" noProof="0"/>
              <a:t>Third level</a:t>
            </a:r>
            <a:endParaRPr lang="en-US"/>
          </a:p>
        </p:txBody>
      </p:sp>
      <p:sp>
        <p:nvSpPr>
          <p:cNvPr id="10" name="Text Placeholder 16">
            <a:extLst>
              <a:ext uri="{FF2B5EF4-FFF2-40B4-BE49-F238E27FC236}">
                <a16:creationId xmlns:a16="http://schemas.microsoft.com/office/drawing/2014/main" id="{D8AB7EEA-CEB4-1015-F30C-C2BC948E0519}"/>
              </a:ext>
            </a:extLst>
          </p:cNvPr>
          <p:cNvSpPr>
            <a:spLocks noGrp="1"/>
          </p:cNvSpPr>
          <p:nvPr>
            <p:ph type="body" sz="quarter" idx="30" hasCustomPrompt="1"/>
          </p:nvPr>
        </p:nvSpPr>
        <p:spPr>
          <a:xfrm>
            <a:off x="9776463" y="3225101"/>
            <a:ext cx="2052000" cy="396000"/>
          </a:xfrm>
        </p:spPr>
        <p:txBody>
          <a:bodyPr/>
          <a:lstStyle>
            <a:lvl1pPr marL="0" indent="0">
              <a:lnSpc>
                <a:spcPct val="100000"/>
              </a:lnSpc>
              <a:spcBef>
                <a:spcPts val="0"/>
              </a:spcBef>
              <a:spcAft>
                <a:spcPts val="0"/>
              </a:spcAft>
              <a:buNone/>
              <a:defRPr sz="1400" b="1">
                <a:solidFill>
                  <a:schemeClr val="accent3"/>
                </a:solidFill>
                <a:latin typeface="+mn-lt"/>
              </a:defRPr>
            </a:lvl1pPr>
            <a:lvl2pPr marL="0" indent="0">
              <a:lnSpc>
                <a:spcPct val="100000"/>
              </a:lnSpc>
              <a:spcBef>
                <a:spcPts val="0"/>
              </a:spcBef>
              <a:spcAft>
                <a:spcPts val="0"/>
              </a:spcAft>
              <a:buNone/>
              <a:defRPr sz="1400" b="1">
                <a:solidFill>
                  <a:schemeClr val="accent3"/>
                </a:solidFill>
                <a:latin typeface="+mn-lt"/>
              </a:defRPr>
            </a:lvl2pPr>
            <a:lvl3pPr marL="0" indent="0">
              <a:lnSpc>
                <a:spcPct val="100000"/>
              </a:lnSpc>
              <a:spcBef>
                <a:spcPts val="0"/>
              </a:spcBef>
              <a:spcAft>
                <a:spcPts val="0"/>
              </a:spcAft>
              <a:buNone/>
              <a:defRPr sz="1400" b="1">
                <a:solidFill>
                  <a:schemeClr val="accent3"/>
                </a:solidFill>
                <a:latin typeface="+mn-lt"/>
              </a:defRPr>
            </a:lvl3pPr>
            <a:lvl4pPr marL="0">
              <a:lnSpc>
                <a:spcPct val="100000"/>
              </a:lnSpc>
              <a:spcBef>
                <a:spcPts val="0"/>
              </a:spcBef>
              <a:spcAft>
                <a:spcPts val="0"/>
              </a:spcAft>
              <a:buNone/>
              <a:defRPr sz="1400" b="1">
                <a:solidFill>
                  <a:schemeClr val="accent3"/>
                </a:solidFill>
                <a:latin typeface="+mn-lt"/>
              </a:defRPr>
            </a:lvl4pPr>
            <a:lvl5pPr marL="0">
              <a:lnSpc>
                <a:spcPct val="100000"/>
              </a:lnSpc>
              <a:spcBef>
                <a:spcPts val="0"/>
              </a:spcBef>
              <a:spcAft>
                <a:spcPts val="0"/>
              </a:spcAft>
              <a:buNone/>
              <a:defRPr sz="1400" b="1">
                <a:solidFill>
                  <a:schemeClr val="accent3"/>
                </a:solidFill>
                <a:latin typeface="+mn-lt"/>
              </a:defRPr>
            </a:lvl5pPr>
            <a:lvl6pPr marL="0" indent="0">
              <a:lnSpc>
                <a:spcPct val="100000"/>
              </a:lnSpc>
              <a:spcBef>
                <a:spcPts val="0"/>
              </a:spcBef>
              <a:spcAft>
                <a:spcPts val="0"/>
              </a:spcAft>
              <a:buNone/>
              <a:defRPr sz="1400" b="1">
                <a:solidFill>
                  <a:schemeClr val="accent3"/>
                </a:solidFill>
                <a:latin typeface="+mn-lt"/>
              </a:defRPr>
            </a:lvl6pPr>
            <a:lvl7pPr marL="0">
              <a:lnSpc>
                <a:spcPct val="100000"/>
              </a:lnSpc>
              <a:spcBef>
                <a:spcPts val="0"/>
              </a:spcBef>
              <a:spcAft>
                <a:spcPts val="0"/>
              </a:spcAft>
              <a:buNone/>
              <a:defRPr sz="1400" b="1">
                <a:solidFill>
                  <a:schemeClr val="accent3"/>
                </a:solidFill>
                <a:latin typeface="+mn-lt"/>
              </a:defRPr>
            </a:lvl7pPr>
            <a:lvl8pPr marL="0">
              <a:lnSpc>
                <a:spcPct val="100000"/>
              </a:lnSpc>
              <a:spcBef>
                <a:spcPts val="0"/>
              </a:spcBef>
              <a:spcAft>
                <a:spcPts val="0"/>
              </a:spcAft>
              <a:buNone/>
              <a:defRPr sz="1400" b="1">
                <a:solidFill>
                  <a:schemeClr val="accent3"/>
                </a:solidFill>
                <a:latin typeface="+mn-lt"/>
              </a:defRPr>
            </a:lvl8pPr>
            <a:lvl9pPr marL="0">
              <a:lnSpc>
                <a:spcPct val="100000"/>
              </a:lnSpc>
              <a:spcBef>
                <a:spcPts val="0"/>
              </a:spcBef>
              <a:spcAft>
                <a:spcPts val="0"/>
              </a:spcAft>
              <a:buNone/>
              <a:defRPr sz="1400" b="1">
                <a:solidFill>
                  <a:schemeClr val="accent3"/>
                </a:solidFill>
                <a:latin typeface="+mn-lt"/>
              </a:defRPr>
            </a:lvl9pPr>
          </a:lstStyle>
          <a:p>
            <a:pPr lvl="0"/>
            <a:r>
              <a:rPr lang="en-US" noProof="0"/>
              <a:t>Click to add date</a:t>
            </a:r>
            <a:endParaRPr lang="en-US"/>
          </a:p>
        </p:txBody>
      </p:sp>
      <p:sp>
        <p:nvSpPr>
          <p:cNvPr id="21" name="Content Placeholder 3">
            <a:extLst>
              <a:ext uri="{FF2B5EF4-FFF2-40B4-BE49-F238E27FC236}">
                <a16:creationId xmlns:a16="http://schemas.microsoft.com/office/drawing/2014/main" id="{105F744D-454F-875C-C169-BB0E4AFA4120}"/>
              </a:ext>
            </a:extLst>
          </p:cNvPr>
          <p:cNvSpPr>
            <a:spLocks noGrp="1"/>
          </p:cNvSpPr>
          <p:nvPr>
            <p:ph sz="half" idx="31" hasCustomPrompt="1"/>
          </p:nvPr>
        </p:nvSpPr>
        <p:spPr>
          <a:xfrm>
            <a:off x="9776463" y="3619893"/>
            <a:ext cx="2052000" cy="2128444"/>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noProof="0"/>
              <a:t>Click to add text          Enter &amp; TAB to view next text style          SHIFT+TAB to view previous text style</a:t>
            </a:r>
            <a:endParaRPr lang="en-US"/>
          </a:p>
          <a:p>
            <a:pPr lvl="1"/>
            <a:r>
              <a:rPr lang="en-US" noProof="0"/>
              <a:t>Second level</a:t>
            </a:r>
            <a:endParaRPr lang="en-US"/>
          </a:p>
          <a:p>
            <a:pPr lvl="2"/>
            <a:r>
              <a:rPr lang="en-US" noProof="0"/>
              <a:t>Third level</a:t>
            </a:r>
            <a:endParaRPr lang="en-US"/>
          </a:p>
        </p:txBody>
      </p:sp>
      <p:sp>
        <p:nvSpPr>
          <p:cNvPr id="11" name="Text Placeholder notes">
            <a:extLst>
              <a:ext uri="{FF2B5EF4-FFF2-40B4-BE49-F238E27FC236}">
                <a16:creationId xmlns:a16="http://schemas.microsoft.com/office/drawing/2014/main" id="{D52F9DB5-248F-47E7-A76C-76CB21AAC839}"/>
              </a:ext>
            </a:extLst>
          </p:cNvPr>
          <p:cNvSpPr>
            <a:spLocks noGrp="1"/>
          </p:cNvSpPr>
          <p:nvPr>
            <p:ph type="body" sz="quarter" idx="16" hasCustomPrompt="1"/>
          </p:nvPr>
        </p:nvSpPr>
        <p:spPr>
          <a:xfrm>
            <a:off x="360000" y="5749200"/>
            <a:ext cx="11468463" cy="288000"/>
          </a:xfrm>
        </p:spPr>
        <p:txBody>
          <a:bodyPr anchor="b"/>
          <a:lstStyle>
            <a:lvl1pPr marL="0" indent="0">
              <a:buNone/>
              <a:defRPr sz="900" i="1">
                <a:solidFill>
                  <a:schemeClr val="tx1"/>
                </a:solidFill>
              </a:defRPr>
            </a:lvl1pPr>
          </a:lstStyle>
          <a:p>
            <a:pPr lvl="0"/>
            <a:r>
              <a:rPr lang="en-US"/>
              <a:t>Insert notes</a:t>
            </a:r>
          </a:p>
        </p:txBody>
      </p:sp>
      <p:sp>
        <p:nvSpPr>
          <p:cNvPr id="5" name="Slide Number Placeholder 4">
            <a:extLst>
              <a:ext uri="{FF2B5EF4-FFF2-40B4-BE49-F238E27FC236}">
                <a16:creationId xmlns:a16="http://schemas.microsoft.com/office/drawing/2014/main" id="{6851CF2F-237F-3386-B5BD-1EC7AEBBF951}"/>
              </a:ext>
            </a:extLst>
          </p:cNvPr>
          <p:cNvSpPr>
            <a:spLocks noGrp="1"/>
          </p:cNvSpPr>
          <p:nvPr>
            <p:ph type="sldNum" sz="quarter" idx="18"/>
          </p:nvPr>
        </p:nvSpPr>
        <p:spPr/>
        <p:txBody>
          <a:bodyPr/>
          <a:lstStyle/>
          <a:p>
            <a:fld id="{23AA811B-2EBD-4900-905E-5BE206449611}" type="slidenum">
              <a:rPr lang="en-US" smtClean="0"/>
              <a:pPr/>
              <a:t>‹#›</a:t>
            </a:fld>
            <a:endParaRPr lang="en-US"/>
          </a:p>
        </p:txBody>
      </p:sp>
      <p:sp>
        <p:nvSpPr>
          <p:cNvPr id="2" name="Date Placeholder 5">
            <a:extLst>
              <a:ext uri="{FF2B5EF4-FFF2-40B4-BE49-F238E27FC236}">
                <a16:creationId xmlns:a16="http://schemas.microsoft.com/office/drawing/2014/main" id="{3A5A1010-14D2-1CBB-04BB-3559BA6B534D}"/>
              </a:ext>
            </a:extLst>
          </p:cNvPr>
          <p:cNvSpPr>
            <a:spLocks noGrp="1"/>
          </p:cNvSpPr>
          <p:nvPr>
            <p:ph type="dt" sz="half" idx="13"/>
          </p:nvPr>
        </p:nvSpPr>
        <p:spPr>
          <a:xfrm>
            <a:off x="10630800" y="6364800"/>
            <a:ext cx="691200" cy="180000"/>
          </a:xfrm>
        </p:spPr>
        <p:txBody>
          <a:bodyPr/>
          <a:lstStyle/>
          <a:p>
            <a:fld id="{B118041E-2DAD-480C-AEE4-E661A097CFE4}" type="datetime1">
              <a:rPr lang="en-US" smtClean="0"/>
              <a:t>7/17/2026</a:t>
            </a:fld>
            <a:endParaRPr lang="en-US"/>
          </a:p>
        </p:txBody>
      </p:sp>
    </p:spTree>
    <p:extLst>
      <p:ext uri="{BB962C8B-B14F-4D97-AF65-F5344CB8AC3E}">
        <p14:creationId xmlns:p14="http://schemas.microsoft.com/office/powerpoint/2010/main" val="79137512"/>
      </p:ext>
    </p:extLst>
  </p:cSld>
  <p:clrMapOvr>
    <a:masterClrMapping/>
  </p:clrMapOvr>
  <p:extLst>
    <p:ext uri="{DCECCB84-F9BA-43D5-87BE-67443E8EF086}">
      <p15:sldGuideLst xmlns:p15="http://schemas.microsoft.com/office/powerpoint/2012/main">
        <p15:guide id="1" orient="horz" pos="335">
          <p15:clr>
            <a:srgbClr val="F26B43"/>
          </p15:clr>
        </p15:guide>
        <p15:guide id="2" orient="horz" pos="2031">
          <p15:clr>
            <a:srgbClr val="F26B43"/>
          </p15:clr>
        </p15:guide>
        <p15:guide id="3" orient="horz" pos="2280">
          <p15:clr>
            <a:srgbClr val="F26B43"/>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A. Content color">
    <p:bg>
      <p:bgPr>
        <a:solidFill>
          <a:schemeClr val="bg2"/>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ADA00A3-1949-BBC2-B834-FFE8121ED8D9}"/>
              </a:ext>
            </a:extLst>
          </p:cNvPr>
          <p:cNvSpPr>
            <a:spLocks noGrp="1"/>
          </p:cNvSpPr>
          <p:nvPr>
            <p:ph type="title" hasCustomPrompt="1"/>
          </p:nvPr>
        </p:nvSpPr>
        <p:spPr>
          <a:xfrm>
            <a:off x="360000" y="295200"/>
            <a:ext cx="7588800" cy="469910"/>
          </a:xfrm>
        </p:spPr>
        <p:txBody>
          <a:bodyPr/>
          <a:lstStyle/>
          <a:p>
            <a:r>
              <a:rPr lang="en-US" noProof="0"/>
              <a:t>Click to add title</a:t>
            </a:r>
            <a:endParaRPr lang="en-US"/>
          </a:p>
        </p:txBody>
      </p:sp>
      <p:sp>
        <p:nvSpPr>
          <p:cNvPr id="9" name="Text Placeholder sub">
            <a:extLst>
              <a:ext uri="{FF2B5EF4-FFF2-40B4-BE49-F238E27FC236}">
                <a16:creationId xmlns:a16="http://schemas.microsoft.com/office/drawing/2014/main" id="{6624D307-17AE-B860-B6BF-FBF2952BA7BA}"/>
              </a:ext>
            </a:extLst>
          </p:cNvPr>
          <p:cNvSpPr>
            <a:spLocks noGrp="1"/>
          </p:cNvSpPr>
          <p:nvPr>
            <p:ph type="body" sz="quarter" idx="19" hasCustomPrompt="1"/>
          </p:nvPr>
        </p:nvSpPr>
        <p:spPr>
          <a:xfrm>
            <a:off x="360000" y="769232"/>
            <a:ext cx="7588800" cy="935743"/>
          </a:xfrm>
        </p:spPr>
        <p:txBody>
          <a:bodyPr anchor="t" anchorCtr="0"/>
          <a:lstStyle>
            <a:lvl1pPr marL="0" indent="0">
              <a:lnSpc>
                <a:spcPct val="100000"/>
              </a:lnSpc>
              <a:spcBef>
                <a:spcPts val="0"/>
              </a:spcBef>
              <a:spcAft>
                <a:spcPts val="0"/>
              </a:spcAft>
              <a:buNone/>
              <a:defRPr sz="1800" cap="none" spc="0" baseline="0">
                <a:solidFill>
                  <a:schemeClr val="accent3"/>
                </a:solidFill>
                <a:latin typeface="+mn-lt"/>
              </a:defRPr>
            </a:lvl1pPr>
          </a:lstStyle>
          <a:p>
            <a:pPr lvl="0"/>
            <a:r>
              <a:rPr lang="en-US"/>
              <a:t>Click to add subtitle</a:t>
            </a:r>
          </a:p>
        </p:txBody>
      </p:sp>
      <p:sp>
        <p:nvSpPr>
          <p:cNvPr id="3" name="Content Placeholder 2"/>
          <p:cNvSpPr>
            <a:spLocks noGrp="1"/>
          </p:cNvSpPr>
          <p:nvPr>
            <p:ph idx="1" hasCustomPrompt="1"/>
          </p:nvPr>
        </p:nvSpPr>
        <p:spPr>
          <a:xfrm>
            <a:off x="360000" y="1706400"/>
            <a:ext cx="7588800" cy="4042800"/>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noProof="0"/>
              <a:t>Click to add text                                                                                                                      Enter &amp; TAB to view next text style                                                                             SHIFT+TAB to view previous text style</a:t>
            </a:r>
            <a:endParaRPr lang="en-US"/>
          </a:p>
          <a:p>
            <a:pPr lvl="1"/>
            <a:r>
              <a:rPr lang="en-US" noProof="0"/>
              <a:t>Second level</a:t>
            </a:r>
            <a:endParaRPr lang="en-US"/>
          </a:p>
          <a:p>
            <a:pPr lvl="2"/>
            <a:r>
              <a:rPr lang="en-US" noProof="0"/>
              <a:t>Third level</a:t>
            </a:r>
            <a:endParaRPr lang="en-US"/>
          </a:p>
          <a:p>
            <a:pPr lvl="3"/>
            <a:r>
              <a:rPr lang="en-US" noProof="0"/>
              <a:t>Fourth level</a:t>
            </a:r>
            <a:endParaRPr lang="en-US"/>
          </a:p>
          <a:p>
            <a:pPr lvl="4"/>
            <a:r>
              <a:rPr lang="en-US" noProof="0"/>
              <a:t>Fifth level</a:t>
            </a:r>
            <a:endParaRPr lang="en-US"/>
          </a:p>
          <a:p>
            <a:pPr lvl="5"/>
            <a:r>
              <a:rPr lang="en-US" noProof="0"/>
              <a:t>6 level</a:t>
            </a:r>
            <a:endParaRPr lang="en-US"/>
          </a:p>
          <a:p>
            <a:pPr lvl="6"/>
            <a:r>
              <a:rPr lang="en-US" noProof="0"/>
              <a:t>7 level</a:t>
            </a:r>
            <a:endParaRPr lang="en-US"/>
          </a:p>
          <a:p>
            <a:pPr lvl="7"/>
            <a:r>
              <a:rPr lang="en-US" noProof="0"/>
              <a:t>8 level</a:t>
            </a:r>
            <a:endParaRPr lang="en-US"/>
          </a:p>
          <a:p>
            <a:pPr lvl="8"/>
            <a:r>
              <a:rPr lang="en-US" noProof="0"/>
              <a:t>9 level</a:t>
            </a:r>
            <a:endParaRPr lang="en-US"/>
          </a:p>
        </p:txBody>
      </p:sp>
      <p:sp>
        <p:nvSpPr>
          <p:cNvPr id="14" name="Text Placeholder notes">
            <a:extLst>
              <a:ext uri="{FF2B5EF4-FFF2-40B4-BE49-F238E27FC236}">
                <a16:creationId xmlns:a16="http://schemas.microsoft.com/office/drawing/2014/main" id="{DEBBE09B-35FB-4112-9ADF-BA0FEC378F77}"/>
              </a:ext>
            </a:extLst>
          </p:cNvPr>
          <p:cNvSpPr>
            <a:spLocks noGrp="1"/>
          </p:cNvSpPr>
          <p:nvPr>
            <p:ph type="body" sz="quarter" idx="16" hasCustomPrompt="1"/>
          </p:nvPr>
        </p:nvSpPr>
        <p:spPr>
          <a:xfrm>
            <a:off x="360000" y="5749200"/>
            <a:ext cx="7588800" cy="288000"/>
          </a:xfrm>
        </p:spPr>
        <p:txBody>
          <a:bodyPr anchor="b"/>
          <a:lstStyle>
            <a:lvl1pPr marL="0" indent="0">
              <a:buNone/>
              <a:defRPr sz="900" i="1">
                <a:solidFill>
                  <a:schemeClr val="tx1"/>
                </a:solidFill>
              </a:defRPr>
            </a:lvl1pPr>
          </a:lstStyle>
          <a:p>
            <a:pPr lvl="0"/>
            <a:r>
              <a:rPr lang="en-US"/>
              <a:t>Insert notes</a:t>
            </a:r>
          </a:p>
        </p:txBody>
      </p:sp>
      <p:sp>
        <p:nvSpPr>
          <p:cNvPr id="5" name="Slide Number Placeholder 4">
            <a:extLst>
              <a:ext uri="{FF2B5EF4-FFF2-40B4-BE49-F238E27FC236}">
                <a16:creationId xmlns:a16="http://schemas.microsoft.com/office/drawing/2014/main" id="{18DB4F76-CF7B-A1C3-7AF9-A6971FBEC67D}"/>
              </a:ext>
            </a:extLst>
          </p:cNvPr>
          <p:cNvSpPr>
            <a:spLocks noGrp="1"/>
          </p:cNvSpPr>
          <p:nvPr>
            <p:ph type="sldNum" sz="quarter" idx="18"/>
          </p:nvPr>
        </p:nvSpPr>
        <p:spPr/>
        <p:txBody>
          <a:bodyPr/>
          <a:lstStyle/>
          <a:p>
            <a:fld id="{23AA811B-2EBD-4900-905E-5BE206449611}" type="slidenum">
              <a:rPr lang="en-US" smtClean="0"/>
              <a:pPr/>
              <a:t>‹#›</a:t>
            </a:fld>
            <a:endParaRPr lang="en-US"/>
          </a:p>
        </p:txBody>
      </p:sp>
      <p:sp>
        <p:nvSpPr>
          <p:cNvPr id="2" name="Date Placeholder 5">
            <a:extLst>
              <a:ext uri="{FF2B5EF4-FFF2-40B4-BE49-F238E27FC236}">
                <a16:creationId xmlns:a16="http://schemas.microsoft.com/office/drawing/2014/main" id="{2AAC1F8F-2C4B-E525-0D2F-3CCEF7244FD7}"/>
              </a:ext>
            </a:extLst>
          </p:cNvPr>
          <p:cNvSpPr>
            <a:spLocks noGrp="1"/>
          </p:cNvSpPr>
          <p:nvPr>
            <p:ph type="dt" sz="half" idx="13"/>
          </p:nvPr>
        </p:nvSpPr>
        <p:spPr>
          <a:xfrm>
            <a:off x="10630800" y="6364800"/>
            <a:ext cx="691200" cy="180000"/>
          </a:xfrm>
        </p:spPr>
        <p:txBody>
          <a:bodyPr/>
          <a:lstStyle/>
          <a:p>
            <a:fld id="{B118041E-2DAD-480C-AEE4-E661A097CFE4}" type="datetime1">
              <a:rPr lang="en-US" smtClean="0"/>
              <a:t>7/17/2026</a:t>
            </a:fld>
            <a:endParaRPr lang="en-US"/>
          </a:p>
        </p:txBody>
      </p:sp>
    </p:spTree>
    <p:extLst>
      <p:ext uri="{BB962C8B-B14F-4D97-AF65-F5344CB8AC3E}">
        <p14:creationId xmlns:p14="http://schemas.microsoft.com/office/powerpoint/2010/main" val="433319106"/>
      </p:ext>
    </p:extLst>
  </p:cSld>
  <p:clrMapOvr>
    <a:masterClrMapping/>
  </p:clrMapOvr>
  <p:extLst>
    <p:ext uri="{DCECCB84-F9BA-43D5-87BE-67443E8EF086}">
      <p15:sldGuideLst xmlns:p15="http://schemas.microsoft.com/office/powerpoint/2012/main">
        <p15:guide id="1" orient="horz" pos="1074">
          <p15:clr>
            <a:srgbClr val="F26B43"/>
          </p15:clr>
        </p15:guide>
        <p15:guide id="2" orient="horz" pos="486">
          <p15:clr>
            <a:srgbClr val="F26B43"/>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A. Content w/eyebrow color">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0000" y="533211"/>
            <a:ext cx="7588800" cy="1166400"/>
          </a:xfrm>
        </p:spPr>
        <p:txBody>
          <a:bodyPr/>
          <a:lstStyle>
            <a:lvl1pPr>
              <a:defRPr>
                <a:solidFill>
                  <a:schemeClr val="accent3"/>
                </a:solidFill>
              </a:defRPr>
            </a:lvl1pPr>
          </a:lstStyle>
          <a:p>
            <a:r>
              <a:rPr lang="en-US" noProof="0"/>
              <a:t>Click to add title</a:t>
            </a:r>
            <a:endParaRPr lang="en-US"/>
          </a:p>
        </p:txBody>
      </p:sp>
      <p:sp>
        <p:nvSpPr>
          <p:cNvPr id="5" name="Text Placeholder eyebrow">
            <a:extLst>
              <a:ext uri="{FF2B5EF4-FFF2-40B4-BE49-F238E27FC236}">
                <a16:creationId xmlns:a16="http://schemas.microsoft.com/office/drawing/2014/main" id="{AC99B38F-58E3-4A4E-B317-D556CB4BD79C}"/>
              </a:ext>
            </a:extLst>
          </p:cNvPr>
          <p:cNvSpPr>
            <a:spLocks noGrp="1"/>
          </p:cNvSpPr>
          <p:nvPr>
            <p:ph type="body" sz="quarter" idx="17" hasCustomPrompt="1"/>
          </p:nvPr>
        </p:nvSpPr>
        <p:spPr>
          <a:xfrm>
            <a:off x="360000" y="296574"/>
            <a:ext cx="7588800" cy="232064"/>
          </a:xfrm>
        </p:spPr>
        <p:txBody>
          <a:bodyPr tIns="36000" anchor="t" anchorCtr="0"/>
          <a:lstStyle>
            <a:lvl1pPr marL="0" indent="0">
              <a:lnSpc>
                <a:spcPct val="85000"/>
              </a:lnSpc>
              <a:spcBef>
                <a:spcPts val="0"/>
              </a:spcBef>
              <a:spcAft>
                <a:spcPts val="0"/>
              </a:spcAft>
              <a:buNone/>
              <a:defRPr sz="1200" cap="all" spc="150" baseline="0">
                <a:solidFill>
                  <a:schemeClr val="accent3"/>
                </a:solidFill>
                <a:latin typeface="Consolas" panose="020B0609020204030204" pitchFamily="49" charset="0"/>
              </a:defRPr>
            </a:lvl1pPr>
          </a:lstStyle>
          <a:p>
            <a:pPr lvl="0"/>
            <a:r>
              <a:rPr lang="en-US"/>
              <a:t>Click to add title</a:t>
            </a:r>
          </a:p>
        </p:txBody>
      </p:sp>
      <p:sp>
        <p:nvSpPr>
          <p:cNvPr id="3" name="Content Placeholder 2"/>
          <p:cNvSpPr>
            <a:spLocks noGrp="1"/>
          </p:cNvSpPr>
          <p:nvPr>
            <p:ph idx="1" hasCustomPrompt="1"/>
          </p:nvPr>
        </p:nvSpPr>
        <p:spPr>
          <a:xfrm>
            <a:off x="360000" y="1706399"/>
            <a:ext cx="7588800" cy="4042800"/>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noProof="0"/>
              <a:t>Click to add text                                                                                                                          Enter &amp; TAB to view next text style                                                                                    SHIFT+TAB to view previous text style</a:t>
            </a:r>
            <a:endParaRPr lang="en-US"/>
          </a:p>
          <a:p>
            <a:pPr lvl="1"/>
            <a:r>
              <a:rPr lang="en-US" noProof="0"/>
              <a:t>Second level</a:t>
            </a:r>
            <a:endParaRPr lang="en-US"/>
          </a:p>
          <a:p>
            <a:pPr lvl="2"/>
            <a:r>
              <a:rPr lang="en-US" noProof="0"/>
              <a:t>Third level</a:t>
            </a:r>
            <a:endParaRPr lang="en-US"/>
          </a:p>
          <a:p>
            <a:pPr lvl="3"/>
            <a:r>
              <a:rPr lang="en-US" noProof="0"/>
              <a:t>Fourth level</a:t>
            </a:r>
            <a:endParaRPr lang="en-US"/>
          </a:p>
          <a:p>
            <a:pPr lvl="4"/>
            <a:r>
              <a:rPr lang="en-US" noProof="0"/>
              <a:t>Fifth level</a:t>
            </a:r>
            <a:endParaRPr lang="en-US"/>
          </a:p>
          <a:p>
            <a:pPr lvl="5"/>
            <a:r>
              <a:rPr lang="en-US" noProof="0"/>
              <a:t>6 level</a:t>
            </a:r>
            <a:endParaRPr lang="en-US"/>
          </a:p>
          <a:p>
            <a:pPr lvl="6"/>
            <a:r>
              <a:rPr lang="en-US" noProof="0"/>
              <a:t>7 level</a:t>
            </a:r>
            <a:endParaRPr lang="en-US"/>
          </a:p>
          <a:p>
            <a:pPr lvl="7"/>
            <a:r>
              <a:rPr lang="en-US" noProof="0"/>
              <a:t>8 level</a:t>
            </a:r>
            <a:endParaRPr lang="en-US"/>
          </a:p>
          <a:p>
            <a:pPr lvl="8"/>
            <a:r>
              <a:rPr lang="en-US" noProof="0"/>
              <a:t>9 level</a:t>
            </a:r>
            <a:endParaRPr lang="en-US"/>
          </a:p>
        </p:txBody>
      </p:sp>
      <p:sp>
        <p:nvSpPr>
          <p:cNvPr id="14" name="Text Placeholder notes">
            <a:extLst>
              <a:ext uri="{FF2B5EF4-FFF2-40B4-BE49-F238E27FC236}">
                <a16:creationId xmlns:a16="http://schemas.microsoft.com/office/drawing/2014/main" id="{DEBBE09B-35FB-4112-9ADF-BA0FEC378F77}"/>
              </a:ext>
            </a:extLst>
          </p:cNvPr>
          <p:cNvSpPr>
            <a:spLocks noGrp="1"/>
          </p:cNvSpPr>
          <p:nvPr>
            <p:ph type="body" sz="quarter" idx="16" hasCustomPrompt="1"/>
          </p:nvPr>
        </p:nvSpPr>
        <p:spPr>
          <a:xfrm>
            <a:off x="360000" y="5749200"/>
            <a:ext cx="7588800" cy="288000"/>
          </a:xfrm>
        </p:spPr>
        <p:txBody>
          <a:bodyPr anchor="b"/>
          <a:lstStyle>
            <a:lvl1pPr marL="0" indent="0">
              <a:buNone/>
              <a:defRPr sz="900" i="1">
                <a:solidFill>
                  <a:schemeClr val="tx1"/>
                </a:solidFill>
              </a:defRPr>
            </a:lvl1pPr>
          </a:lstStyle>
          <a:p>
            <a:pPr lvl="0"/>
            <a:r>
              <a:rPr lang="en-US"/>
              <a:t>Insert notes</a:t>
            </a:r>
          </a:p>
        </p:txBody>
      </p:sp>
      <p:sp>
        <p:nvSpPr>
          <p:cNvPr id="8" name="Slide Number Placeholder 7">
            <a:extLst>
              <a:ext uri="{FF2B5EF4-FFF2-40B4-BE49-F238E27FC236}">
                <a16:creationId xmlns:a16="http://schemas.microsoft.com/office/drawing/2014/main" id="{B1EB77F1-4CE8-6D3E-4EBE-D5782485C18F}"/>
              </a:ext>
            </a:extLst>
          </p:cNvPr>
          <p:cNvSpPr>
            <a:spLocks noGrp="1"/>
          </p:cNvSpPr>
          <p:nvPr>
            <p:ph type="sldNum" sz="quarter" idx="19"/>
          </p:nvPr>
        </p:nvSpPr>
        <p:spPr/>
        <p:txBody>
          <a:bodyPr/>
          <a:lstStyle/>
          <a:p>
            <a:fld id="{23AA811B-2EBD-4900-905E-5BE206449611}" type="slidenum">
              <a:rPr lang="en-US" smtClean="0"/>
              <a:pPr/>
              <a:t>‹#›</a:t>
            </a:fld>
            <a:endParaRPr lang="en-US"/>
          </a:p>
        </p:txBody>
      </p:sp>
      <p:sp>
        <p:nvSpPr>
          <p:cNvPr id="4" name="Date Placeholder 5">
            <a:extLst>
              <a:ext uri="{FF2B5EF4-FFF2-40B4-BE49-F238E27FC236}">
                <a16:creationId xmlns:a16="http://schemas.microsoft.com/office/drawing/2014/main" id="{D13FCF4A-B0A2-BBC4-B08D-60AF636FA25A}"/>
              </a:ext>
            </a:extLst>
          </p:cNvPr>
          <p:cNvSpPr>
            <a:spLocks noGrp="1"/>
          </p:cNvSpPr>
          <p:nvPr>
            <p:ph type="dt" sz="half" idx="13"/>
          </p:nvPr>
        </p:nvSpPr>
        <p:spPr>
          <a:xfrm>
            <a:off x="10630800" y="6364800"/>
            <a:ext cx="691200" cy="180000"/>
          </a:xfrm>
        </p:spPr>
        <p:txBody>
          <a:bodyPr/>
          <a:lstStyle/>
          <a:p>
            <a:fld id="{B118041E-2DAD-480C-AEE4-E661A097CFE4}" type="datetime1">
              <a:rPr lang="en-US" smtClean="0"/>
              <a:t>7/17/2026</a:t>
            </a:fld>
            <a:endParaRPr lang="en-US"/>
          </a:p>
        </p:txBody>
      </p:sp>
    </p:spTree>
    <p:extLst>
      <p:ext uri="{BB962C8B-B14F-4D97-AF65-F5344CB8AC3E}">
        <p14:creationId xmlns:p14="http://schemas.microsoft.com/office/powerpoint/2010/main" val="2138734960"/>
      </p:ext>
    </p:extLst>
  </p:cSld>
  <p:clrMapOvr>
    <a:masterClrMapping/>
  </p:clrMapOvr>
  <p:extLst>
    <p:ext uri="{DCECCB84-F9BA-43D5-87BE-67443E8EF086}">
      <p15:sldGuideLst xmlns:p15="http://schemas.microsoft.com/office/powerpoint/2012/main">
        <p15:guide id="2" orient="horz" pos="336">
          <p15:clr>
            <a:srgbClr val="F26B43"/>
          </p15:clr>
        </p15:guide>
        <p15:guide id="3" orient="horz" pos="1071">
          <p15:clr>
            <a:srgbClr val="F26B43"/>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B. Content color">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0000" y="295200"/>
            <a:ext cx="7588800" cy="471600"/>
          </a:xfrm>
        </p:spPr>
        <p:txBody>
          <a:bodyPr/>
          <a:lstStyle>
            <a:lvl1pPr>
              <a:defRPr>
                <a:solidFill>
                  <a:schemeClr val="accent3"/>
                </a:solidFill>
              </a:defRPr>
            </a:lvl1pPr>
          </a:lstStyle>
          <a:p>
            <a:r>
              <a:rPr lang="en-US" noProof="0"/>
              <a:t>Click to add title</a:t>
            </a:r>
            <a:endParaRPr lang="en-US"/>
          </a:p>
        </p:txBody>
      </p:sp>
      <p:sp>
        <p:nvSpPr>
          <p:cNvPr id="6" name="Text Placeholder sub">
            <a:extLst>
              <a:ext uri="{FF2B5EF4-FFF2-40B4-BE49-F238E27FC236}">
                <a16:creationId xmlns:a16="http://schemas.microsoft.com/office/drawing/2014/main" id="{A3D8B013-EDFB-C349-E68E-1D19817723BD}"/>
              </a:ext>
            </a:extLst>
          </p:cNvPr>
          <p:cNvSpPr>
            <a:spLocks noGrp="1"/>
          </p:cNvSpPr>
          <p:nvPr>
            <p:ph type="body" sz="quarter" idx="19" hasCustomPrompt="1"/>
          </p:nvPr>
        </p:nvSpPr>
        <p:spPr>
          <a:xfrm>
            <a:off x="360000" y="769232"/>
            <a:ext cx="7588800" cy="935743"/>
          </a:xfrm>
        </p:spPr>
        <p:txBody>
          <a:bodyPr anchor="t" anchorCtr="0"/>
          <a:lstStyle>
            <a:lvl1pPr marL="0" indent="0">
              <a:lnSpc>
                <a:spcPct val="100000"/>
              </a:lnSpc>
              <a:spcBef>
                <a:spcPts val="0"/>
              </a:spcBef>
              <a:spcAft>
                <a:spcPts val="0"/>
              </a:spcAft>
              <a:buNone/>
              <a:defRPr sz="1800" cap="none" spc="0" baseline="0">
                <a:solidFill>
                  <a:schemeClr val="accent3"/>
                </a:solidFill>
                <a:latin typeface="+mn-lt"/>
              </a:defRPr>
            </a:lvl1pPr>
          </a:lstStyle>
          <a:p>
            <a:pPr lvl="0"/>
            <a:r>
              <a:rPr lang="en-US"/>
              <a:t>Click to add subtitle</a:t>
            </a:r>
          </a:p>
        </p:txBody>
      </p:sp>
      <p:sp>
        <p:nvSpPr>
          <p:cNvPr id="3" name="Content Placeholder 2"/>
          <p:cNvSpPr>
            <a:spLocks noGrp="1"/>
          </p:cNvSpPr>
          <p:nvPr>
            <p:ph idx="1" hasCustomPrompt="1"/>
          </p:nvPr>
        </p:nvSpPr>
        <p:spPr>
          <a:xfrm>
            <a:off x="360000" y="1706400"/>
            <a:ext cx="5644800" cy="4042800"/>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noProof="0"/>
              <a:t>Click to add text                                                                                Enter &amp; TAB to view next text style                                               SHIFT+TAB to view previous text style</a:t>
            </a:r>
            <a:endParaRPr lang="en-US"/>
          </a:p>
          <a:p>
            <a:pPr lvl="1"/>
            <a:r>
              <a:rPr lang="en-US" noProof="0"/>
              <a:t>Second level</a:t>
            </a:r>
            <a:endParaRPr lang="en-US"/>
          </a:p>
          <a:p>
            <a:pPr lvl="2"/>
            <a:r>
              <a:rPr lang="en-US" noProof="0"/>
              <a:t>Third level</a:t>
            </a:r>
            <a:endParaRPr lang="en-US"/>
          </a:p>
          <a:p>
            <a:pPr lvl="3"/>
            <a:r>
              <a:rPr lang="en-US" noProof="0"/>
              <a:t>Fourth level</a:t>
            </a:r>
            <a:endParaRPr lang="en-US"/>
          </a:p>
          <a:p>
            <a:pPr lvl="4"/>
            <a:r>
              <a:rPr lang="en-US" noProof="0"/>
              <a:t>Fifth level</a:t>
            </a:r>
            <a:endParaRPr lang="en-US"/>
          </a:p>
          <a:p>
            <a:pPr lvl="5"/>
            <a:r>
              <a:rPr lang="en-US" noProof="0"/>
              <a:t>6 level</a:t>
            </a:r>
            <a:endParaRPr lang="en-US"/>
          </a:p>
          <a:p>
            <a:pPr lvl="6"/>
            <a:r>
              <a:rPr lang="en-US" noProof="0"/>
              <a:t>7 level</a:t>
            </a:r>
            <a:endParaRPr lang="en-US"/>
          </a:p>
          <a:p>
            <a:pPr lvl="7"/>
            <a:r>
              <a:rPr lang="en-US" noProof="0"/>
              <a:t>8 level</a:t>
            </a:r>
            <a:endParaRPr lang="en-US"/>
          </a:p>
          <a:p>
            <a:pPr lvl="8"/>
            <a:r>
              <a:rPr lang="en-US" noProof="0"/>
              <a:t>9 level</a:t>
            </a:r>
            <a:endParaRPr lang="en-US"/>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6186488" y="1706400"/>
            <a:ext cx="5645150" cy="4042800"/>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noProof="0"/>
              <a:t>Click to add text                                                                                Enter &amp; TAB to view next text style                                               SHIFT+TAB to view previous text style</a:t>
            </a:r>
            <a:endParaRPr lang="en-US"/>
          </a:p>
          <a:p>
            <a:pPr lvl="1"/>
            <a:r>
              <a:rPr lang="en-US" noProof="0"/>
              <a:t>Second level</a:t>
            </a:r>
            <a:endParaRPr lang="en-US"/>
          </a:p>
          <a:p>
            <a:pPr lvl="2"/>
            <a:r>
              <a:rPr lang="en-US" noProof="0"/>
              <a:t>Third level</a:t>
            </a:r>
            <a:endParaRPr lang="en-US"/>
          </a:p>
          <a:p>
            <a:pPr lvl="3"/>
            <a:r>
              <a:rPr lang="en-US" noProof="0"/>
              <a:t>Fourth level</a:t>
            </a:r>
            <a:endParaRPr lang="en-US"/>
          </a:p>
          <a:p>
            <a:pPr lvl="4"/>
            <a:r>
              <a:rPr lang="en-US" noProof="0"/>
              <a:t>Fifth level</a:t>
            </a:r>
            <a:endParaRPr lang="en-US"/>
          </a:p>
          <a:p>
            <a:pPr lvl="5"/>
            <a:r>
              <a:rPr lang="en-US" noProof="0"/>
              <a:t>6 level</a:t>
            </a:r>
            <a:endParaRPr lang="en-US"/>
          </a:p>
          <a:p>
            <a:pPr lvl="6"/>
            <a:r>
              <a:rPr lang="en-US" noProof="0"/>
              <a:t>7 level</a:t>
            </a:r>
            <a:endParaRPr lang="en-US"/>
          </a:p>
          <a:p>
            <a:pPr lvl="7"/>
            <a:r>
              <a:rPr lang="en-US" noProof="0"/>
              <a:t>8 level</a:t>
            </a:r>
            <a:endParaRPr lang="en-US"/>
          </a:p>
          <a:p>
            <a:pPr lvl="8"/>
            <a:r>
              <a:rPr lang="en-US" noProof="0"/>
              <a:t>9 level</a:t>
            </a:r>
            <a:endParaRPr lang="en-US"/>
          </a:p>
        </p:txBody>
      </p:sp>
      <p:sp>
        <p:nvSpPr>
          <p:cNvPr id="11" name="Text Placeholder notes">
            <a:extLst>
              <a:ext uri="{FF2B5EF4-FFF2-40B4-BE49-F238E27FC236}">
                <a16:creationId xmlns:a16="http://schemas.microsoft.com/office/drawing/2014/main" id="{D52F9DB5-248F-47E7-A76C-76CB21AAC839}"/>
              </a:ext>
            </a:extLst>
          </p:cNvPr>
          <p:cNvSpPr>
            <a:spLocks noGrp="1"/>
          </p:cNvSpPr>
          <p:nvPr>
            <p:ph type="body" sz="quarter" idx="16" hasCustomPrompt="1"/>
          </p:nvPr>
        </p:nvSpPr>
        <p:spPr>
          <a:xfrm>
            <a:off x="360000" y="5749200"/>
            <a:ext cx="11469600" cy="288000"/>
          </a:xfrm>
        </p:spPr>
        <p:txBody>
          <a:bodyPr anchor="b"/>
          <a:lstStyle>
            <a:lvl1pPr marL="0" indent="0">
              <a:buNone/>
              <a:defRPr sz="900" i="1">
                <a:solidFill>
                  <a:schemeClr val="tx1"/>
                </a:solidFill>
              </a:defRPr>
            </a:lvl1pPr>
          </a:lstStyle>
          <a:p>
            <a:pPr lvl="0"/>
            <a:r>
              <a:rPr lang="en-US"/>
              <a:t>Insert notes</a:t>
            </a:r>
          </a:p>
        </p:txBody>
      </p:sp>
      <p:sp>
        <p:nvSpPr>
          <p:cNvPr id="5" name="Slide Number Placeholder 4">
            <a:extLst>
              <a:ext uri="{FF2B5EF4-FFF2-40B4-BE49-F238E27FC236}">
                <a16:creationId xmlns:a16="http://schemas.microsoft.com/office/drawing/2014/main" id="{6851CF2F-237F-3386-B5BD-1EC7AEBBF951}"/>
              </a:ext>
            </a:extLst>
          </p:cNvPr>
          <p:cNvSpPr>
            <a:spLocks noGrp="1"/>
          </p:cNvSpPr>
          <p:nvPr>
            <p:ph type="sldNum" sz="quarter" idx="18"/>
          </p:nvPr>
        </p:nvSpPr>
        <p:spPr/>
        <p:txBody>
          <a:bodyPr/>
          <a:lstStyle/>
          <a:p>
            <a:fld id="{23AA811B-2EBD-4900-905E-5BE206449611}" type="slidenum">
              <a:rPr lang="en-US" smtClean="0"/>
              <a:pPr/>
              <a:t>‹#›</a:t>
            </a:fld>
            <a:endParaRPr lang="en-US"/>
          </a:p>
        </p:txBody>
      </p:sp>
      <p:sp>
        <p:nvSpPr>
          <p:cNvPr id="8" name="Date Placeholder 5">
            <a:extLst>
              <a:ext uri="{FF2B5EF4-FFF2-40B4-BE49-F238E27FC236}">
                <a16:creationId xmlns:a16="http://schemas.microsoft.com/office/drawing/2014/main" id="{C2AC1DE4-0AEE-52CA-5CFF-7633479D34AA}"/>
              </a:ext>
            </a:extLst>
          </p:cNvPr>
          <p:cNvSpPr>
            <a:spLocks noGrp="1"/>
          </p:cNvSpPr>
          <p:nvPr>
            <p:ph type="dt" sz="half" idx="13"/>
          </p:nvPr>
        </p:nvSpPr>
        <p:spPr>
          <a:xfrm>
            <a:off x="10630800" y="6364800"/>
            <a:ext cx="691200" cy="180000"/>
          </a:xfrm>
        </p:spPr>
        <p:txBody>
          <a:bodyPr/>
          <a:lstStyle/>
          <a:p>
            <a:fld id="{B118041E-2DAD-480C-AEE4-E661A097CFE4}" type="datetime1">
              <a:rPr lang="en-US" smtClean="0"/>
              <a:t>7/17/2026</a:t>
            </a:fld>
            <a:endParaRPr lang="en-US"/>
          </a:p>
        </p:txBody>
      </p:sp>
    </p:spTree>
    <p:extLst>
      <p:ext uri="{BB962C8B-B14F-4D97-AF65-F5344CB8AC3E}">
        <p14:creationId xmlns:p14="http://schemas.microsoft.com/office/powerpoint/2010/main" val="1072021629"/>
      </p:ext>
    </p:extLst>
  </p:cSld>
  <p:clrMapOvr>
    <a:masterClrMapping/>
  </p:clrMapOvr>
  <p:extLst>
    <p:ext uri="{DCECCB84-F9BA-43D5-87BE-67443E8EF086}">
      <p15:sldGuideLst xmlns:p15="http://schemas.microsoft.com/office/powerpoint/2012/main">
        <p15:guide id="1" orient="horz" pos="486">
          <p15:clr>
            <a:srgbClr val="F26B43"/>
          </p15:clr>
        </p15:guide>
        <p15:guide id="2" orient="horz" pos="1074">
          <p15:clr>
            <a:srgbClr val="F26B43"/>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B. Content w/eyebrow color">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0000" y="532798"/>
            <a:ext cx="7588800" cy="1167415"/>
          </a:xfrm>
        </p:spPr>
        <p:txBody>
          <a:bodyPr/>
          <a:lstStyle>
            <a:lvl1pPr>
              <a:defRPr>
                <a:solidFill>
                  <a:schemeClr val="accent3"/>
                </a:solidFill>
              </a:defRPr>
            </a:lvl1pPr>
          </a:lstStyle>
          <a:p>
            <a:r>
              <a:rPr lang="en-US" noProof="0"/>
              <a:t>Click to add title</a:t>
            </a:r>
            <a:endParaRPr lang="en-US"/>
          </a:p>
        </p:txBody>
      </p:sp>
      <p:sp>
        <p:nvSpPr>
          <p:cNvPr id="6" name="Text Placeholder eyebrow">
            <a:extLst>
              <a:ext uri="{FF2B5EF4-FFF2-40B4-BE49-F238E27FC236}">
                <a16:creationId xmlns:a16="http://schemas.microsoft.com/office/drawing/2014/main" id="{A6F7E782-EEB2-33F5-CD9D-EC84094E1665}"/>
              </a:ext>
            </a:extLst>
          </p:cNvPr>
          <p:cNvSpPr>
            <a:spLocks noGrp="1"/>
          </p:cNvSpPr>
          <p:nvPr>
            <p:ph type="body" sz="quarter" idx="19" hasCustomPrompt="1"/>
          </p:nvPr>
        </p:nvSpPr>
        <p:spPr>
          <a:xfrm>
            <a:off x="360000" y="295200"/>
            <a:ext cx="7588800" cy="234779"/>
          </a:xfrm>
        </p:spPr>
        <p:txBody>
          <a:bodyPr tIns="36000" anchor="t" anchorCtr="0"/>
          <a:lstStyle>
            <a:lvl1pPr marL="0" indent="0">
              <a:lnSpc>
                <a:spcPct val="85000"/>
              </a:lnSpc>
              <a:spcBef>
                <a:spcPts val="0"/>
              </a:spcBef>
              <a:spcAft>
                <a:spcPts val="0"/>
              </a:spcAft>
              <a:buNone/>
              <a:defRPr sz="1200" cap="all" spc="150" baseline="0">
                <a:solidFill>
                  <a:schemeClr val="accent3"/>
                </a:solidFill>
                <a:latin typeface="Consolas" panose="020B0609020204030204" pitchFamily="49" charset="0"/>
              </a:defRPr>
            </a:lvl1pPr>
          </a:lstStyle>
          <a:p>
            <a:pPr lvl="0"/>
            <a:r>
              <a:rPr lang="en-US"/>
              <a:t>Click to add title</a:t>
            </a:r>
          </a:p>
        </p:txBody>
      </p:sp>
      <p:sp>
        <p:nvSpPr>
          <p:cNvPr id="3" name="Content Placeholder 2"/>
          <p:cNvSpPr>
            <a:spLocks noGrp="1"/>
          </p:cNvSpPr>
          <p:nvPr>
            <p:ph idx="1" hasCustomPrompt="1"/>
          </p:nvPr>
        </p:nvSpPr>
        <p:spPr>
          <a:xfrm>
            <a:off x="360000" y="1706400"/>
            <a:ext cx="5644800" cy="4042800"/>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noProof="0"/>
              <a:t>Click to add text                                                                                Enter &amp; TAB to view next text style                                               SHIFT+TAB to view previous text style</a:t>
            </a:r>
            <a:endParaRPr lang="en-US"/>
          </a:p>
          <a:p>
            <a:pPr lvl="1"/>
            <a:r>
              <a:rPr lang="en-US" noProof="0"/>
              <a:t>Second level</a:t>
            </a:r>
            <a:endParaRPr lang="en-US"/>
          </a:p>
          <a:p>
            <a:pPr lvl="2"/>
            <a:r>
              <a:rPr lang="en-US" noProof="0"/>
              <a:t>Third level</a:t>
            </a:r>
            <a:endParaRPr lang="en-US"/>
          </a:p>
          <a:p>
            <a:pPr lvl="3"/>
            <a:r>
              <a:rPr lang="en-US" noProof="0"/>
              <a:t>Fourth level</a:t>
            </a:r>
            <a:endParaRPr lang="en-US"/>
          </a:p>
          <a:p>
            <a:pPr lvl="4"/>
            <a:r>
              <a:rPr lang="en-US" noProof="0"/>
              <a:t>Fifth level</a:t>
            </a:r>
            <a:endParaRPr lang="en-US"/>
          </a:p>
          <a:p>
            <a:pPr lvl="5"/>
            <a:r>
              <a:rPr lang="en-US" noProof="0"/>
              <a:t>6 level</a:t>
            </a:r>
            <a:endParaRPr lang="en-US"/>
          </a:p>
          <a:p>
            <a:pPr lvl="6"/>
            <a:r>
              <a:rPr lang="en-US" noProof="0"/>
              <a:t>7 level</a:t>
            </a:r>
            <a:endParaRPr lang="en-US"/>
          </a:p>
          <a:p>
            <a:pPr lvl="7"/>
            <a:r>
              <a:rPr lang="en-US" noProof="0"/>
              <a:t>8 level</a:t>
            </a:r>
            <a:endParaRPr lang="en-US"/>
          </a:p>
          <a:p>
            <a:pPr lvl="8"/>
            <a:r>
              <a:rPr lang="en-US" noProof="0"/>
              <a:t>9 level</a:t>
            </a:r>
            <a:endParaRPr lang="en-US"/>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6186488" y="1706400"/>
            <a:ext cx="5644800" cy="4042800"/>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noProof="0"/>
              <a:t>Click to add text                                                                                Enter &amp; TAB to view next text style                                               SHIFT+TAB to view previous text style</a:t>
            </a:r>
            <a:endParaRPr lang="en-US"/>
          </a:p>
          <a:p>
            <a:pPr lvl="1"/>
            <a:r>
              <a:rPr lang="en-US" noProof="0"/>
              <a:t>Second level</a:t>
            </a:r>
            <a:endParaRPr lang="en-US"/>
          </a:p>
          <a:p>
            <a:pPr lvl="2"/>
            <a:r>
              <a:rPr lang="en-US" noProof="0"/>
              <a:t>Third level</a:t>
            </a:r>
            <a:endParaRPr lang="en-US"/>
          </a:p>
          <a:p>
            <a:pPr lvl="3"/>
            <a:r>
              <a:rPr lang="en-US" noProof="0"/>
              <a:t>Fourth level</a:t>
            </a:r>
            <a:endParaRPr lang="en-US"/>
          </a:p>
          <a:p>
            <a:pPr lvl="4"/>
            <a:r>
              <a:rPr lang="en-US" noProof="0"/>
              <a:t>Fifth level</a:t>
            </a:r>
            <a:endParaRPr lang="en-US"/>
          </a:p>
          <a:p>
            <a:pPr lvl="5"/>
            <a:r>
              <a:rPr lang="en-US" noProof="0"/>
              <a:t>6 level</a:t>
            </a:r>
            <a:endParaRPr lang="en-US"/>
          </a:p>
          <a:p>
            <a:pPr lvl="6"/>
            <a:r>
              <a:rPr lang="en-US" noProof="0"/>
              <a:t>7 level</a:t>
            </a:r>
            <a:endParaRPr lang="en-US"/>
          </a:p>
          <a:p>
            <a:pPr lvl="7"/>
            <a:r>
              <a:rPr lang="en-US" noProof="0"/>
              <a:t>8 level</a:t>
            </a:r>
            <a:endParaRPr lang="en-US"/>
          </a:p>
          <a:p>
            <a:pPr lvl="8"/>
            <a:r>
              <a:rPr lang="en-US" noProof="0"/>
              <a:t>9 level</a:t>
            </a:r>
            <a:endParaRPr lang="en-US"/>
          </a:p>
        </p:txBody>
      </p:sp>
      <p:sp>
        <p:nvSpPr>
          <p:cNvPr id="11" name="Text Placeholder notes">
            <a:extLst>
              <a:ext uri="{FF2B5EF4-FFF2-40B4-BE49-F238E27FC236}">
                <a16:creationId xmlns:a16="http://schemas.microsoft.com/office/drawing/2014/main" id="{D52F9DB5-248F-47E7-A76C-76CB21AAC839}"/>
              </a:ext>
            </a:extLst>
          </p:cNvPr>
          <p:cNvSpPr>
            <a:spLocks noGrp="1"/>
          </p:cNvSpPr>
          <p:nvPr>
            <p:ph type="body" sz="quarter" idx="16" hasCustomPrompt="1"/>
          </p:nvPr>
        </p:nvSpPr>
        <p:spPr>
          <a:xfrm>
            <a:off x="360000" y="5749200"/>
            <a:ext cx="11469600" cy="288000"/>
          </a:xfrm>
        </p:spPr>
        <p:txBody>
          <a:bodyPr anchor="b"/>
          <a:lstStyle>
            <a:lvl1pPr marL="0" indent="0">
              <a:buNone/>
              <a:defRPr sz="900" i="1">
                <a:solidFill>
                  <a:schemeClr val="tx1"/>
                </a:solidFill>
              </a:defRPr>
            </a:lvl1pPr>
          </a:lstStyle>
          <a:p>
            <a:pPr lvl="0"/>
            <a:r>
              <a:rPr lang="en-US"/>
              <a:t>Insert notes</a:t>
            </a:r>
          </a:p>
        </p:txBody>
      </p:sp>
      <p:sp>
        <p:nvSpPr>
          <p:cNvPr id="5" name="Slide Number Placeholder 4">
            <a:extLst>
              <a:ext uri="{FF2B5EF4-FFF2-40B4-BE49-F238E27FC236}">
                <a16:creationId xmlns:a16="http://schemas.microsoft.com/office/drawing/2014/main" id="{6851CF2F-237F-3386-B5BD-1EC7AEBBF951}"/>
              </a:ext>
            </a:extLst>
          </p:cNvPr>
          <p:cNvSpPr>
            <a:spLocks noGrp="1"/>
          </p:cNvSpPr>
          <p:nvPr>
            <p:ph type="sldNum" sz="quarter" idx="18"/>
          </p:nvPr>
        </p:nvSpPr>
        <p:spPr/>
        <p:txBody>
          <a:bodyPr/>
          <a:lstStyle/>
          <a:p>
            <a:fld id="{23AA811B-2EBD-4900-905E-5BE206449611}" type="slidenum">
              <a:rPr lang="en-US" smtClean="0"/>
              <a:pPr/>
              <a:t>‹#›</a:t>
            </a:fld>
            <a:endParaRPr lang="en-US"/>
          </a:p>
        </p:txBody>
      </p:sp>
      <p:sp>
        <p:nvSpPr>
          <p:cNvPr id="8" name="Date Placeholder 5">
            <a:extLst>
              <a:ext uri="{FF2B5EF4-FFF2-40B4-BE49-F238E27FC236}">
                <a16:creationId xmlns:a16="http://schemas.microsoft.com/office/drawing/2014/main" id="{5689377D-371F-DE28-4505-0C2D7FBCEB6C}"/>
              </a:ext>
            </a:extLst>
          </p:cNvPr>
          <p:cNvSpPr>
            <a:spLocks noGrp="1"/>
          </p:cNvSpPr>
          <p:nvPr>
            <p:ph type="dt" sz="half" idx="13"/>
          </p:nvPr>
        </p:nvSpPr>
        <p:spPr>
          <a:xfrm>
            <a:off x="10630800" y="6364800"/>
            <a:ext cx="691200" cy="180000"/>
          </a:xfrm>
        </p:spPr>
        <p:txBody>
          <a:bodyPr/>
          <a:lstStyle/>
          <a:p>
            <a:fld id="{B118041E-2DAD-480C-AEE4-E661A097CFE4}" type="datetime1">
              <a:rPr lang="en-US" smtClean="0"/>
              <a:t>7/17/2026</a:t>
            </a:fld>
            <a:endParaRPr lang="en-US"/>
          </a:p>
        </p:txBody>
      </p:sp>
    </p:spTree>
    <p:extLst>
      <p:ext uri="{BB962C8B-B14F-4D97-AF65-F5344CB8AC3E}">
        <p14:creationId xmlns:p14="http://schemas.microsoft.com/office/powerpoint/2010/main" val="695617040"/>
      </p:ext>
    </p:extLst>
  </p:cSld>
  <p:clrMapOvr>
    <a:masterClrMapping/>
  </p:clrMapOvr>
  <p:extLst>
    <p:ext uri="{DCECCB84-F9BA-43D5-87BE-67443E8EF086}">
      <p15:sldGuideLst xmlns:p15="http://schemas.microsoft.com/office/powerpoint/2012/main">
        <p15:guide id="1" orient="horz" pos="1071">
          <p15:clr>
            <a:srgbClr val="F26B43"/>
          </p15:clr>
        </p15:guide>
        <p15:guide id="2" orient="horz" pos="336">
          <p15:clr>
            <a:srgbClr val="F26B43"/>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 Content color">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0000" y="295200"/>
            <a:ext cx="7588800" cy="471600"/>
          </a:xfrm>
        </p:spPr>
        <p:txBody>
          <a:bodyPr/>
          <a:lstStyle>
            <a:lvl1pPr>
              <a:defRPr>
                <a:solidFill>
                  <a:schemeClr val="accent3"/>
                </a:solidFill>
              </a:defRPr>
            </a:lvl1pPr>
          </a:lstStyle>
          <a:p>
            <a:r>
              <a:rPr lang="en-US" noProof="0"/>
              <a:t>Click to add title</a:t>
            </a:r>
            <a:endParaRPr lang="en-US"/>
          </a:p>
        </p:txBody>
      </p:sp>
      <p:sp>
        <p:nvSpPr>
          <p:cNvPr id="6" name="Text Placeholder sub">
            <a:extLst>
              <a:ext uri="{FF2B5EF4-FFF2-40B4-BE49-F238E27FC236}">
                <a16:creationId xmlns:a16="http://schemas.microsoft.com/office/drawing/2014/main" id="{A3D8B013-EDFB-C349-E68E-1D19817723BD}"/>
              </a:ext>
            </a:extLst>
          </p:cNvPr>
          <p:cNvSpPr>
            <a:spLocks noGrp="1"/>
          </p:cNvSpPr>
          <p:nvPr>
            <p:ph type="body" sz="quarter" idx="19" hasCustomPrompt="1"/>
          </p:nvPr>
        </p:nvSpPr>
        <p:spPr>
          <a:xfrm>
            <a:off x="360000" y="769232"/>
            <a:ext cx="7588800" cy="935743"/>
          </a:xfrm>
        </p:spPr>
        <p:txBody>
          <a:bodyPr anchor="t" anchorCtr="0"/>
          <a:lstStyle>
            <a:lvl1pPr marL="0" indent="0">
              <a:lnSpc>
                <a:spcPct val="100000"/>
              </a:lnSpc>
              <a:spcBef>
                <a:spcPts val="0"/>
              </a:spcBef>
              <a:spcAft>
                <a:spcPts val="0"/>
              </a:spcAft>
              <a:buNone/>
              <a:defRPr sz="1800" cap="none" spc="0" baseline="0">
                <a:solidFill>
                  <a:schemeClr val="accent3"/>
                </a:solidFill>
                <a:latin typeface="+mn-lt"/>
              </a:defRPr>
            </a:lvl1pPr>
          </a:lstStyle>
          <a:p>
            <a:pPr lvl="0"/>
            <a:r>
              <a:rPr lang="en-US"/>
              <a:t>Click to add subtitle</a:t>
            </a:r>
          </a:p>
        </p:txBody>
      </p:sp>
      <p:sp>
        <p:nvSpPr>
          <p:cNvPr id="3" name="Content Placeholder 2"/>
          <p:cNvSpPr>
            <a:spLocks noGrp="1"/>
          </p:cNvSpPr>
          <p:nvPr>
            <p:ph idx="1" hasCustomPrompt="1"/>
          </p:nvPr>
        </p:nvSpPr>
        <p:spPr>
          <a:xfrm>
            <a:off x="359999" y="1706400"/>
            <a:ext cx="3704400" cy="4042800"/>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noProof="0"/>
              <a:t>Click to add text                                            Enter &amp; TAB to view next text style              SHIFT+TAB to view previous text style</a:t>
            </a:r>
            <a:endParaRPr lang="en-US"/>
          </a:p>
          <a:p>
            <a:pPr lvl="1"/>
            <a:r>
              <a:rPr lang="en-US" noProof="0"/>
              <a:t>Second level</a:t>
            </a:r>
            <a:endParaRPr lang="en-US"/>
          </a:p>
          <a:p>
            <a:pPr lvl="2"/>
            <a:r>
              <a:rPr lang="en-US" noProof="0"/>
              <a:t>Third level</a:t>
            </a:r>
            <a:endParaRPr lang="en-US"/>
          </a:p>
          <a:p>
            <a:pPr lvl="3"/>
            <a:r>
              <a:rPr lang="en-US" noProof="0"/>
              <a:t>Fourth level</a:t>
            </a:r>
            <a:endParaRPr lang="en-US"/>
          </a:p>
          <a:p>
            <a:pPr lvl="4"/>
            <a:r>
              <a:rPr lang="en-US" noProof="0"/>
              <a:t>Fifth level</a:t>
            </a:r>
            <a:endParaRPr lang="en-US"/>
          </a:p>
          <a:p>
            <a:pPr lvl="5"/>
            <a:r>
              <a:rPr lang="en-US" noProof="0"/>
              <a:t>6 level</a:t>
            </a:r>
            <a:endParaRPr lang="en-US"/>
          </a:p>
          <a:p>
            <a:pPr lvl="6"/>
            <a:r>
              <a:rPr lang="en-US" noProof="0"/>
              <a:t>7 level</a:t>
            </a:r>
            <a:endParaRPr lang="en-US"/>
          </a:p>
          <a:p>
            <a:pPr lvl="7"/>
            <a:r>
              <a:rPr lang="en-US" noProof="0"/>
              <a:t>8 level</a:t>
            </a:r>
            <a:endParaRPr lang="en-US"/>
          </a:p>
          <a:p>
            <a:pPr lvl="8"/>
            <a:r>
              <a:rPr lang="en-US" noProof="0"/>
              <a:t>9 level</a:t>
            </a:r>
            <a:endParaRPr lang="en-US"/>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243999" y="1706400"/>
            <a:ext cx="3704400" cy="4042800"/>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noProof="0"/>
              <a:t>Click to add text                                            Enter &amp; TAB to view next text style              SHIFT+TAB to view previous text style</a:t>
            </a:r>
            <a:endParaRPr lang="en-US"/>
          </a:p>
          <a:p>
            <a:pPr lvl="1"/>
            <a:r>
              <a:rPr lang="en-US" noProof="0"/>
              <a:t>Second level</a:t>
            </a:r>
            <a:endParaRPr lang="en-US"/>
          </a:p>
          <a:p>
            <a:pPr lvl="2"/>
            <a:r>
              <a:rPr lang="en-US" noProof="0"/>
              <a:t>Third level</a:t>
            </a:r>
            <a:endParaRPr lang="en-US"/>
          </a:p>
          <a:p>
            <a:pPr lvl="3"/>
            <a:r>
              <a:rPr lang="en-US" noProof="0"/>
              <a:t>Fourth level</a:t>
            </a:r>
            <a:endParaRPr lang="en-US"/>
          </a:p>
          <a:p>
            <a:pPr lvl="4"/>
            <a:r>
              <a:rPr lang="en-US" noProof="0"/>
              <a:t>Fifth level</a:t>
            </a:r>
            <a:endParaRPr lang="en-US"/>
          </a:p>
          <a:p>
            <a:pPr lvl="5"/>
            <a:r>
              <a:rPr lang="en-US" noProof="0"/>
              <a:t>6 level</a:t>
            </a:r>
            <a:endParaRPr lang="en-US"/>
          </a:p>
          <a:p>
            <a:pPr lvl="6"/>
            <a:r>
              <a:rPr lang="en-US" noProof="0"/>
              <a:t>7 level</a:t>
            </a:r>
            <a:endParaRPr lang="en-US"/>
          </a:p>
          <a:p>
            <a:pPr lvl="7"/>
            <a:r>
              <a:rPr lang="en-US" noProof="0"/>
              <a:t>8 level</a:t>
            </a:r>
            <a:endParaRPr lang="en-US"/>
          </a:p>
          <a:p>
            <a:pPr lvl="8"/>
            <a:r>
              <a:rPr lang="en-US" noProof="0"/>
              <a:t>9 level</a:t>
            </a:r>
            <a:endParaRPr lang="en-US"/>
          </a:p>
        </p:txBody>
      </p:sp>
      <p:sp>
        <p:nvSpPr>
          <p:cNvPr id="8" name="Content Placeholder 3">
            <a:extLst>
              <a:ext uri="{FF2B5EF4-FFF2-40B4-BE49-F238E27FC236}">
                <a16:creationId xmlns:a16="http://schemas.microsoft.com/office/drawing/2014/main" id="{AB022DFF-8F16-4A61-9B0B-DD1E6316615B}"/>
              </a:ext>
            </a:extLst>
          </p:cNvPr>
          <p:cNvSpPr>
            <a:spLocks noGrp="1"/>
          </p:cNvSpPr>
          <p:nvPr>
            <p:ph sz="half" idx="20" hasCustomPrompt="1"/>
          </p:nvPr>
        </p:nvSpPr>
        <p:spPr>
          <a:xfrm>
            <a:off x="8128000" y="1706400"/>
            <a:ext cx="3704400" cy="4042800"/>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noProof="0"/>
              <a:t>Click to add text                                            Enter &amp; TAB to view next text style              SHIFT+TAB to view previous text style</a:t>
            </a:r>
            <a:endParaRPr lang="en-US"/>
          </a:p>
          <a:p>
            <a:pPr lvl="1"/>
            <a:r>
              <a:rPr lang="en-US" noProof="0"/>
              <a:t>Second level</a:t>
            </a:r>
            <a:endParaRPr lang="en-US"/>
          </a:p>
          <a:p>
            <a:pPr lvl="2"/>
            <a:r>
              <a:rPr lang="en-US" noProof="0"/>
              <a:t>Third level</a:t>
            </a:r>
            <a:endParaRPr lang="en-US"/>
          </a:p>
          <a:p>
            <a:pPr lvl="3"/>
            <a:r>
              <a:rPr lang="en-US" noProof="0"/>
              <a:t>Fourth level</a:t>
            </a:r>
            <a:endParaRPr lang="en-US"/>
          </a:p>
          <a:p>
            <a:pPr lvl="4"/>
            <a:r>
              <a:rPr lang="en-US" noProof="0"/>
              <a:t>Fifth level</a:t>
            </a:r>
            <a:endParaRPr lang="en-US"/>
          </a:p>
          <a:p>
            <a:pPr lvl="5"/>
            <a:r>
              <a:rPr lang="en-US" noProof="0"/>
              <a:t>6 level</a:t>
            </a:r>
            <a:endParaRPr lang="en-US"/>
          </a:p>
          <a:p>
            <a:pPr lvl="6"/>
            <a:r>
              <a:rPr lang="en-US" noProof="0"/>
              <a:t>7 level</a:t>
            </a:r>
            <a:endParaRPr lang="en-US"/>
          </a:p>
          <a:p>
            <a:pPr lvl="7"/>
            <a:r>
              <a:rPr lang="en-US" noProof="0"/>
              <a:t>8 level</a:t>
            </a:r>
            <a:endParaRPr lang="en-US"/>
          </a:p>
          <a:p>
            <a:pPr lvl="8"/>
            <a:r>
              <a:rPr lang="en-US" noProof="0"/>
              <a:t>9 level</a:t>
            </a:r>
            <a:endParaRPr lang="en-US"/>
          </a:p>
        </p:txBody>
      </p:sp>
      <p:sp>
        <p:nvSpPr>
          <p:cNvPr id="11" name="Text Placeholder notes">
            <a:extLst>
              <a:ext uri="{FF2B5EF4-FFF2-40B4-BE49-F238E27FC236}">
                <a16:creationId xmlns:a16="http://schemas.microsoft.com/office/drawing/2014/main" id="{D52F9DB5-248F-47E7-A76C-76CB21AAC839}"/>
              </a:ext>
            </a:extLst>
          </p:cNvPr>
          <p:cNvSpPr>
            <a:spLocks noGrp="1"/>
          </p:cNvSpPr>
          <p:nvPr>
            <p:ph type="body" sz="quarter" idx="16" hasCustomPrompt="1"/>
          </p:nvPr>
        </p:nvSpPr>
        <p:spPr>
          <a:xfrm>
            <a:off x="360000" y="5749200"/>
            <a:ext cx="11469600" cy="288000"/>
          </a:xfrm>
        </p:spPr>
        <p:txBody>
          <a:bodyPr anchor="b"/>
          <a:lstStyle>
            <a:lvl1pPr marL="0" indent="0">
              <a:buNone/>
              <a:defRPr sz="900" i="1">
                <a:solidFill>
                  <a:schemeClr val="tx1"/>
                </a:solidFill>
              </a:defRPr>
            </a:lvl1pPr>
          </a:lstStyle>
          <a:p>
            <a:pPr lvl="0"/>
            <a:r>
              <a:rPr lang="en-US"/>
              <a:t>Insert notes</a:t>
            </a:r>
          </a:p>
        </p:txBody>
      </p:sp>
      <p:sp>
        <p:nvSpPr>
          <p:cNvPr id="5" name="Slide Number Placeholder 4">
            <a:extLst>
              <a:ext uri="{FF2B5EF4-FFF2-40B4-BE49-F238E27FC236}">
                <a16:creationId xmlns:a16="http://schemas.microsoft.com/office/drawing/2014/main" id="{6851CF2F-237F-3386-B5BD-1EC7AEBBF951}"/>
              </a:ext>
            </a:extLst>
          </p:cNvPr>
          <p:cNvSpPr>
            <a:spLocks noGrp="1"/>
          </p:cNvSpPr>
          <p:nvPr>
            <p:ph type="sldNum" sz="quarter" idx="18"/>
          </p:nvPr>
        </p:nvSpPr>
        <p:spPr/>
        <p:txBody>
          <a:bodyPr/>
          <a:lstStyle/>
          <a:p>
            <a:fld id="{23AA811B-2EBD-4900-905E-5BE206449611}" type="slidenum">
              <a:rPr lang="en-US" smtClean="0"/>
              <a:pPr/>
              <a:t>‹#›</a:t>
            </a:fld>
            <a:endParaRPr lang="en-US"/>
          </a:p>
        </p:txBody>
      </p:sp>
      <p:sp>
        <p:nvSpPr>
          <p:cNvPr id="10" name="Date Placeholder 5">
            <a:extLst>
              <a:ext uri="{FF2B5EF4-FFF2-40B4-BE49-F238E27FC236}">
                <a16:creationId xmlns:a16="http://schemas.microsoft.com/office/drawing/2014/main" id="{EC8D3555-CC00-2423-2B89-8E5269B68F44}"/>
              </a:ext>
            </a:extLst>
          </p:cNvPr>
          <p:cNvSpPr>
            <a:spLocks noGrp="1"/>
          </p:cNvSpPr>
          <p:nvPr>
            <p:ph type="dt" sz="half" idx="13"/>
          </p:nvPr>
        </p:nvSpPr>
        <p:spPr>
          <a:xfrm>
            <a:off x="10630800" y="6364800"/>
            <a:ext cx="691200" cy="180000"/>
          </a:xfrm>
        </p:spPr>
        <p:txBody>
          <a:bodyPr/>
          <a:lstStyle/>
          <a:p>
            <a:fld id="{B118041E-2DAD-480C-AEE4-E661A097CFE4}" type="datetime1">
              <a:rPr lang="en-US" smtClean="0"/>
              <a:t>7/17/2026</a:t>
            </a:fld>
            <a:endParaRPr lang="en-US"/>
          </a:p>
        </p:txBody>
      </p:sp>
    </p:spTree>
    <p:extLst>
      <p:ext uri="{BB962C8B-B14F-4D97-AF65-F5344CB8AC3E}">
        <p14:creationId xmlns:p14="http://schemas.microsoft.com/office/powerpoint/2010/main" val="2967677632"/>
      </p:ext>
    </p:extLst>
  </p:cSld>
  <p:clrMapOvr>
    <a:masterClrMapping/>
  </p:clrMapOvr>
  <p:extLst>
    <p:ext uri="{DCECCB84-F9BA-43D5-87BE-67443E8EF086}">
      <p15:sldGuideLst xmlns:p15="http://schemas.microsoft.com/office/powerpoint/2012/main">
        <p15:guide id="1" orient="horz" pos="486">
          <p15:clr>
            <a:srgbClr val="F26B43"/>
          </p15:clr>
        </p15:guide>
        <p15:guide id="2" orient="horz" pos="1074">
          <p15:clr>
            <a:srgbClr val="F26B43"/>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 Content w/eyebrow color">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0000" y="532798"/>
            <a:ext cx="7588800" cy="1167415"/>
          </a:xfrm>
        </p:spPr>
        <p:txBody>
          <a:bodyPr/>
          <a:lstStyle>
            <a:lvl1pPr>
              <a:defRPr>
                <a:solidFill>
                  <a:schemeClr val="accent3"/>
                </a:solidFill>
              </a:defRPr>
            </a:lvl1pPr>
          </a:lstStyle>
          <a:p>
            <a:r>
              <a:rPr lang="en-US" noProof="0"/>
              <a:t>Click to add title</a:t>
            </a:r>
            <a:endParaRPr lang="en-US"/>
          </a:p>
        </p:txBody>
      </p:sp>
      <p:sp>
        <p:nvSpPr>
          <p:cNvPr id="6" name="Text Placeholder eyebrow">
            <a:extLst>
              <a:ext uri="{FF2B5EF4-FFF2-40B4-BE49-F238E27FC236}">
                <a16:creationId xmlns:a16="http://schemas.microsoft.com/office/drawing/2014/main" id="{A6F7E782-EEB2-33F5-CD9D-EC84094E1665}"/>
              </a:ext>
            </a:extLst>
          </p:cNvPr>
          <p:cNvSpPr>
            <a:spLocks noGrp="1"/>
          </p:cNvSpPr>
          <p:nvPr>
            <p:ph type="body" sz="quarter" idx="19" hasCustomPrompt="1"/>
          </p:nvPr>
        </p:nvSpPr>
        <p:spPr>
          <a:xfrm>
            <a:off x="360000" y="295200"/>
            <a:ext cx="7588800" cy="234779"/>
          </a:xfrm>
        </p:spPr>
        <p:txBody>
          <a:bodyPr tIns="36000" anchor="t" anchorCtr="0"/>
          <a:lstStyle>
            <a:lvl1pPr marL="0" indent="0">
              <a:lnSpc>
                <a:spcPct val="85000"/>
              </a:lnSpc>
              <a:spcBef>
                <a:spcPts val="0"/>
              </a:spcBef>
              <a:spcAft>
                <a:spcPts val="0"/>
              </a:spcAft>
              <a:buNone/>
              <a:defRPr sz="1200" cap="all" spc="150" baseline="0">
                <a:solidFill>
                  <a:schemeClr val="accent3"/>
                </a:solidFill>
                <a:latin typeface="Consolas" panose="020B0609020204030204" pitchFamily="49" charset="0"/>
              </a:defRPr>
            </a:lvl1pPr>
          </a:lstStyle>
          <a:p>
            <a:pPr lvl="0"/>
            <a:r>
              <a:rPr lang="en-US"/>
              <a:t>Click to add title</a:t>
            </a:r>
          </a:p>
        </p:txBody>
      </p:sp>
      <p:sp>
        <p:nvSpPr>
          <p:cNvPr id="3" name="Content Placeholder 2"/>
          <p:cNvSpPr>
            <a:spLocks noGrp="1"/>
          </p:cNvSpPr>
          <p:nvPr>
            <p:ph idx="1" hasCustomPrompt="1"/>
          </p:nvPr>
        </p:nvSpPr>
        <p:spPr>
          <a:xfrm>
            <a:off x="360000" y="1706400"/>
            <a:ext cx="3704400" cy="4042800"/>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noProof="0"/>
              <a:t>Click to add text                                            Enter &amp; TAB to view next text style              SHIFT+TAB to view previous text style</a:t>
            </a:r>
            <a:endParaRPr lang="en-US"/>
          </a:p>
          <a:p>
            <a:pPr lvl="1"/>
            <a:r>
              <a:rPr lang="en-US" noProof="0"/>
              <a:t>Second level</a:t>
            </a:r>
            <a:endParaRPr lang="en-US"/>
          </a:p>
          <a:p>
            <a:pPr lvl="2"/>
            <a:r>
              <a:rPr lang="en-US" noProof="0"/>
              <a:t>Third level</a:t>
            </a:r>
            <a:endParaRPr lang="en-US"/>
          </a:p>
          <a:p>
            <a:pPr lvl="3"/>
            <a:r>
              <a:rPr lang="en-US" noProof="0"/>
              <a:t>Fourth level</a:t>
            </a:r>
            <a:endParaRPr lang="en-US"/>
          </a:p>
          <a:p>
            <a:pPr lvl="4"/>
            <a:r>
              <a:rPr lang="en-US" noProof="0"/>
              <a:t>Fifth level</a:t>
            </a:r>
            <a:endParaRPr lang="en-US"/>
          </a:p>
          <a:p>
            <a:pPr lvl="5"/>
            <a:r>
              <a:rPr lang="en-US" noProof="0"/>
              <a:t>6 level</a:t>
            </a:r>
            <a:endParaRPr lang="en-US"/>
          </a:p>
          <a:p>
            <a:pPr lvl="6"/>
            <a:r>
              <a:rPr lang="en-US" noProof="0"/>
              <a:t>7 level</a:t>
            </a:r>
            <a:endParaRPr lang="en-US"/>
          </a:p>
          <a:p>
            <a:pPr lvl="7"/>
            <a:r>
              <a:rPr lang="en-US" noProof="0"/>
              <a:t>8 level</a:t>
            </a:r>
            <a:endParaRPr lang="en-US"/>
          </a:p>
          <a:p>
            <a:pPr lvl="8"/>
            <a:r>
              <a:rPr lang="en-US" noProof="0"/>
              <a:t>9 level</a:t>
            </a:r>
            <a:endParaRPr lang="en-US"/>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244400" y="1706400"/>
            <a:ext cx="3704400" cy="4042800"/>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noProof="0"/>
              <a:t>Click to add text                                            Enter &amp; TAB to view next text style              SHIFT+TAB to view previous text style</a:t>
            </a:r>
            <a:endParaRPr lang="en-US"/>
          </a:p>
          <a:p>
            <a:pPr lvl="1"/>
            <a:r>
              <a:rPr lang="en-US" noProof="0"/>
              <a:t>Second level</a:t>
            </a:r>
            <a:endParaRPr lang="en-US"/>
          </a:p>
          <a:p>
            <a:pPr lvl="2"/>
            <a:r>
              <a:rPr lang="en-US" noProof="0"/>
              <a:t>Third level</a:t>
            </a:r>
            <a:endParaRPr lang="en-US"/>
          </a:p>
          <a:p>
            <a:pPr lvl="3"/>
            <a:r>
              <a:rPr lang="en-US" noProof="0"/>
              <a:t>Fourth level</a:t>
            </a:r>
            <a:endParaRPr lang="en-US"/>
          </a:p>
          <a:p>
            <a:pPr lvl="4"/>
            <a:r>
              <a:rPr lang="en-US" noProof="0"/>
              <a:t>Fifth level</a:t>
            </a:r>
            <a:endParaRPr lang="en-US"/>
          </a:p>
          <a:p>
            <a:pPr lvl="5"/>
            <a:r>
              <a:rPr lang="en-US" noProof="0"/>
              <a:t>6 level</a:t>
            </a:r>
            <a:endParaRPr lang="en-US"/>
          </a:p>
          <a:p>
            <a:pPr lvl="6"/>
            <a:r>
              <a:rPr lang="en-US" noProof="0"/>
              <a:t>7 level</a:t>
            </a:r>
            <a:endParaRPr lang="en-US"/>
          </a:p>
          <a:p>
            <a:pPr lvl="7"/>
            <a:r>
              <a:rPr lang="en-US" noProof="0"/>
              <a:t>8 level</a:t>
            </a:r>
            <a:endParaRPr lang="en-US"/>
          </a:p>
          <a:p>
            <a:pPr lvl="8"/>
            <a:r>
              <a:rPr lang="en-US" noProof="0"/>
              <a:t>9 level</a:t>
            </a:r>
            <a:endParaRPr lang="en-US"/>
          </a:p>
        </p:txBody>
      </p:sp>
      <p:sp>
        <p:nvSpPr>
          <p:cNvPr id="8" name="Content Placeholder 3">
            <a:extLst>
              <a:ext uri="{FF2B5EF4-FFF2-40B4-BE49-F238E27FC236}">
                <a16:creationId xmlns:a16="http://schemas.microsoft.com/office/drawing/2014/main" id="{DFBABCC5-94E5-5B1E-9A94-449E76472BB5}"/>
              </a:ext>
            </a:extLst>
          </p:cNvPr>
          <p:cNvSpPr>
            <a:spLocks noGrp="1"/>
          </p:cNvSpPr>
          <p:nvPr>
            <p:ph sz="half" idx="20" hasCustomPrompt="1"/>
          </p:nvPr>
        </p:nvSpPr>
        <p:spPr>
          <a:xfrm>
            <a:off x="8128800" y="1706400"/>
            <a:ext cx="3704400" cy="4042800"/>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noProof="0"/>
              <a:t>Click to add text                                            Enter &amp; TAB to view next text style              SHIFT+TAB to view previous text style</a:t>
            </a:r>
            <a:endParaRPr lang="en-US"/>
          </a:p>
          <a:p>
            <a:pPr lvl="1"/>
            <a:r>
              <a:rPr lang="en-US" noProof="0"/>
              <a:t>Second level</a:t>
            </a:r>
            <a:endParaRPr lang="en-US"/>
          </a:p>
          <a:p>
            <a:pPr lvl="2"/>
            <a:r>
              <a:rPr lang="en-US" noProof="0"/>
              <a:t>Third level</a:t>
            </a:r>
            <a:endParaRPr lang="en-US"/>
          </a:p>
          <a:p>
            <a:pPr lvl="3"/>
            <a:r>
              <a:rPr lang="en-US" noProof="0"/>
              <a:t>Fourth level</a:t>
            </a:r>
            <a:endParaRPr lang="en-US"/>
          </a:p>
          <a:p>
            <a:pPr lvl="4"/>
            <a:r>
              <a:rPr lang="en-US" noProof="0"/>
              <a:t>Fifth level</a:t>
            </a:r>
            <a:endParaRPr lang="en-US"/>
          </a:p>
          <a:p>
            <a:pPr lvl="5"/>
            <a:r>
              <a:rPr lang="en-US" noProof="0"/>
              <a:t>6 level</a:t>
            </a:r>
            <a:endParaRPr lang="en-US"/>
          </a:p>
          <a:p>
            <a:pPr lvl="6"/>
            <a:r>
              <a:rPr lang="en-US" noProof="0"/>
              <a:t>7 level</a:t>
            </a:r>
            <a:endParaRPr lang="en-US"/>
          </a:p>
          <a:p>
            <a:pPr lvl="7"/>
            <a:r>
              <a:rPr lang="en-US" noProof="0"/>
              <a:t>8 level</a:t>
            </a:r>
            <a:endParaRPr lang="en-US"/>
          </a:p>
          <a:p>
            <a:pPr lvl="8"/>
            <a:r>
              <a:rPr lang="en-US" noProof="0"/>
              <a:t>9 level</a:t>
            </a:r>
            <a:endParaRPr lang="en-US"/>
          </a:p>
        </p:txBody>
      </p:sp>
      <p:sp>
        <p:nvSpPr>
          <p:cNvPr id="11" name="Text Placeholder notes">
            <a:extLst>
              <a:ext uri="{FF2B5EF4-FFF2-40B4-BE49-F238E27FC236}">
                <a16:creationId xmlns:a16="http://schemas.microsoft.com/office/drawing/2014/main" id="{D52F9DB5-248F-47E7-A76C-76CB21AAC839}"/>
              </a:ext>
            </a:extLst>
          </p:cNvPr>
          <p:cNvSpPr>
            <a:spLocks noGrp="1"/>
          </p:cNvSpPr>
          <p:nvPr>
            <p:ph type="body" sz="quarter" idx="16" hasCustomPrompt="1"/>
          </p:nvPr>
        </p:nvSpPr>
        <p:spPr>
          <a:xfrm>
            <a:off x="360000" y="5749200"/>
            <a:ext cx="11469600" cy="288000"/>
          </a:xfrm>
        </p:spPr>
        <p:txBody>
          <a:bodyPr anchor="b"/>
          <a:lstStyle>
            <a:lvl1pPr marL="0" indent="0">
              <a:buNone/>
              <a:defRPr sz="900" i="1">
                <a:solidFill>
                  <a:schemeClr val="tx1"/>
                </a:solidFill>
              </a:defRPr>
            </a:lvl1pPr>
          </a:lstStyle>
          <a:p>
            <a:pPr lvl="0"/>
            <a:r>
              <a:rPr lang="en-US"/>
              <a:t>Insert notes</a:t>
            </a:r>
          </a:p>
        </p:txBody>
      </p:sp>
      <p:sp>
        <p:nvSpPr>
          <p:cNvPr id="5" name="Slide Number Placeholder 4">
            <a:extLst>
              <a:ext uri="{FF2B5EF4-FFF2-40B4-BE49-F238E27FC236}">
                <a16:creationId xmlns:a16="http://schemas.microsoft.com/office/drawing/2014/main" id="{6851CF2F-237F-3386-B5BD-1EC7AEBBF951}"/>
              </a:ext>
            </a:extLst>
          </p:cNvPr>
          <p:cNvSpPr>
            <a:spLocks noGrp="1"/>
          </p:cNvSpPr>
          <p:nvPr>
            <p:ph type="sldNum" sz="quarter" idx="18"/>
          </p:nvPr>
        </p:nvSpPr>
        <p:spPr/>
        <p:txBody>
          <a:bodyPr/>
          <a:lstStyle/>
          <a:p>
            <a:fld id="{23AA811B-2EBD-4900-905E-5BE206449611}" type="slidenum">
              <a:rPr lang="en-US" smtClean="0"/>
              <a:pPr/>
              <a:t>‹#›</a:t>
            </a:fld>
            <a:endParaRPr lang="en-US"/>
          </a:p>
        </p:txBody>
      </p:sp>
      <p:sp>
        <p:nvSpPr>
          <p:cNvPr id="9" name="Date Placeholder 5">
            <a:extLst>
              <a:ext uri="{FF2B5EF4-FFF2-40B4-BE49-F238E27FC236}">
                <a16:creationId xmlns:a16="http://schemas.microsoft.com/office/drawing/2014/main" id="{50DD623D-6152-408F-1A98-98AAAF53FD0C}"/>
              </a:ext>
            </a:extLst>
          </p:cNvPr>
          <p:cNvSpPr>
            <a:spLocks noGrp="1"/>
          </p:cNvSpPr>
          <p:nvPr>
            <p:ph type="dt" sz="half" idx="13"/>
          </p:nvPr>
        </p:nvSpPr>
        <p:spPr>
          <a:xfrm>
            <a:off x="10630800" y="6364800"/>
            <a:ext cx="691200" cy="180000"/>
          </a:xfrm>
        </p:spPr>
        <p:txBody>
          <a:bodyPr/>
          <a:lstStyle/>
          <a:p>
            <a:fld id="{B118041E-2DAD-480C-AEE4-E661A097CFE4}" type="datetime1">
              <a:rPr lang="en-US" smtClean="0"/>
              <a:t>7/17/2026</a:t>
            </a:fld>
            <a:endParaRPr lang="en-US"/>
          </a:p>
        </p:txBody>
      </p:sp>
    </p:spTree>
    <p:extLst>
      <p:ext uri="{BB962C8B-B14F-4D97-AF65-F5344CB8AC3E}">
        <p14:creationId xmlns:p14="http://schemas.microsoft.com/office/powerpoint/2010/main" val="3710926832"/>
      </p:ext>
    </p:extLst>
  </p:cSld>
  <p:clrMapOvr>
    <a:masterClrMapping/>
  </p:clrMapOvr>
  <p:extLst>
    <p:ext uri="{DCECCB84-F9BA-43D5-87BE-67443E8EF086}">
      <p15:sldGuideLst xmlns:p15="http://schemas.microsoft.com/office/powerpoint/2012/main">
        <p15:guide id="1" orient="horz" pos="1071">
          <p15:clr>
            <a:srgbClr val="F26B43"/>
          </p15:clr>
        </p15:guide>
        <p15:guide id="2" orient="horz" pos="336">
          <p15:clr>
            <a:srgbClr val="F26B43"/>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D. Content color">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0000" y="295200"/>
            <a:ext cx="7588800" cy="471600"/>
          </a:xfrm>
        </p:spPr>
        <p:txBody>
          <a:bodyPr/>
          <a:lstStyle>
            <a:lvl1pPr>
              <a:defRPr>
                <a:solidFill>
                  <a:schemeClr val="accent3"/>
                </a:solidFill>
              </a:defRPr>
            </a:lvl1pPr>
          </a:lstStyle>
          <a:p>
            <a:r>
              <a:rPr lang="en-US" noProof="0"/>
              <a:t>Click to add title</a:t>
            </a:r>
            <a:endParaRPr lang="en-US"/>
          </a:p>
        </p:txBody>
      </p:sp>
      <p:sp>
        <p:nvSpPr>
          <p:cNvPr id="6" name="Text Placeholder sub">
            <a:extLst>
              <a:ext uri="{FF2B5EF4-FFF2-40B4-BE49-F238E27FC236}">
                <a16:creationId xmlns:a16="http://schemas.microsoft.com/office/drawing/2014/main" id="{A3D8B013-EDFB-C349-E68E-1D19817723BD}"/>
              </a:ext>
            </a:extLst>
          </p:cNvPr>
          <p:cNvSpPr>
            <a:spLocks noGrp="1"/>
          </p:cNvSpPr>
          <p:nvPr>
            <p:ph type="body" sz="quarter" idx="19" hasCustomPrompt="1"/>
          </p:nvPr>
        </p:nvSpPr>
        <p:spPr>
          <a:xfrm>
            <a:off x="360000" y="769232"/>
            <a:ext cx="7588800" cy="935743"/>
          </a:xfrm>
        </p:spPr>
        <p:txBody>
          <a:bodyPr anchor="t" anchorCtr="0"/>
          <a:lstStyle>
            <a:lvl1pPr marL="0" indent="0">
              <a:lnSpc>
                <a:spcPct val="100000"/>
              </a:lnSpc>
              <a:spcBef>
                <a:spcPts val="0"/>
              </a:spcBef>
              <a:spcAft>
                <a:spcPts val="0"/>
              </a:spcAft>
              <a:buNone/>
              <a:defRPr sz="1800" cap="none" spc="0" baseline="0">
                <a:solidFill>
                  <a:schemeClr val="accent3"/>
                </a:solidFill>
                <a:latin typeface="+mn-lt"/>
              </a:defRPr>
            </a:lvl1pPr>
          </a:lstStyle>
          <a:p>
            <a:pPr lvl="0"/>
            <a:r>
              <a:rPr lang="en-US"/>
              <a:t>Click to add subtitle</a:t>
            </a:r>
          </a:p>
        </p:txBody>
      </p:sp>
      <p:sp>
        <p:nvSpPr>
          <p:cNvPr id="3" name="Content Placeholder 2"/>
          <p:cNvSpPr>
            <a:spLocks noGrp="1"/>
          </p:cNvSpPr>
          <p:nvPr>
            <p:ph idx="1" hasCustomPrompt="1"/>
          </p:nvPr>
        </p:nvSpPr>
        <p:spPr>
          <a:xfrm>
            <a:off x="359999" y="1706400"/>
            <a:ext cx="2732451" cy="4042800"/>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noProof="0"/>
              <a:t>Click to add text                        Enter &amp; TAB to view next text style                           SHIFT+TAB to view previous text style</a:t>
            </a:r>
            <a:endParaRPr lang="en-US"/>
          </a:p>
          <a:p>
            <a:pPr lvl="1"/>
            <a:r>
              <a:rPr lang="en-US" noProof="0"/>
              <a:t>Second level</a:t>
            </a:r>
            <a:endParaRPr lang="en-US"/>
          </a:p>
          <a:p>
            <a:pPr lvl="2"/>
            <a:r>
              <a:rPr lang="en-US" noProof="0"/>
              <a:t>Third level</a:t>
            </a:r>
            <a:endParaRPr lang="en-US"/>
          </a:p>
          <a:p>
            <a:pPr lvl="3"/>
            <a:r>
              <a:rPr lang="en-US" noProof="0"/>
              <a:t>Fourth level</a:t>
            </a:r>
            <a:endParaRPr lang="en-US"/>
          </a:p>
          <a:p>
            <a:pPr lvl="4"/>
            <a:r>
              <a:rPr lang="en-US" noProof="0"/>
              <a:t>Fifth level</a:t>
            </a:r>
            <a:endParaRPr lang="en-US"/>
          </a:p>
          <a:p>
            <a:pPr lvl="5"/>
            <a:r>
              <a:rPr lang="en-US" noProof="0"/>
              <a:t>6 level</a:t>
            </a:r>
            <a:endParaRPr lang="en-US"/>
          </a:p>
          <a:p>
            <a:pPr lvl="6"/>
            <a:r>
              <a:rPr lang="en-US" noProof="0"/>
              <a:t>7 level</a:t>
            </a:r>
            <a:endParaRPr lang="en-US"/>
          </a:p>
          <a:p>
            <a:pPr lvl="7"/>
            <a:r>
              <a:rPr lang="en-US" noProof="0"/>
              <a:t>8 level</a:t>
            </a:r>
            <a:endParaRPr lang="en-US"/>
          </a:p>
          <a:p>
            <a:pPr lvl="8"/>
            <a:r>
              <a:rPr lang="en-US" noProof="0"/>
              <a:t>9 level</a:t>
            </a:r>
            <a:endParaRPr lang="en-US"/>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273576" y="1706400"/>
            <a:ext cx="2732400" cy="4042800"/>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noProof="0"/>
              <a:t>Click to add text                        Enter &amp; TAB to view next text style                           SHIFT+TAB to view previous text style</a:t>
            </a:r>
            <a:endParaRPr lang="en-US"/>
          </a:p>
          <a:p>
            <a:pPr lvl="1"/>
            <a:r>
              <a:rPr lang="en-US" noProof="0"/>
              <a:t>Second level</a:t>
            </a:r>
            <a:endParaRPr lang="en-US"/>
          </a:p>
          <a:p>
            <a:pPr lvl="2"/>
            <a:r>
              <a:rPr lang="en-US" noProof="0"/>
              <a:t>Third level</a:t>
            </a:r>
            <a:endParaRPr lang="en-US"/>
          </a:p>
          <a:p>
            <a:pPr lvl="3"/>
            <a:r>
              <a:rPr lang="en-US" noProof="0"/>
              <a:t>Fourth level</a:t>
            </a:r>
            <a:endParaRPr lang="en-US"/>
          </a:p>
          <a:p>
            <a:pPr lvl="4"/>
            <a:r>
              <a:rPr lang="en-US" noProof="0"/>
              <a:t>Fifth level</a:t>
            </a:r>
            <a:endParaRPr lang="en-US"/>
          </a:p>
          <a:p>
            <a:pPr lvl="5"/>
            <a:r>
              <a:rPr lang="en-US" noProof="0"/>
              <a:t>6 level</a:t>
            </a:r>
            <a:endParaRPr lang="en-US"/>
          </a:p>
          <a:p>
            <a:pPr lvl="6"/>
            <a:r>
              <a:rPr lang="en-US" noProof="0"/>
              <a:t>7 level</a:t>
            </a:r>
            <a:endParaRPr lang="en-US"/>
          </a:p>
          <a:p>
            <a:pPr lvl="7"/>
            <a:r>
              <a:rPr lang="en-US" noProof="0"/>
              <a:t>8 level</a:t>
            </a:r>
            <a:endParaRPr lang="en-US"/>
          </a:p>
          <a:p>
            <a:pPr lvl="8"/>
            <a:r>
              <a:rPr lang="en-US" noProof="0"/>
              <a:t>9 level</a:t>
            </a:r>
            <a:endParaRPr lang="en-US"/>
          </a:p>
        </p:txBody>
      </p:sp>
      <p:sp>
        <p:nvSpPr>
          <p:cNvPr id="8" name="Content Placeholder 3">
            <a:extLst>
              <a:ext uri="{FF2B5EF4-FFF2-40B4-BE49-F238E27FC236}">
                <a16:creationId xmlns:a16="http://schemas.microsoft.com/office/drawing/2014/main" id="{AB022DFF-8F16-4A61-9B0B-DD1E6316615B}"/>
              </a:ext>
            </a:extLst>
          </p:cNvPr>
          <p:cNvSpPr>
            <a:spLocks noGrp="1"/>
          </p:cNvSpPr>
          <p:nvPr>
            <p:ph sz="half" idx="20" hasCustomPrompt="1"/>
          </p:nvPr>
        </p:nvSpPr>
        <p:spPr>
          <a:xfrm>
            <a:off x="6187102" y="1706400"/>
            <a:ext cx="2732400" cy="4042800"/>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noProof="0"/>
              <a:t>Click to add text                        Enter &amp; TAB to view next text style                           SHIFT+TAB to view previous text style</a:t>
            </a:r>
            <a:endParaRPr lang="en-US"/>
          </a:p>
          <a:p>
            <a:pPr lvl="1"/>
            <a:r>
              <a:rPr lang="en-US" noProof="0"/>
              <a:t>Second level</a:t>
            </a:r>
            <a:endParaRPr lang="en-US"/>
          </a:p>
          <a:p>
            <a:pPr lvl="2"/>
            <a:r>
              <a:rPr lang="en-US" noProof="0"/>
              <a:t>Third level</a:t>
            </a:r>
            <a:endParaRPr lang="en-US"/>
          </a:p>
          <a:p>
            <a:pPr lvl="3"/>
            <a:r>
              <a:rPr lang="en-US" noProof="0"/>
              <a:t>Fourth level</a:t>
            </a:r>
            <a:endParaRPr lang="en-US"/>
          </a:p>
          <a:p>
            <a:pPr lvl="4"/>
            <a:r>
              <a:rPr lang="en-US" noProof="0"/>
              <a:t>Fifth level</a:t>
            </a:r>
            <a:endParaRPr lang="en-US"/>
          </a:p>
          <a:p>
            <a:pPr lvl="5"/>
            <a:r>
              <a:rPr lang="en-US" noProof="0"/>
              <a:t>6 level</a:t>
            </a:r>
            <a:endParaRPr lang="en-US"/>
          </a:p>
          <a:p>
            <a:pPr lvl="6"/>
            <a:r>
              <a:rPr lang="en-US" noProof="0"/>
              <a:t>7 level</a:t>
            </a:r>
            <a:endParaRPr lang="en-US"/>
          </a:p>
          <a:p>
            <a:pPr lvl="7"/>
            <a:r>
              <a:rPr lang="en-US" noProof="0"/>
              <a:t>8 level</a:t>
            </a:r>
            <a:endParaRPr lang="en-US"/>
          </a:p>
          <a:p>
            <a:pPr lvl="8"/>
            <a:r>
              <a:rPr lang="en-US" noProof="0"/>
              <a:t>9 level</a:t>
            </a:r>
            <a:endParaRPr lang="en-US"/>
          </a:p>
        </p:txBody>
      </p:sp>
      <p:sp>
        <p:nvSpPr>
          <p:cNvPr id="11" name="Text Placeholder notes">
            <a:extLst>
              <a:ext uri="{FF2B5EF4-FFF2-40B4-BE49-F238E27FC236}">
                <a16:creationId xmlns:a16="http://schemas.microsoft.com/office/drawing/2014/main" id="{D52F9DB5-248F-47E7-A76C-76CB21AAC839}"/>
              </a:ext>
            </a:extLst>
          </p:cNvPr>
          <p:cNvSpPr>
            <a:spLocks noGrp="1"/>
          </p:cNvSpPr>
          <p:nvPr>
            <p:ph type="body" sz="quarter" idx="16" hasCustomPrompt="1"/>
          </p:nvPr>
        </p:nvSpPr>
        <p:spPr>
          <a:xfrm>
            <a:off x="360000" y="5749200"/>
            <a:ext cx="11468463" cy="288000"/>
          </a:xfrm>
        </p:spPr>
        <p:txBody>
          <a:bodyPr anchor="b"/>
          <a:lstStyle>
            <a:lvl1pPr marL="0" indent="0">
              <a:buNone/>
              <a:defRPr sz="900" i="1">
                <a:solidFill>
                  <a:schemeClr val="tx1"/>
                </a:solidFill>
              </a:defRPr>
            </a:lvl1pPr>
          </a:lstStyle>
          <a:p>
            <a:pPr lvl="0"/>
            <a:r>
              <a:rPr lang="en-US"/>
              <a:t>Insert notes</a:t>
            </a:r>
          </a:p>
        </p:txBody>
      </p:sp>
      <p:sp>
        <p:nvSpPr>
          <p:cNvPr id="5" name="Slide Number Placeholder 4">
            <a:extLst>
              <a:ext uri="{FF2B5EF4-FFF2-40B4-BE49-F238E27FC236}">
                <a16:creationId xmlns:a16="http://schemas.microsoft.com/office/drawing/2014/main" id="{6851CF2F-237F-3386-B5BD-1EC7AEBBF951}"/>
              </a:ext>
            </a:extLst>
          </p:cNvPr>
          <p:cNvSpPr>
            <a:spLocks noGrp="1"/>
          </p:cNvSpPr>
          <p:nvPr>
            <p:ph type="sldNum" sz="quarter" idx="18"/>
          </p:nvPr>
        </p:nvSpPr>
        <p:spPr/>
        <p:txBody>
          <a:bodyPr/>
          <a:lstStyle/>
          <a:p>
            <a:fld id="{23AA811B-2EBD-4900-905E-5BE206449611}" type="slidenum">
              <a:rPr lang="en-US" smtClean="0"/>
              <a:pPr/>
              <a:t>‹#›</a:t>
            </a:fld>
            <a:endParaRPr lang="en-US"/>
          </a:p>
        </p:txBody>
      </p:sp>
      <p:sp>
        <p:nvSpPr>
          <p:cNvPr id="12" name="Content Placeholder 3">
            <a:extLst>
              <a:ext uri="{FF2B5EF4-FFF2-40B4-BE49-F238E27FC236}">
                <a16:creationId xmlns:a16="http://schemas.microsoft.com/office/drawing/2014/main" id="{405546E1-7BF8-F03B-5530-1D7898C62B33}"/>
              </a:ext>
            </a:extLst>
          </p:cNvPr>
          <p:cNvSpPr>
            <a:spLocks noGrp="1"/>
          </p:cNvSpPr>
          <p:nvPr>
            <p:ph sz="half" idx="21" hasCustomPrompt="1"/>
          </p:nvPr>
        </p:nvSpPr>
        <p:spPr>
          <a:xfrm>
            <a:off x="9100629" y="1706400"/>
            <a:ext cx="2732400" cy="4042800"/>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noProof="0"/>
              <a:t>Click to add text                        Enter &amp; TAB to view next text style                           SHIFT+TAB to view previous text style</a:t>
            </a:r>
            <a:endParaRPr lang="en-US"/>
          </a:p>
          <a:p>
            <a:pPr lvl="1"/>
            <a:r>
              <a:rPr lang="en-US" noProof="0"/>
              <a:t>Second level</a:t>
            </a:r>
            <a:endParaRPr lang="en-US"/>
          </a:p>
          <a:p>
            <a:pPr lvl="2"/>
            <a:r>
              <a:rPr lang="en-US" noProof="0"/>
              <a:t>Third level</a:t>
            </a:r>
            <a:endParaRPr lang="en-US"/>
          </a:p>
          <a:p>
            <a:pPr lvl="3"/>
            <a:r>
              <a:rPr lang="en-US" noProof="0"/>
              <a:t>Fourth level</a:t>
            </a:r>
            <a:endParaRPr lang="en-US"/>
          </a:p>
          <a:p>
            <a:pPr lvl="4"/>
            <a:r>
              <a:rPr lang="en-US" noProof="0"/>
              <a:t>Fifth level</a:t>
            </a:r>
            <a:endParaRPr lang="en-US"/>
          </a:p>
          <a:p>
            <a:pPr lvl="5"/>
            <a:r>
              <a:rPr lang="en-US" noProof="0"/>
              <a:t>6 level</a:t>
            </a:r>
            <a:endParaRPr lang="en-US"/>
          </a:p>
          <a:p>
            <a:pPr lvl="6"/>
            <a:r>
              <a:rPr lang="en-US" noProof="0"/>
              <a:t>7 level</a:t>
            </a:r>
            <a:endParaRPr lang="en-US"/>
          </a:p>
          <a:p>
            <a:pPr lvl="7"/>
            <a:r>
              <a:rPr lang="en-US" noProof="0"/>
              <a:t>8 level</a:t>
            </a:r>
            <a:endParaRPr lang="en-US"/>
          </a:p>
          <a:p>
            <a:pPr lvl="8"/>
            <a:r>
              <a:rPr lang="en-US" noProof="0"/>
              <a:t>9 level</a:t>
            </a:r>
            <a:endParaRPr lang="en-US"/>
          </a:p>
        </p:txBody>
      </p:sp>
      <p:sp>
        <p:nvSpPr>
          <p:cNvPr id="9" name="Date Placeholder 5">
            <a:extLst>
              <a:ext uri="{FF2B5EF4-FFF2-40B4-BE49-F238E27FC236}">
                <a16:creationId xmlns:a16="http://schemas.microsoft.com/office/drawing/2014/main" id="{F00CED9C-CBDA-34FC-BB8C-4CFE2A146469}"/>
              </a:ext>
            </a:extLst>
          </p:cNvPr>
          <p:cNvSpPr>
            <a:spLocks noGrp="1"/>
          </p:cNvSpPr>
          <p:nvPr>
            <p:ph type="dt" sz="half" idx="13"/>
          </p:nvPr>
        </p:nvSpPr>
        <p:spPr>
          <a:xfrm>
            <a:off x="10630800" y="6364800"/>
            <a:ext cx="691200" cy="180000"/>
          </a:xfrm>
        </p:spPr>
        <p:txBody>
          <a:bodyPr/>
          <a:lstStyle/>
          <a:p>
            <a:fld id="{B118041E-2DAD-480C-AEE4-E661A097CFE4}" type="datetime1">
              <a:rPr lang="en-US" smtClean="0"/>
              <a:t>7/17/2026</a:t>
            </a:fld>
            <a:endParaRPr lang="en-US"/>
          </a:p>
        </p:txBody>
      </p:sp>
    </p:spTree>
    <p:extLst>
      <p:ext uri="{BB962C8B-B14F-4D97-AF65-F5344CB8AC3E}">
        <p14:creationId xmlns:p14="http://schemas.microsoft.com/office/powerpoint/2010/main" val="3059521499"/>
      </p:ext>
    </p:extLst>
  </p:cSld>
  <p:clrMapOvr>
    <a:masterClrMapping/>
  </p:clrMapOvr>
  <p:extLst>
    <p:ext uri="{DCECCB84-F9BA-43D5-87BE-67443E8EF086}">
      <p15:sldGuideLst xmlns:p15="http://schemas.microsoft.com/office/powerpoint/2012/main">
        <p15:guide id="1" orient="horz" pos="486">
          <p15:clr>
            <a:srgbClr val="F26B43"/>
          </p15:clr>
        </p15:guide>
        <p15:guide id="2" orient="horz" pos="1074">
          <p15:clr>
            <a:srgbClr val="F26B43"/>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D. Content w/eyebrow color">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0000" y="532798"/>
            <a:ext cx="7588800" cy="1167415"/>
          </a:xfrm>
        </p:spPr>
        <p:txBody>
          <a:bodyPr/>
          <a:lstStyle>
            <a:lvl1pPr>
              <a:defRPr>
                <a:solidFill>
                  <a:schemeClr val="accent3"/>
                </a:solidFill>
              </a:defRPr>
            </a:lvl1pPr>
          </a:lstStyle>
          <a:p>
            <a:r>
              <a:rPr lang="en-US" noProof="0"/>
              <a:t>Click to add title</a:t>
            </a:r>
            <a:endParaRPr lang="en-US"/>
          </a:p>
        </p:txBody>
      </p:sp>
      <p:sp>
        <p:nvSpPr>
          <p:cNvPr id="6" name="Text Placeholder eyebrow">
            <a:extLst>
              <a:ext uri="{FF2B5EF4-FFF2-40B4-BE49-F238E27FC236}">
                <a16:creationId xmlns:a16="http://schemas.microsoft.com/office/drawing/2014/main" id="{A6F7E782-EEB2-33F5-CD9D-EC84094E1665}"/>
              </a:ext>
            </a:extLst>
          </p:cNvPr>
          <p:cNvSpPr>
            <a:spLocks noGrp="1"/>
          </p:cNvSpPr>
          <p:nvPr>
            <p:ph type="body" sz="quarter" idx="19" hasCustomPrompt="1"/>
          </p:nvPr>
        </p:nvSpPr>
        <p:spPr>
          <a:xfrm>
            <a:off x="360000" y="295200"/>
            <a:ext cx="7588800" cy="234779"/>
          </a:xfrm>
        </p:spPr>
        <p:txBody>
          <a:bodyPr tIns="36000" anchor="t" anchorCtr="0"/>
          <a:lstStyle>
            <a:lvl1pPr marL="0" indent="0">
              <a:lnSpc>
                <a:spcPct val="85000"/>
              </a:lnSpc>
              <a:spcBef>
                <a:spcPts val="0"/>
              </a:spcBef>
              <a:spcAft>
                <a:spcPts val="0"/>
              </a:spcAft>
              <a:buNone/>
              <a:defRPr sz="1200" cap="all" spc="150" baseline="0">
                <a:solidFill>
                  <a:schemeClr val="accent3"/>
                </a:solidFill>
                <a:latin typeface="Consolas" panose="020B0609020204030204" pitchFamily="49" charset="0"/>
              </a:defRPr>
            </a:lvl1pPr>
          </a:lstStyle>
          <a:p>
            <a:pPr lvl="0"/>
            <a:r>
              <a:rPr lang="en-US"/>
              <a:t>Click to add title</a:t>
            </a:r>
          </a:p>
        </p:txBody>
      </p:sp>
      <p:sp>
        <p:nvSpPr>
          <p:cNvPr id="3" name="Content Placeholder 2"/>
          <p:cNvSpPr>
            <a:spLocks noGrp="1"/>
          </p:cNvSpPr>
          <p:nvPr>
            <p:ph idx="1" hasCustomPrompt="1"/>
          </p:nvPr>
        </p:nvSpPr>
        <p:spPr>
          <a:xfrm>
            <a:off x="360000" y="1706400"/>
            <a:ext cx="2732400" cy="4042800"/>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noProof="0"/>
              <a:t>Click to add text                        Enter &amp; TAB to view next text style                           SHIFT+TAB to view previous text style</a:t>
            </a:r>
            <a:endParaRPr lang="en-US"/>
          </a:p>
          <a:p>
            <a:pPr lvl="1"/>
            <a:r>
              <a:rPr lang="en-US" noProof="0"/>
              <a:t>Second level</a:t>
            </a:r>
            <a:endParaRPr lang="en-US"/>
          </a:p>
          <a:p>
            <a:pPr lvl="2"/>
            <a:r>
              <a:rPr lang="en-US" noProof="0"/>
              <a:t>Third level</a:t>
            </a:r>
            <a:endParaRPr lang="en-US"/>
          </a:p>
          <a:p>
            <a:pPr lvl="3"/>
            <a:r>
              <a:rPr lang="en-US" noProof="0"/>
              <a:t>Fourth level</a:t>
            </a:r>
            <a:endParaRPr lang="en-US"/>
          </a:p>
          <a:p>
            <a:pPr lvl="4"/>
            <a:r>
              <a:rPr lang="en-US" noProof="0"/>
              <a:t>Fifth level</a:t>
            </a:r>
            <a:endParaRPr lang="en-US"/>
          </a:p>
          <a:p>
            <a:pPr lvl="5"/>
            <a:r>
              <a:rPr lang="en-US" noProof="0"/>
              <a:t>6 level</a:t>
            </a:r>
            <a:endParaRPr lang="en-US"/>
          </a:p>
          <a:p>
            <a:pPr lvl="6"/>
            <a:r>
              <a:rPr lang="en-US" noProof="0"/>
              <a:t>7 level</a:t>
            </a:r>
            <a:endParaRPr lang="en-US"/>
          </a:p>
          <a:p>
            <a:pPr lvl="7"/>
            <a:r>
              <a:rPr lang="en-US" noProof="0"/>
              <a:t>8 level</a:t>
            </a:r>
            <a:endParaRPr lang="en-US"/>
          </a:p>
          <a:p>
            <a:pPr lvl="8"/>
            <a:r>
              <a:rPr lang="en-US" noProof="0"/>
              <a:t>9 level</a:t>
            </a:r>
            <a:endParaRPr lang="en-US"/>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273600" y="1706400"/>
            <a:ext cx="2732400" cy="4042800"/>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noProof="0"/>
              <a:t>Click to add text                        Enter &amp; TAB to view next text style                           SHIFT+TAB to view previous text style</a:t>
            </a:r>
            <a:endParaRPr lang="en-US"/>
          </a:p>
          <a:p>
            <a:pPr lvl="1"/>
            <a:r>
              <a:rPr lang="en-US" noProof="0"/>
              <a:t>Second level</a:t>
            </a:r>
            <a:endParaRPr lang="en-US"/>
          </a:p>
          <a:p>
            <a:pPr lvl="2"/>
            <a:r>
              <a:rPr lang="en-US" noProof="0"/>
              <a:t>Third level</a:t>
            </a:r>
            <a:endParaRPr lang="en-US"/>
          </a:p>
          <a:p>
            <a:pPr lvl="3"/>
            <a:r>
              <a:rPr lang="en-US" noProof="0"/>
              <a:t>Fourth level</a:t>
            </a:r>
            <a:endParaRPr lang="en-US"/>
          </a:p>
          <a:p>
            <a:pPr lvl="4"/>
            <a:r>
              <a:rPr lang="en-US" noProof="0"/>
              <a:t>Fifth level</a:t>
            </a:r>
            <a:endParaRPr lang="en-US"/>
          </a:p>
          <a:p>
            <a:pPr lvl="5"/>
            <a:r>
              <a:rPr lang="en-US" noProof="0"/>
              <a:t>6 level</a:t>
            </a:r>
            <a:endParaRPr lang="en-US"/>
          </a:p>
          <a:p>
            <a:pPr lvl="6"/>
            <a:r>
              <a:rPr lang="en-US" noProof="0"/>
              <a:t>7 level</a:t>
            </a:r>
            <a:endParaRPr lang="en-US"/>
          </a:p>
          <a:p>
            <a:pPr lvl="7"/>
            <a:r>
              <a:rPr lang="en-US" noProof="0"/>
              <a:t>8 level</a:t>
            </a:r>
            <a:endParaRPr lang="en-US"/>
          </a:p>
          <a:p>
            <a:pPr lvl="8"/>
            <a:r>
              <a:rPr lang="en-US" noProof="0"/>
              <a:t>9 level</a:t>
            </a:r>
            <a:endParaRPr lang="en-US"/>
          </a:p>
        </p:txBody>
      </p:sp>
      <p:sp>
        <p:nvSpPr>
          <p:cNvPr id="8" name="Content Placeholder 3">
            <a:extLst>
              <a:ext uri="{FF2B5EF4-FFF2-40B4-BE49-F238E27FC236}">
                <a16:creationId xmlns:a16="http://schemas.microsoft.com/office/drawing/2014/main" id="{DFBABCC5-94E5-5B1E-9A94-449E76472BB5}"/>
              </a:ext>
            </a:extLst>
          </p:cNvPr>
          <p:cNvSpPr>
            <a:spLocks noGrp="1"/>
          </p:cNvSpPr>
          <p:nvPr>
            <p:ph sz="half" idx="20" hasCustomPrompt="1"/>
          </p:nvPr>
        </p:nvSpPr>
        <p:spPr>
          <a:xfrm>
            <a:off x="6187200" y="1706400"/>
            <a:ext cx="2732400" cy="4042800"/>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noProof="0"/>
              <a:t>Click to add text                        Enter &amp; TAB to view next text style                           SHIFT+TAB to view previous text style</a:t>
            </a:r>
            <a:endParaRPr lang="en-US"/>
          </a:p>
          <a:p>
            <a:pPr lvl="1"/>
            <a:r>
              <a:rPr lang="en-US" noProof="0"/>
              <a:t>Second level</a:t>
            </a:r>
            <a:endParaRPr lang="en-US"/>
          </a:p>
          <a:p>
            <a:pPr lvl="2"/>
            <a:r>
              <a:rPr lang="en-US" noProof="0"/>
              <a:t>Third level</a:t>
            </a:r>
            <a:endParaRPr lang="en-US"/>
          </a:p>
          <a:p>
            <a:pPr lvl="3"/>
            <a:r>
              <a:rPr lang="en-US" noProof="0"/>
              <a:t>Fourth level</a:t>
            </a:r>
            <a:endParaRPr lang="en-US"/>
          </a:p>
          <a:p>
            <a:pPr lvl="4"/>
            <a:r>
              <a:rPr lang="en-US" noProof="0"/>
              <a:t>Fifth level</a:t>
            </a:r>
            <a:endParaRPr lang="en-US"/>
          </a:p>
          <a:p>
            <a:pPr lvl="5"/>
            <a:r>
              <a:rPr lang="en-US" noProof="0"/>
              <a:t>6 level</a:t>
            </a:r>
            <a:endParaRPr lang="en-US"/>
          </a:p>
          <a:p>
            <a:pPr lvl="6"/>
            <a:r>
              <a:rPr lang="en-US" noProof="0"/>
              <a:t>7 level</a:t>
            </a:r>
            <a:endParaRPr lang="en-US"/>
          </a:p>
          <a:p>
            <a:pPr lvl="7"/>
            <a:r>
              <a:rPr lang="en-US" noProof="0"/>
              <a:t>8 level</a:t>
            </a:r>
            <a:endParaRPr lang="en-US"/>
          </a:p>
          <a:p>
            <a:pPr lvl="8"/>
            <a:r>
              <a:rPr lang="en-US" noProof="0"/>
              <a:t>9 level</a:t>
            </a:r>
            <a:endParaRPr lang="en-US"/>
          </a:p>
        </p:txBody>
      </p:sp>
      <p:sp>
        <p:nvSpPr>
          <p:cNvPr id="9" name="Content Placeholder 3">
            <a:extLst>
              <a:ext uri="{FF2B5EF4-FFF2-40B4-BE49-F238E27FC236}">
                <a16:creationId xmlns:a16="http://schemas.microsoft.com/office/drawing/2014/main" id="{B675280F-D86E-F890-AC2F-16E5DEA2266B}"/>
              </a:ext>
            </a:extLst>
          </p:cNvPr>
          <p:cNvSpPr>
            <a:spLocks noGrp="1"/>
          </p:cNvSpPr>
          <p:nvPr>
            <p:ph sz="half" idx="21" hasCustomPrompt="1"/>
          </p:nvPr>
        </p:nvSpPr>
        <p:spPr>
          <a:xfrm>
            <a:off x="9100800" y="1706400"/>
            <a:ext cx="2732400" cy="4042800"/>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noProof="0"/>
              <a:t>Click to add text                        Enter &amp; TAB to view next text style                           SHIFT+TAB to view previous text style</a:t>
            </a:r>
            <a:endParaRPr lang="en-US"/>
          </a:p>
          <a:p>
            <a:pPr lvl="1"/>
            <a:r>
              <a:rPr lang="en-US" noProof="0"/>
              <a:t>Second level</a:t>
            </a:r>
            <a:endParaRPr lang="en-US"/>
          </a:p>
          <a:p>
            <a:pPr lvl="2"/>
            <a:r>
              <a:rPr lang="en-US" noProof="0"/>
              <a:t>Third level</a:t>
            </a:r>
            <a:endParaRPr lang="en-US"/>
          </a:p>
          <a:p>
            <a:pPr lvl="3"/>
            <a:r>
              <a:rPr lang="en-US" noProof="0"/>
              <a:t>Fourth level</a:t>
            </a:r>
            <a:endParaRPr lang="en-US"/>
          </a:p>
          <a:p>
            <a:pPr lvl="4"/>
            <a:r>
              <a:rPr lang="en-US" noProof="0"/>
              <a:t>Fifth level</a:t>
            </a:r>
            <a:endParaRPr lang="en-US"/>
          </a:p>
          <a:p>
            <a:pPr lvl="5"/>
            <a:r>
              <a:rPr lang="en-US" noProof="0"/>
              <a:t>6 level</a:t>
            </a:r>
            <a:endParaRPr lang="en-US"/>
          </a:p>
          <a:p>
            <a:pPr lvl="6"/>
            <a:r>
              <a:rPr lang="en-US" noProof="0"/>
              <a:t>7 level</a:t>
            </a:r>
            <a:endParaRPr lang="en-US"/>
          </a:p>
          <a:p>
            <a:pPr lvl="7"/>
            <a:r>
              <a:rPr lang="en-US" noProof="0"/>
              <a:t>8 level</a:t>
            </a:r>
            <a:endParaRPr lang="en-US"/>
          </a:p>
          <a:p>
            <a:pPr lvl="8"/>
            <a:r>
              <a:rPr lang="en-US" noProof="0"/>
              <a:t>9 level</a:t>
            </a:r>
            <a:endParaRPr lang="en-US"/>
          </a:p>
        </p:txBody>
      </p:sp>
      <p:sp>
        <p:nvSpPr>
          <p:cNvPr id="11" name="Text Placeholder notes">
            <a:extLst>
              <a:ext uri="{FF2B5EF4-FFF2-40B4-BE49-F238E27FC236}">
                <a16:creationId xmlns:a16="http://schemas.microsoft.com/office/drawing/2014/main" id="{D52F9DB5-248F-47E7-A76C-76CB21AAC839}"/>
              </a:ext>
            </a:extLst>
          </p:cNvPr>
          <p:cNvSpPr>
            <a:spLocks noGrp="1"/>
          </p:cNvSpPr>
          <p:nvPr>
            <p:ph type="body" sz="quarter" idx="16" hasCustomPrompt="1"/>
          </p:nvPr>
        </p:nvSpPr>
        <p:spPr>
          <a:xfrm>
            <a:off x="360000" y="5749200"/>
            <a:ext cx="11468463" cy="288000"/>
          </a:xfrm>
        </p:spPr>
        <p:txBody>
          <a:bodyPr anchor="b"/>
          <a:lstStyle>
            <a:lvl1pPr marL="0" indent="0">
              <a:buNone/>
              <a:defRPr sz="900" i="1">
                <a:solidFill>
                  <a:schemeClr val="tx1"/>
                </a:solidFill>
              </a:defRPr>
            </a:lvl1pPr>
          </a:lstStyle>
          <a:p>
            <a:pPr lvl="0"/>
            <a:r>
              <a:rPr lang="en-US"/>
              <a:t>Insert notes</a:t>
            </a:r>
          </a:p>
        </p:txBody>
      </p:sp>
      <p:sp>
        <p:nvSpPr>
          <p:cNvPr id="5" name="Slide Number Placeholder 4">
            <a:extLst>
              <a:ext uri="{FF2B5EF4-FFF2-40B4-BE49-F238E27FC236}">
                <a16:creationId xmlns:a16="http://schemas.microsoft.com/office/drawing/2014/main" id="{6851CF2F-237F-3386-B5BD-1EC7AEBBF951}"/>
              </a:ext>
            </a:extLst>
          </p:cNvPr>
          <p:cNvSpPr>
            <a:spLocks noGrp="1"/>
          </p:cNvSpPr>
          <p:nvPr>
            <p:ph type="sldNum" sz="quarter" idx="18"/>
          </p:nvPr>
        </p:nvSpPr>
        <p:spPr/>
        <p:txBody>
          <a:bodyPr/>
          <a:lstStyle/>
          <a:p>
            <a:fld id="{23AA811B-2EBD-4900-905E-5BE206449611}" type="slidenum">
              <a:rPr lang="en-US" smtClean="0"/>
              <a:pPr/>
              <a:t>‹#›</a:t>
            </a:fld>
            <a:endParaRPr lang="en-US"/>
          </a:p>
        </p:txBody>
      </p:sp>
      <p:sp>
        <p:nvSpPr>
          <p:cNvPr id="10" name="Date Placeholder 5">
            <a:extLst>
              <a:ext uri="{FF2B5EF4-FFF2-40B4-BE49-F238E27FC236}">
                <a16:creationId xmlns:a16="http://schemas.microsoft.com/office/drawing/2014/main" id="{9D2FF307-66FA-0AE7-527F-24C127ACA72A}"/>
              </a:ext>
            </a:extLst>
          </p:cNvPr>
          <p:cNvSpPr>
            <a:spLocks noGrp="1"/>
          </p:cNvSpPr>
          <p:nvPr>
            <p:ph type="dt" sz="half" idx="13"/>
          </p:nvPr>
        </p:nvSpPr>
        <p:spPr>
          <a:xfrm>
            <a:off x="10630800" y="6364800"/>
            <a:ext cx="691200" cy="180000"/>
          </a:xfrm>
        </p:spPr>
        <p:txBody>
          <a:bodyPr/>
          <a:lstStyle/>
          <a:p>
            <a:fld id="{B118041E-2DAD-480C-AEE4-E661A097CFE4}" type="datetime1">
              <a:rPr lang="en-US" smtClean="0"/>
              <a:t>7/17/2026</a:t>
            </a:fld>
            <a:endParaRPr lang="en-US"/>
          </a:p>
        </p:txBody>
      </p:sp>
    </p:spTree>
    <p:extLst>
      <p:ext uri="{BB962C8B-B14F-4D97-AF65-F5344CB8AC3E}">
        <p14:creationId xmlns:p14="http://schemas.microsoft.com/office/powerpoint/2010/main" val="2040752986"/>
      </p:ext>
    </p:extLst>
  </p:cSld>
  <p:clrMapOvr>
    <a:masterClrMapping/>
  </p:clrMapOvr>
  <p:extLst>
    <p:ext uri="{DCECCB84-F9BA-43D5-87BE-67443E8EF086}">
      <p15:sldGuideLst xmlns:p15="http://schemas.microsoft.com/office/powerpoint/2012/main">
        <p15:guide id="1" orient="horz" pos="1071">
          <p15:clr>
            <a:srgbClr val="F26B43"/>
          </p15:clr>
        </p15:guide>
        <p15:guide id="2" orient="horz" pos="336">
          <p15:clr>
            <a:srgbClr val="F26B43"/>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 Cover">
    <p:bg bwMode="ltGray">
      <p:bgPr>
        <a:solidFill>
          <a:schemeClr val="tx1"/>
        </a:solidFill>
        <a:effectLst/>
      </p:bgPr>
    </p:bg>
    <p:spTree>
      <p:nvGrpSpPr>
        <p:cNvPr id="1" name=""/>
        <p:cNvGrpSpPr/>
        <p:nvPr/>
      </p:nvGrpSpPr>
      <p:grpSpPr>
        <a:xfrm>
          <a:off x="0" y="0"/>
          <a:ext cx="0" cy="0"/>
          <a:chOff x="0" y="0"/>
          <a:chExt cx="0" cy="0"/>
        </a:xfrm>
      </p:grpSpPr>
      <p:sp>
        <p:nvSpPr>
          <p:cNvPr id="6" name="Background">
            <a:extLst>
              <a:ext uri="{FF2B5EF4-FFF2-40B4-BE49-F238E27FC236}">
                <a16:creationId xmlns:a16="http://schemas.microsoft.com/office/drawing/2014/main" id="{29E6FAF1-D120-4172-AE29-B3271FE51748}"/>
              </a:ext>
            </a:extLst>
          </p:cNvPr>
          <p:cNvSpPr>
            <a:spLocks noGrp="1" noRot="1" noMove="1" noResize="1" noEditPoints="1" noAdjustHandles="1" noChangeArrowheads="1" noChangeShapeType="1"/>
          </p:cNvSpPr>
          <p:nvPr userDrawn="1"/>
        </p:nvSpPr>
        <p:spPr bwMode="white">
          <a:xfrm>
            <a:off x="0" y="0"/>
            <a:ext cx="121932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a:solidFill>
                <a:schemeClr val="tx1"/>
              </a:solidFill>
            </a:endParaRPr>
          </a:p>
        </p:txBody>
      </p:sp>
      <p:pic>
        <p:nvPicPr>
          <p:cNvPr id="8" name="Picture 7" descr="A person looking at a cell phone&#10;&#10;Description automatically generated">
            <a:extLst>
              <a:ext uri="{FF2B5EF4-FFF2-40B4-BE49-F238E27FC236}">
                <a16:creationId xmlns:a16="http://schemas.microsoft.com/office/drawing/2014/main" id="{FCE1784D-AC37-CB9A-2D85-F1E62342ABBD}"/>
              </a:ext>
            </a:extLst>
          </p:cNvPr>
          <p:cNvPicPr>
            <a:picLocks noChangeAspect="1"/>
          </p:cNvPicPr>
          <p:nvPr userDrawn="1"/>
        </p:nvPicPr>
        <p:blipFill rotWithShape="1">
          <a:blip r:embed="rId2" cstate="email">
            <a:alphaModFix/>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17" name="Graphic">
            <a:extLst>
              <a:ext uri="{FF2B5EF4-FFF2-40B4-BE49-F238E27FC236}">
                <a16:creationId xmlns:a16="http://schemas.microsoft.com/office/drawing/2014/main" id="{2D32B9E0-AECD-F5E4-582D-93E292EB3F0B}"/>
              </a:ext>
            </a:extLst>
          </p:cNvPr>
          <p:cNvSpPr/>
          <p:nvPr userDrawn="1"/>
        </p:nvSpPr>
        <p:spPr>
          <a:xfrm>
            <a:off x="358775" y="358775"/>
            <a:ext cx="11469688" cy="6138000"/>
          </a:xfrm>
          <a:custGeom>
            <a:avLst/>
            <a:gdLst>
              <a:gd name="connsiteX0" fmla="*/ 8117764 w 11469688"/>
              <a:gd name="connsiteY0" fmla="*/ 532822 h 6138000"/>
              <a:gd name="connsiteX1" fmla="*/ 7810298 w 11469688"/>
              <a:gd name="connsiteY1" fmla="*/ 840285 h 6138000"/>
              <a:gd name="connsiteX2" fmla="*/ 7810298 w 11469688"/>
              <a:gd name="connsiteY2" fmla="*/ 1839636 h 6138000"/>
              <a:gd name="connsiteX3" fmla="*/ 7579668 w 11469688"/>
              <a:gd name="connsiteY3" fmla="*/ 2070265 h 6138000"/>
              <a:gd name="connsiteX4" fmla="*/ 6580310 w 11469688"/>
              <a:gd name="connsiteY4" fmla="*/ 2070265 h 6138000"/>
              <a:gd name="connsiteX5" fmla="*/ 6272844 w 11469688"/>
              <a:gd name="connsiteY5" fmla="*/ 2377728 h 6138000"/>
              <a:gd name="connsiteX6" fmla="*/ 6272844 w 11469688"/>
              <a:gd name="connsiteY6" fmla="*/ 3300118 h 6138000"/>
              <a:gd name="connsiteX7" fmla="*/ 6580310 w 11469688"/>
              <a:gd name="connsiteY7" fmla="*/ 3607581 h 6138000"/>
              <a:gd name="connsiteX8" fmla="*/ 7579668 w 11469688"/>
              <a:gd name="connsiteY8" fmla="*/ 3607581 h 6138000"/>
              <a:gd name="connsiteX9" fmla="*/ 7810298 w 11469688"/>
              <a:gd name="connsiteY9" fmla="*/ 3838210 h 6138000"/>
              <a:gd name="connsiteX10" fmla="*/ 7810298 w 11469688"/>
              <a:gd name="connsiteY10" fmla="*/ 4837561 h 6138000"/>
              <a:gd name="connsiteX11" fmla="*/ 8117764 w 11469688"/>
              <a:gd name="connsiteY11" fmla="*/ 5145024 h 6138000"/>
              <a:gd name="connsiteX12" fmla="*/ 9040160 w 11469688"/>
              <a:gd name="connsiteY12" fmla="*/ 5145024 h 6138000"/>
              <a:gd name="connsiteX13" fmla="*/ 9347625 w 11469688"/>
              <a:gd name="connsiteY13" fmla="*/ 4837561 h 6138000"/>
              <a:gd name="connsiteX14" fmla="*/ 9347625 w 11469688"/>
              <a:gd name="connsiteY14" fmla="*/ 3838210 h 6138000"/>
              <a:gd name="connsiteX15" fmla="*/ 9578256 w 11469688"/>
              <a:gd name="connsiteY15" fmla="*/ 3607581 h 6138000"/>
              <a:gd name="connsiteX16" fmla="*/ 10577614 w 11469688"/>
              <a:gd name="connsiteY16" fmla="*/ 3607581 h 6138000"/>
              <a:gd name="connsiteX17" fmla="*/ 10885079 w 11469688"/>
              <a:gd name="connsiteY17" fmla="*/ 3300118 h 6138000"/>
              <a:gd name="connsiteX18" fmla="*/ 10885079 w 11469688"/>
              <a:gd name="connsiteY18" fmla="*/ 2377728 h 6138000"/>
              <a:gd name="connsiteX19" fmla="*/ 10577614 w 11469688"/>
              <a:gd name="connsiteY19" fmla="*/ 2070265 h 6138000"/>
              <a:gd name="connsiteX20" fmla="*/ 9578256 w 11469688"/>
              <a:gd name="connsiteY20" fmla="*/ 2070265 h 6138000"/>
              <a:gd name="connsiteX21" fmla="*/ 9347625 w 11469688"/>
              <a:gd name="connsiteY21" fmla="*/ 1839636 h 6138000"/>
              <a:gd name="connsiteX22" fmla="*/ 9347625 w 11469688"/>
              <a:gd name="connsiteY22" fmla="*/ 840285 h 6138000"/>
              <a:gd name="connsiteX23" fmla="*/ 9040160 w 11469688"/>
              <a:gd name="connsiteY23" fmla="*/ 532822 h 6138000"/>
              <a:gd name="connsiteX24" fmla="*/ 449486 w 11469688"/>
              <a:gd name="connsiteY24" fmla="*/ 0 h 6138000"/>
              <a:gd name="connsiteX25" fmla="*/ 11020202 w 11469688"/>
              <a:gd name="connsiteY25" fmla="*/ 0 h 6138000"/>
              <a:gd name="connsiteX26" fmla="*/ 11469688 w 11469688"/>
              <a:gd name="connsiteY26" fmla="*/ 449486 h 6138000"/>
              <a:gd name="connsiteX27" fmla="*/ 11469688 w 11469688"/>
              <a:gd name="connsiteY27" fmla="*/ 5688514 h 6138000"/>
              <a:gd name="connsiteX28" fmla="*/ 11020202 w 11469688"/>
              <a:gd name="connsiteY28" fmla="*/ 6138000 h 6138000"/>
              <a:gd name="connsiteX29" fmla="*/ 449486 w 11469688"/>
              <a:gd name="connsiteY29" fmla="*/ 6138000 h 6138000"/>
              <a:gd name="connsiteX30" fmla="*/ 0 w 11469688"/>
              <a:gd name="connsiteY30" fmla="*/ 5688514 h 6138000"/>
              <a:gd name="connsiteX31" fmla="*/ 0 w 11469688"/>
              <a:gd name="connsiteY31" fmla="*/ 449486 h 6138000"/>
              <a:gd name="connsiteX32" fmla="*/ 449486 w 11469688"/>
              <a:gd name="connsiteY32" fmla="*/ 0 h 613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1469688" h="6138000">
                <a:moveTo>
                  <a:pt x="8117764" y="532822"/>
                </a:moveTo>
                <a:cubicBezTo>
                  <a:pt x="7947966" y="532822"/>
                  <a:pt x="7810298" y="670488"/>
                  <a:pt x="7810298" y="840285"/>
                </a:cubicBezTo>
                <a:lnTo>
                  <a:pt x="7810298" y="1839636"/>
                </a:lnTo>
                <a:cubicBezTo>
                  <a:pt x="7810298" y="1967015"/>
                  <a:pt x="7707048" y="2070265"/>
                  <a:pt x="7579668" y="2070265"/>
                </a:cubicBezTo>
                <a:lnTo>
                  <a:pt x="6580310" y="2070265"/>
                </a:lnTo>
                <a:cubicBezTo>
                  <a:pt x="6410512" y="2070265"/>
                  <a:pt x="6272844" y="2207931"/>
                  <a:pt x="6272844" y="2377728"/>
                </a:cubicBezTo>
                <a:lnTo>
                  <a:pt x="6272844" y="3300118"/>
                </a:lnTo>
                <a:cubicBezTo>
                  <a:pt x="6272844" y="3469915"/>
                  <a:pt x="6410512" y="3607581"/>
                  <a:pt x="6580310" y="3607581"/>
                </a:cubicBezTo>
                <a:lnTo>
                  <a:pt x="7579668" y="3607581"/>
                </a:lnTo>
                <a:cubicBezTo>
                  <a:pt x="7707048" y="3607581"/>
                  <a:pt x="7810298" y="3710831"/>
                  <a:pt x="7810298" y="3838210"/>
                </a:cubicBezTo>
                <a:lnTo>
                  <a:pt x="7810298" y="4837561"/>
                </a:lnTo>
                <a:cubicBezTo>
                  <a:pt x="7810298" y="5007358"/>
                  <a:pt x="7947966" y="5145024"/>
                  <a:pt x="8117764" y="5145024"/>
                </a:cubicBezTo>
                <a:lnTo>
                  <a:pt x="9040160" y="5145024"/>
                </a:lnTo>
                <a:cubicBezTo>
                  <a:pt x="9209958" y="5145024"/>
                  <a:pt x="9347625" y="5007358"/>
                  <a:pt x="9347625" y="4837561"/>
                </a:cubicBezTo>
                <a:lnTo>
                  <a:pt x="9347625" y="3838210"/>
                </a:lnTo>
                <a:cubicBezTo>
                  <a:pt x="9347625" y="3710831"/>
                  <a:pt x="9450876" y="3607581"/>
                  <a:pt x="9578256" y="3607581"/>
                </a:cubicBezTo>
                <a:lnTo>
                  <a:pt x="10577614" y="3607581"/>
                </a:lnTo>
                <a:cubicBezTo>
                  <a:pt x="10747412" y="3607581"/>
                  <a:pt x="10885079" y="3469915"/>
                  <a:pt x="10885079" y="3300118"/>
                </a:cubicBezTo>
                <a:lnTo>
                  <a:pt x="10885079" y="2377728"/>
                </a:lnTo>
                <a:cubicBezTo>
                  <a:pt x="10885079" y="2207931"/>
                  <a:pt x="10747412" y="2070265"/>
                  <a:pt x="10577614" y="2070265"/>
                </a:cubicBezTo>
                <a:lnTo>
                  <a:pt x="9578256" y="2070265"/>
                </a:lnTo>
                <a:cubicBezTo>
                  <a:pt x="9450876" y="2070265"/>
                  <a:pt x="9347625" y="1967015"/>
                  <a:pt x="9347625" y="1839636"/>
                </a:cubicBezTo>
                <a:lnTo>
                  <a:pt x="9347625" y="840285"/>
                </a:lnTo>
                <a:cubicBezTo>
                  <a:pt x="9347625" y="670488"/>
                  <a:pt x="9209958" y="532822"/>
                  <a:pt x="9040160" y="532822"/>
                </a:cubicBezTo>
                <a:close/>
                <a:moveTo>
                  <a:pt x="449486" y="0"/>
                </a:moveTo>
                <a:lnTo>
                  <a:pt x="11020202" y="0"/>
                </a:lnTo>
                <a:cubicBezTo>
                  <a:pt x="11268446" y="0"/>
                  <a:pt x="11469688" y="201242"/>
                  <a:pt x="11469688" y="449486"/>
                </a:cubicBezTo>
                <a:lnTo>
                  <a:pt x="11469688" y="5688514"/>
                </a:lnTo>
                <a:cubicBezTo>
                  <a:pt x="11469688" y="5936758"/>
                  <a:pt x="11268446" y="6138000"/>
                  <a:pt x="11020202" y="6138000"/>
                </a:cubicBezTo>
                <a:lnTo>
                  <a:pt x="449486" y="6138000"/>
                </a:lnTo>
                <a:cubicBezTo>
                  <a:pt x="201242" y="6138000"/>
                  <a:pt x="0" y="5936758"/>
                  <a:pt x="0" y="5688514"/>
                </a:cubicBezTo>
                <a:lnTo>
                  <a:pt x="0" y="449486"/>
                </a:lnTo>
                <a:cubicBezTo>
                  <a:pt x="0" y="201242"/>
                  <a:pt x="201242" y="0"/>
                  <a:pt x="449486" y="0"/>
                </a:cubicBezTo>
                <a:close/>
              </a:path>
            </a:pathLst>
          </a:custGeom>
          <a:solidFill>
            <a:srgbClr val="035C6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72000" tIns="36000" rIns="72000" bIns="36000" rtlCol="0" anchor="ctr">
            <a:noAutofit/>
          </a:bodyPr>
          <a:lstStyle/>
          <a:p>
            <a:pPr algn="ctr"/>
            <a:endParaRPr lang="en-US" sz="2000" noProof="0"/>
          </a:p>
        </p:txBody>
      </p:sp>
      <p:sp>
        <p:nvSpPr>
          <p:cNvPr id="2" name="Title 1"/>
          <p:cNvSpPr>
            <a:spLocks noGrp="1"/>
          </p:cNvSpPr>
          <p:nvPr>
            <p:ph type="ctrTitle" hasCustomPrompt="1"/>
          </p:nvPr>
        </p:nvSpPr>
        <p:spPr bwMode="white">
          <a:xfrm>
            <a:off x="841248" y="1450800"/>
            <a:ext cx="5165852" cy="1820862"/>
          </a:xfrm>
          <a:noFill/>
        </p:spPr>
        <p:txBody>
          <a:bodyPr anchor="b" anchorCtr="0"/>
          <a:lstStyle>
            <a:lvl1pPr algn="l">
              <a:lnSpc>
                <a:spcPct val="85000"/>
              </a:lnSpc>
              <a:defRPr sz="6000" b="0">
                <a:solidFill>
                  <a:schemeClr val="accent1"/>
                </a:solidFill>
              </a:defRPr>
            </a:lvl1pPr>
          </a:lstStyle>
          <a:p>
            <a:r>
              <a:rPr lang="en-US"/>
              <a:t>Click to add title</a:t>
            </a:r>
          </a:p>
        </p:txBody>
      </p:sp>
      <p:sp>
        <p:nvSpPr>
          <p:cNvPr id="11" name="Text Placeholder 4">
            <a:extLst>
              <a:ext uri="{FF2B5EF4-FFF2-40B4-BE49-F238E27FC236}">
                <a16:creationId xmlns:a16="http://schemas.microsoft.com/office/drawing/2014/main" id="{C70809C9-BA48-4A28-B8CF-92FA8B271372}"/>
              </a:ext>
            </a:extLst>
          </p:cNvPr>
          <p:cNvSpPr>
            <a:spLocks noGrp="1"/>
          </p:cNvSpPr>
          <p:nvPr>
            <p:ph type="body" sz="quarter" idx="13" hasCustomPrompt="1"/>
          </p:nvPr>
        </p:nvSpPr>
        <p:spPr bwMode="white">
          <a:xfrm>
            <a:off x="841248" y="3654000"/>
            <a:ext cx="5165852" cy="1728000"/>
          </a:xfrm>
        </p:spPr>
        <p:txBody>
          <a:bodyPr/>
          <a:lstStyle>
            <a:lvl1pPr marL="0" indent="0">
              <a:lnSpc>
                <a:spcPct val="105000"/>
              </a:lnSpc>
              <a:buNone/>
              <a:defRPr sz="2200">
                <a:solidFill>
                  <a:schemeClr val="tx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add subtitle</a:t>
            </a:r>
          </a:p>
        </p:txBody>
      </p:sp>
      <p:sp>
        <p:nvSpPr>
          <p:cNvPr id="15" name="Legal dynamic" descr="{&quot;templafy&quot;:{&quot;id&quot;:&quot;df4b4e49-b7da-4e6e-85b0-6c53a20f83eb&quot;}}" title="Form.Cigna_Confidentiality.EvernorthConfidentiality">
            <a:extLst>
              <a:ext uri="{FF2B5EF4-FFF2-40B4-BE49-F238E27FC236}">
                <a16:creationId xmlns:a16="http://schemas.microsoft.com/office/drawing/2014/main" id="{9F01B46A-535C-85FD-CBBA-B7D9FD817E62}"/>
              </a:ext>
            </a:extLst>
          </p:cNvPr>
          <p:cNvSpPr/>
          <p:nvPr userDrawn="1"/>
        </p:nvSpPr>
        <p:spPr bwMode="white">
          <a:xfrm>
            <a:off x="5430786" y="5903806"/>
            <a:ext cx="44316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r">
              <a:lnSpc>
                <a:spcPct val="90000"/>
              </a:lnSpc>
            </a:pPr>
            <a:r>
              <a:rPr lang="en-US" sz="1000" b="0" i="0" cap="none" baseline="0">
                <a:solidFill>
                  <a:schemeClr val="tx2"/>
                </a:solidFill>
                <a:effectLst/>
                <a:latin typeface="Arial Narrow" panose="020B0604020202020204" pitchFamily="34" charset="0"/>
                <a:ea typeface="Arial" panose="020B0604020202020204" pitchFamily="34" charset="0"/>
                <a:cs typeface="Arial Narrow" panose="020B0604020202020204" pitchFamily="34" charset="0"/>
              </a:rPr>
              <a:t>Confidential, unpublished property of Evernorth Health Services. Do not duplicate or distribute. Use and distribution limited solely to authorized personnel. © 2024 Evernorth Health Services.</a:t>
            </a:r>
          </a:p>
        </p:txBody>
      </p:sp>
      <p:sp>
        <p:nvSpPr>
          <p:cNvPr id="16" name="Internal Stamp dynamic" descr="{&quot;templafy&quot;:{&quot;id&quot;:&quot;b4f616b6-4d0d-4a7a-92ba-6ad08fb24e6c&quot;}}" title="Form.Cigna_Confidentiality.Cigna_confidentiality">
            <a:extLst>
              <a:ext uri="{FF2B5EF4-FFF2-40B4-BE49-F238E27FC236}">
                <a16:creationId xmlns:a16="http://schemas.microsoft.com/office/drawing/2014/main" id="{CC8FB2CC-F10A-4F4F-8F20-94D3B3E328E4}"/>
              </a:ext>
            </a:extLst>
          </p:cNvPr>
          <p:cNvSpPr/>
          <p:nvPr userDrawn="1"/>
        </p:nvSpPr>
        <p:spPr bwMode="white">
          <a:xfrm>
            <a:off x="3096000" y="5903806"/>
            <a:ext cx="19404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lnSpc>
                <a:spcPct val="90000"/>
              </a:lnSpc>
            </a:pPr>
            <a:r>
              <a:rPr lang="en-US" sz="1000" b="0" i="0" kern="1200" cap="none" baseline="0" noProof="0">
                <a:solidFill>
                  <a:schemeClr val="tx2"/>
                </a:solidFill>
                <a:effectLst/>
                <a:latin typeface="Arial Narrow" panose="020B0604020202020204" pitchFamily="34" charset="0"/>
                <a:ea typeface="+mn-ea"/>
                <a:cs typeface="+mn-cs"/>
              </a:rPr>
              <a:t>For internal use only. Use and distribution limited solely to authorized personnel.</a:t>
            </a:r>
          </a:p>
        </p:txBody>
      </p:sp>
      <p:pic>
        <p:nvPicPr>
          <p:cNvPr id="5" name="Dynamic logo hypermint" descr="{&quot;templafy&quot;:{&quot;id&quot;:&quot;32c07e7b-fa88-4fa0-97b0-13ac750033a2&quot;}}">
            <a:extLst>
              <a:ext uri="{FF2B5EF4-FFF2-40B4-BE49-F238E27FC236}">
                <a16:creationId xmlns:a16="http://schemas.microsoft.com/office/drawing/2014/main" id="{B991C9F8-5C35-F181-FDCC-12951A6DD9EB}"/>
              </a:ext>
            </a:extLst>
          </p:cNvPr>
          <p:cNvPicPr>
            <a:picLocks/>
          </p:cNvPicPr>
          <p:nvPr userDrawn="1"/>
        </p:nvPicPr>
        <p:blipFill>
          <a:blip r:embed="rId3">
            <a:extLst>
              <a:ext uri="{28A0092B-C50C-407E-A947-70E740481C1C}">
                <a14:useLocalDpi xmlns:a14="http://schemas.microsoft.com/office/drawing/2010/main" val="0"/>
              </a:ext>
            </a:extLst>
          </a:blip>
          <a:stretch>
            <a:fillRect/>
          </a:stretch>
        </p:blipFill>
        <p:spPr>
          <a:xfrm>
            <a:off x="820800" y="5569199"/>
            <a:ext cx="2145868" cy="756094"/>
          </a:xfrm>
          <a:prstGeom prst="rect">
            <a:avLst/>
          </a:prstGeom>
        </p:spPr>
      </p:pic>
      <p:sp>
        <p:nvSpPr>
          <p:cNvPr id="13" name="Slide Number Placeholder 12">
            <a:extLst>
              <a:ext uri="{FF2B5EF4-FFF2-40B4-BE49-F238E27FC236}">
                <a16:creationId xmlns:a16="http://schemas.microsoft.com/office/drawing/2014/main" id="{610B8742-C532-4276-A55B-E4E96C675DA4}"/>
              </a:ext>
            </a:extLst>
          </p:cNvPr>
          <p:cNvSpPr>
            <a:spLocks noGrp="1"/>
          </p:cNvSpPr>
          <p:nvPr>
            <p:ph type="sldNum" sz="quarter" idx="16"/>
          </p:nvPr>
        </p:nvSpPr>
        <p:spPr bwMode="white">
          <a:xfrm>
            <a:off x="11068880" y="6051600"/>
            <a:ext cx="266400" cy="180000"/>
          </a:xfrm>
        </p:spPr>
        <p:txBody>
          <a:bodyPr/>
          <a:lstStyle>
            <a:lvl1pPr>
              <a:defRPr>
                <a:solidFill>
                  <a:schemeClr val="tx2"/>
                </a:solidFill>
              </a:defRPr>
            </a:lvl1pPr>
          </a:lstStyle>
          <a:p>
            <a:fld id="{23AA811B-2EBD-4900-905E-5BE206449611}" type="slidenum">
              <a:rPr lang="en-US" smtClean="0"/>
              <a:pPr/>
              <a:t>‹#›</a:t>
            </a:fld>
            <a:endParaRPr lang="en-US"/>
          </a:p>
        </p:txBody>
      </p:sp>
      <p:sp>
        <p:nvSpPr>
          <p:cNvPr id="3" name="Date Placeholder 2">
            <a:extLst>
              <a:ext uri="{FF2B5EF4-FFF2-40B4-BE49-F238E27FC236}">
                <a16:creationId xmlns:a16="http://schemas.microsoft.com/office/drawing/2014/main" id="{788BBC47-061B-6B03-3F22-69BD151E2BA1}"/>
              </a:ext>
            </a:extLst>
          </p:cNvPr>
          <p:cNvSpPr>
            <a:spLocks noGrp="1"/>
          </p:cNvSpPr>
          <p:nvPr>
            <p:ph type="dt" sz="half" idx="17"/>
          </p:nvPr>
        </p:nvSpPr>
        <p:spPr>
          <a:xfrm>
            <a:off x="10141200" y="6051600"/>
            <a:ext cx="691200" cy="180000"/>
          </a:xfrm>
        </p:spPr>
        <p:txBody>
          <a:bodyPr/>
          <a:lstStyle>
            <a:lvl1pPr>
              <a:defRPr>
                <a:solidFill>
                  <a:schemeClr val="tx2"/>
                </a:solidFill>
              </a:defRPr>
            </a:lvl1pPr>
          </a:lstStyle>
          <a:p>
            <a:fld id="{B118041E-2DAD-480C-AEE4-E661A097CFE4}" type="datetime1">
              <a:rPr lang="en-US" smtClean="0"/>
              <a:pPr/>
              <a:t>7/17/2026</a:t>
            </a:fld>
            <a:endParaRPr lang="en-US"/>
          </a:p>
        </p:txBody>
      </p:sp>
    </p:spTree>
    <p:extLst>
      <p:ext uri="{BB962C8B-B14F-4D97-AF65-F5344CB8AC3E}">
        <p14:creationId xmlns:p14="http://schemas.microsoft.com/office/powerpoint/2010/main" val="193262326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300">
          <p15:clr>
            <a:srgbClr val="F26B43"/>
          </p15:clr>
        </p15:guide>
        <p15:guide id="2" orient="horz" pos="2064">
          <p15:clr>
            <a:srgbClr val="F26B43"/>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E. Content color">
    <p:bg>
      <p:bgPr>
        <a:solidFill>
          <a:schemeClr val="bg2"/>
        </a:solidFill>
        <a:effectLst/>
      </p:bgPr>
    </p:bg>
    <p:spTree>
      <p:nvGrpSpPr>
        <p:cNvPr id="1" name=""/>
        <p:cNvGrpSpPr/>
        <p:nvPr/>
      </p:nvGrpSpPr>
      <p:grpSpPr>
        <a:xfrm>
          <a:off x="0" y="0"/>
          <a:ext cx="0" cy="0"/>
          <a:chOff x="0" y="0"/>
          <a:chExt cx="0" cy="0"/>
        </a:xfrm>
      </p:grpSpPr>
      <p:sp>
        <p:nvSpPr>
          <p:cNvPr id="2" name="Background">
            <a:extLst>
              <a:ext uri="{FF2B5EF4-FFF2-40B4-BE49-F238E27FC236}">
                <a16:creationId xmlns:a16="http://schemas.microsoft.com/office/drawing/2014/main" id="{8E62DA21-7247-AE84-D579-FE4CCCDB80C5}"/>
              </a:ext>
            </a:extLst>
          </p:cNvPr>
          <p:cNvSpPr>
            <a:spLocks noGrp="1" noRot="1" noMove="1" noResize="1" noEditPoints="1" noAdjustHandles="1" noChangeArrowheads="1" noChangeShapeType="1"/>
          </p:cNvSpPr>
          <p:nvPr userDrawn="1"/>
        </p:nvSpPr>
        <p:spPr bwMode="white">
          <a:xfrm>
            <a:off x="2736000" y="6063916"/>
            <a:ext cx="1868400" cy="79408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a:p>
        </p:txBody>
      </p:sp>
      <p:pic>
        <p:nvPicPr>
          <p:cNvPr id="7" name="Picture 6" descr="A person running outside with trees in the background&#10;&#10;Description automatically generated">
            <a:extLst>
              <a:ext uri="{FF2B5EF4-FFF2-40B4-BE49-F238E27FC236}">
                <a16:creationId xmlns:a16="http://schemas.microsoft.com/office/drawing/2014/main" id="{89A96106-E0FF-D5DD-DAB7-FC1FFBA68FC3}"/>
              </a:ext>
            </a:extLst>
          </p:cNvPr>
          <p:cNvPicPr>
            <a:picLocks noGrp="1" noRot="1" noChangeAspect="1" noMove="1" noResize="1" noEditPoints="1" noAdjustHandles="1" noChangeArrowheads="1" noChangeShapeType="1" noCrop="1"/>
          </p:cNvPicPr>
          <p:nvPr userDrawn="1"/>
        </p:nvPicPr>
        <p:blipFill rotWithShape="1">
          <a:blip r:embed="rId2">
            <a:alphaModFix/>
            <a:extLst>
              <a:ext uri="{28A0092B-C50C-407E-A947-70E740481C1C}">
                <a14:useLocalDpi xmlns:a14="http://schemas.microsoft.com/office/drawing/2010/main" val="0"/>
              </a:ext>
            </a:extLst>
          </a:blip>
          <a:srcRect l="1513" t="2124" r="37351" b="16994"/>
          <a:stretch/>
        </p:blipFill>
        <p:spPr>
          <a:xfrm>
            <a:off x="4394200" y="0"/>
            <a:ext cx="7798562" cy="6857873"/>
          </a:xfrm>
          <a:custGeom>
            <a:avLst/>
            <a:gdLst>
              <a:gd name="connsiteX0" fmla="*/ 4145915 w 7798562"/>
              <a:gd name="connsiteY0" fmla="*/ 0 h 6857873"/>
              <a:gd name="connsiteX1" fmla="*/ 7798562 w 7798562"/>
              <a:gd name="connsiteY1" fmla="*/ 0 h 6857873"/>
              <a:gd name="connsiteX2" fmla="*/ 7798562 w 7798562"/>
              <a:gd name="connsiteY2" fmla="*/ 6857873 h 6857873"/>
              <a:gd name="connsiteX3" fmla="*/ 21209 w 7798562"/>
              <a:gd name="connsiteY3" fmla="*/ 6857873 h 6857873"/>
              <a:gd name="connsiteX4" fmla="*/ 0 w 7798562"/>
              <a:gd name="connsiteY4" fmla="*/ 6672072 h 6857873"/>
              <a:gd name="connsiteX5" fmla="*/ 0 w 7798562"/>
              <a:gd name="connsiteY5" fmla="*/ 4185158 h 6857873"/>
              <a:gd name="connsiteX6" fmla="*/ 828929 w 7798562"/>
              <a:gd name="connsiteY6" fmla="*/ 3356229 h 6857873"/>
              <a:gd name="connsiteX7" fmla="*/ 3523234 w 7798562"/>
              <a:gd name="connsiteY7" fmla="*/ 3356229 h 6857873"/>
              <a:gd name="connsiteX8" fmla="*/ 4144899 w 7798562"/>
              <a:gd name="connsiteY8" fmla="*/ 2734564 h 6857873"/>
              <a:gd name="connsiteX9" fmla="*/ 4144899 w 7798562"/>
              <a:gd name="connsiteY9" fmla="*/ 40386 h 6857873"/>
              <a:gd name="connsiteX10" fmla="*/ 4145915 w 7798562"/>
              <a:gd name="connsiteY10" fmla="*/ 0 h 685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798562" h="6857873">
                <a:moveTo>
                  <a:pt x="4145915" y="0"/>
                </a:moveTo>
                <a:lnTo>
                  <a:pt x="7798562" y="0"/>
                </a:lnTo>
                <a:lnTo>
                  <a:pt x="7798562" y="6857873"/>
                </a:lnTo>
                <a:lnTo>
                  <a:pt x="21209" y="6857873"/>
                </a:lnTo>
                <a:cubicBezTo>
                  <a:pt x="7493" y="6798183"/>
                  <a:pt x="0" y="6735953"/>
                  <a:pt x="0" y="6672072"/>
                </a:cubicBezTo>
                <a:lnTo>
                  <a:pt x="0" y="4185158"/>
                </a:lnTo>
                <a:cubicBezTo>
                  <a:pt x="0" y="3727323"/>
                  <a:pt x="371094" y="3356229"/>
                  <a:pt x="828929" y="3356229"/>
                </a:cubicBezTo>
                <a:lnTo>
                  <a:pt x="3523234" y="3356229"/>
                </a:lnTo>
                <a:cubicBezTo>
                  <a:pt x="3866515" y="3356229"/>
                  <a:pt x="4144899" y="3077972"/>
                  <a:pt x="4144899" y="2734564"/>
                </a:cubicBezTo>
                <a:lnTo>
                  <a:pt x="4144899" y="40386"/>
                </a:lnTo>
                <a:cubicBezTo>
                  <a:pt x="4144899" y="26797"/>
                  <a:pt x="4145280" y="13335"/>
                  <a:pt x="4145915" y="0"/>
                </a:cubicBezTo>
                <a:close/>
              </a:path>
            </a:pathLst>
          </a:custGeom>
        </p:spPr>
      </p:pic>
      <p:sp>
        <p:nvSpPr>
          <p:cNvPr id="6" name="Title 5">
            <a:extLst>
              <a:ext uri="{FF2B5EF4-FFF2-40B4-BE49-F238E27FC236}">
                <a16:creationId xmlns:a16="http://schemas.microsoft.com/office/drawing/2014/main" id="{AADA00A3-1949-BBC2-B834-FFE8121ED8D9}"/>
              </a:ext>
            </a:extLst>
          </p:cNvPr>
          <p:cNvSpPr>
            <a:spLocks noGrp="1"/>
          </p:cNvSpPr>
          <p:nvPr>
            <p:ph type="title" hasCustomPrompt="1"/>
          </p:nvPr>
        </p:nvSpPr>
        <p:spPr>
          <a:xfrm>
            <a:off x="360000" y="295200"/>
            <a:ext cx="7588800" cy="469910"/>
          </a:xfrm>
        </p:spPr>
        <p:txBody>
          <a:bodyPr/>
          <a:lstStyle/>
          <a:p>
            <a:r>
              <a:rPr lang="en-US" noProof="0"/>
              <a:t>Click to add title</a:t>
            </a:r>
            <a:endParaRPr lang="en-US"/>
          </a:p>
        </p:txBody>
      </p:sp>
      <p:sp>
        <p:nvSpPr>
          <p:cNvPr id="9" name="Text Placeholder sub">
            <a:extLst>
              <a:ext uri="{FF2B5EF4-FFF2-40B4-BE49-F238E27FC236}">
                <a16:creationId xmlns:a16="http://schemas.microsoft.com/office/drawing/2014/main" id="{6624D307-17AE-B860-B6BF-FBF2952BA7BA}"/>
              </a:ext>
            </a:extLst>
          </p:cNvPr>
          <p:cNvSpPr>
            <a:spLocks noGrp="1"/>
          </p:cNvSpPr>
          <p:nvPr>
            <p:ph type="body" sz="quarter" idx="19" hasCustomPrompt="1"/>
          </p:nvPr>
        </p:nvSpPr>
        <p:spPr>
          <a:xfrm>
            <a:off x="360000" y="769232"/>
            <a:ext cx="7588800" cy="935743"/>
          </a:xfrm>
        </p:spPr>
        <p:txBody>
          <a:bodyPr anchor="t" anchorCtr="0"/>
          <a:lstStyle>
            <a:lvl1pPr marL="0" indent="0">
              <a:lnSpc>
                <a:spcPct val="100000"/>
              </a:lnSpc>
              <a:spcBef>
                <a:spcPts val="0"/>
              </a:spcBef>
              <a:spcAft>
                <a:spcPts val="0"/>
              </a:spcAft>
              <a:buNone/>
              <a:defRPr sz="1800" cap="none" spc="0" baseline="0">
                <a:solidFill>
                  <a:schemeClr val="accent3"/>
                </a:solidFill>
                <a:latin typeface="+mn-lt"/>
              </a:defRPr>
            </a:lvl1pPr>
          </a:lstStyle>
          <a:p>
            <a:pPr lvl="0"/>
            <a:r>
              <a:rPr lang="en-US"/>
              <a:t>Click to add subtitle</a:t>
            </a:r>
          </a:p>
        </p:txBody>
      </p:sp>
      <p:sp>
        <p:nvSpPr>
          <p:cNvPr id="3" name="Content Placeholder 2"/>
          <p:cNvSpPr>
            <a:spLocks noGrp="1"/>
          </p:cNvSpPr>
          <p:nvPr>
            <p:ph idx="1" hasCustomPrompt="1"/>
          </p:nvPr>
        </p:nvSpPr>
        <p:spPr>
          <a:xfrm>
            <a:off x="360000" y="1706400"/>
            <a:ext cx="3704000" cy="4042800"/>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noProof="0"/>
              <a:t>Click to add text                                                                                                                      Enter &amp; TAB to view next text style                                                                             SHIFT+TAB to view previous text style</a:t>
            </a:r>
            <a:endParaRPr lang="en-US"/>
          </a:p>
          <a:p>
            <a:pPr lvl="1"/>
            <a:r>
              <a:rPr lang="en-US" noProof="0"/>
              <a:t>Second level</a:t>
            </a:r>
            <a:endParaRPr lang="en-US"/>
          </a:p>
          <a:p>
            <a:pPr lvl="2"/>
            <a:r>
              <a:rPr lang="en-US" noProof="0"/>
              <a:t>Third level</a:t>
            </a:r>
            <a:endParaRPr lang="en-US"/>
          </a:p>
          <a:p>
            <a:pPr lvl="3"/>
            <a:r>
              <a:rPr lang="en-US" noProof="0"/>
              <a:t>Fourth level</a:t>
            </a:r>
            <a:endParaRPr lang="en-US"/>
          </a:p>
          <a:p>
            <a:pPr lvl="4"/>
            <a:r>
              <a:rPr lang="en-US" noProof="0"/>
              <a:t>Fifth level</a:t>
            </a:r>
            <a:endParaRPr lang="en-US"/>
          </a:p>
          <a:p>
            <a:pPr lvl="5"/>
            <a:r>
              <a:rPr lang="en-US" noProof="0"/>
              <a:t>6 level</a:t>
            </a:r>
            <a:endParaRPr lang="en-US"/>
          </a:p>
          <a:p>
            <a:pPr lvl="6"/>
            <a:r>
              <a:rPr lang="en-US" noProof="0"/>
              <a:t>7 level</a:t>
            </a:r>
            <a:endParaRPr lang="en-US"/>
          </a:p>
          <a:p>
            <a:pPr lvl="7"/>
            <a:r>
              <a:rPr lang="en-US" noProof="0"/>
              <a:t>8 level</a:t>
            </a:r>
            <a:endParaRPr lang="en-US"/>
          </a:p>
          <a:p>
            <a:pPr lvl="8"/>
            <a:r>
              <a:rPr lang="en-US" noProof="0"/>
              <a:t>9 level</a:t>
            </a:r>
            <a:endParaRPr lang="en-US"/>
          </a:p>
        </p:txBody>
      </p:sp>
      <p:sp>
        <p:nvSpPr>
          <p:cNvPr id="14" name="Text Placeholder notes">
            <a:extLst>
              <a:ext uri="{FF2B5EF4-FFF2-40B4-BE49-F238E27FC236}">
                <a16:creationId xmlns:a16="http://schemas.microsoft.com/office/drawing/2014/main" id="{DEBBE09B-35FB-4112-9ADF-BA0FEC378F77}"/>
              </a:ext>
            </a:extLst>
          </p:cNvPr>
          <p:cNvSpPr>
            <a:spLocks noGrp="1"/>
          </p:cNvSpPr>
          <p:nvPr>
            <p:ph type="body" sz="quarter" idx="16" hasCustomPrompt="1"/>
          </p:nvPr>
        </p:nvSpPr>
        <p:spPr>
          <a:xfrm>
            <a:off x="360000" y="5749200"/>
            <a:ext cx="3704000" cy="288000"/>
          </a:xfrm>
        </p:spPr>
        <p:txBody>
          <a:bodyPr anchor="b"/>
          <a:lstStyle>
            <a:lvl1pPr marL="0" indent="0">
              <a:buNone/>
              <a:defRPr sz="900" i="1">
                <a:solidFill>
                  <a:schemeClr val="tx1"/>
                </a:solidFill>
              </a:defRPr>
            </a:lvl1pPr>
          </a:lstStyle>
          <a:p>
            <a:pPr lvl="0"/>
            <a:r>
              <a:rPr lang="en-US"/>
              <a:t>Insert notes</a:t>
            </a:r>
          </a:p>
        </p:txBody>
      </p:sp>
      <p:sp>
        <p:nvSpPr>
          <p:cNvPr id="11" name="Legal dynamic" descr="{&quot;templafy&quot;:{&quot;id&quot;:&quot;3af3c2da-1f01-4f92-b42d-33018e8664b0&quot;}}" title="Form.Cigna_Confidentiality.EvernorthConfidentiality">
            <a:extLst>
              <a:ext uri="{FF2B5EF4-FFF2-40B4-BE49-F238E27FC236}">
                <a16:creationId xmlns:a16="http://schemas.microsoft.com/office/drawing/2014/main" id="{E9B1624F-A9FC-D14B-2D3A-07D3D3D27547}"/>
              </a:ext>
            </a:extLst>
          </p:cNvPr>
          <p:cNvSpPr/>
          <p:nvPr userDrawn="1"/>
        </p:nvSpPr>
        <p:spPr bwMode="white">
          <a:xfrm>
            <a:off x="5923280" y="6217200"/>
            <a:ext cx="44316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r">
              <a:lnSpc>
                <a:spcPct val="90000"/>
              </a:lnSpc>
            </a:pPr>
            <a:r>
              <a:rPr lang="en-US" sz="1000" b="0" i="0" cap="none" baseline="0">
                <a:solidFill>
                  <a:schemeClr val="bg1"/>
                </a:solidFill>
                <a:effectLst/>
                <a:latin typeface="Arial Narrow" panose="020B0604020202020204" pitchFamily="34" charset="0"/>
                <a:ea typeface="Arial" panose="020B0604020202020204" pitchFamily="34" charset="0"/>
                <a:cs typeface="Arial Narrow" panose="020B0604020202020204" pitchFamily="34" charset="0"/>
              </a:rPr>
              <a:t>Confidential, unpublished property of Evernorth Health Services. Do not duplicate or distribute. Use and distribution limited solely to authorized personnel. © 2024 Evernorth Health Services.</a:t>
            </a:r>
          </a:p>
        </p:txBody>
      </p:sp>
      <p:sp>
        <p:nvSpPr>
          <p:cNvPr id="10" name="Internal Stamp dynamic" descr="{&quot;templafy&quot;:{&quot;id&quot;:&quot;0313fda5-710b-4767-bbab-d038e6c3cf2e&quot;}}" title="Form.Cigna_Confidentiality.Cigna_confidentiality">
            <a:extLst>
              <a:ext uri="{FF2B5EF4-FFF2-40B4-BE49-F238E27FC236}">
                <a16:creationId xmlns:a16="http://schemas.microsoft.com/office/drawing/2014/main" id="{E6D63D2D-EACA-AE85-132A-145A0AD8CDDA}"/>
              </a:ext>
            </a:extLst>
          </p:cNvPr>
          <p:cNvSpPr/>
          <p:nvPr userDrawn="1"/>
        </p:nvSpPr>
        <p:spPr>
          <a:xfrm>
            <a:off x="2844000" y="6216565"/>
            <a:ext cx="14004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lnSpc>
                <a:spcPct val="90000"/>
              </a:lnSpc>
            </a:pPr>
            <a:r>
              <a:rPr lang="en-US" sz="1000" b="0" i="0" kern="1200" cap="none" baseline="0" noProof="0">
                <a:solidFill>
                  <a:schemeClr val="accent3"/>
                </a:solidFill>
                <a:effectLst/>
                <a:latin typeface="Arial Narrow" panose="020B0604020202020204" pitchFamily="34" charset="0"/>
                <a:ea typeface="+mn-ea"/>
                <a:cs typeface="+mn-cs"/>
              </a:rPr>
              <a:t>For internal use only. Use and distribution limited solely to authorized personnel.</a:t>
            </a:r>
          </a:p>
        </p:txBody>
      </p:sp>
      <p:sp>
        <p:nvSpPr>
          <p:cNvPr id="5" name="Slide Number Placeholder 4">
            <a:extLst>
              <a:ext uri="{FF2B5EF4-FFF2-40B4-BE49-F238E27FC236}">
                <a16:creationId xmlns:a16="http://schemas.microsoft.com/office/drawing/2014/main" id="{18DB4F76-CF7B-A1C3-7AF9-A6971FBEC67D}"/>
              </a:ext>
            </a:extLst>
          </p:cNvPr>
          <p:cNvSpPr>
            <a:spLocks noGrp="1"/>
          </p:cNvSpPr>
          <p:nvPr>
            <p:ph type="sldNum" sz="quarter" idx="18"/>
          </p:nvPr>
        </p:nvSpPr>
        <p:spPr bwMode="white"/>
        <p:txBody>
          <a:bodyPr/>
          <a:lstStyle>
            <a:lvl1pPr>
              <a:defRPr>
                <a:solidFill>
                  <a:schemeClr val="bg1"/>
                </a:solidFill>
              </a:defRPr>
            </a:lvl1pPr>
          </a:lstStyle>
          <a:p>
            <a:fld id="{23AA811B-2EBD-4900-905E-5BE206449611}" type="slidenum">
              <a:rPr lang="en-US" smtClean="0"/>
              <a:pPr/>
              <a:t>‹#›</a:t>
            </a:fld>
            <a:endParaRPr lang="en-US"/>
          </a:p>
        </p:txBody>
      </p:sp>
      <p:sp>
        <p:nvSpPr>
          <p:cNvPr id="8" name="Date Placeholder 5">
            <a:extLst>
              <a:ext uri="{FF2B5EF4-FFF2-40B4-BE49-F238E27FC236}">
                <a16:creationId xmlns:a16="http://schemas.microsoft.com/office/drawing/2014/main" id="{A15775F7-299E-8775-41DE-B482B14FB24D}"/>
              </a:ext>
            </a:extLst>
          </p:cNvPr>
          <p:cNvSpPr>
            <a:spLocks noGrp="1"/>
          </p:cNvSpPr>
          <p:nvPr>
            <p:ph type="dt" sz="half" idx="13"/>
          </p:nvPr>
        </p:nvSpPr>
        <p:spPr>
          <a:xfrm>
            <a:off x="10630800" y="6364800"/>
            <a:ext cx="691200" cy="180000"/>
          </a:xfrm>
        </p:spPr>
        <p:txBody>
          <a:bodyPr/>
          <a:lstStyle>
            <a:lvl1pPr>
              <a:defRPr>
                <a:solidFill>
                  <a:schemeClr val="bg2"/>
                </a:solidFill>
              </a:defRPr>
            </a:lvl1pPr>
          </a:lstStyle>
          <a:p>
            <a:fld id="{B118041E-2DAD-480C-AEE4-E661A097CFE4}" type="datetime1">
              <a:rPr lang="en-US" smtClean="0"/>
              <a:pPr/>
              <a:t>7/17/2026</a:t>
            </a:fld>
            <a:endParaRPr lang="en-US"/>
          </a:p>
        </p:txBody>
      </p:sp>
    </p:spTree>
    <p:extLst>
      <p:ext uri="{BB962C8B-B14F-4D97-AF65-F5344CB8AC3E}">
        <p14:creationId xmlns:p14="http://schemas.microsoft.com/office/powerpoint/2010/main" val="2275925878"/>
      </p:ext>
    </p:extLst>
  </p:cSld>
  <p:clrMapOvr>
    <a:masterClrMapping/>
  </p:clrMapOvr>
  <p:extLst>
    <p:ext uri="{DCECCB84-F9BA-43D5-87BE-67443E8EF086}">
      <p15:sldGuideLst xmlns:p15="http://schemas.microsoft.com/office/powerpoint/2012/main">
        <p15:guide id="1" orient="horz" pos="1074">
          <p15:clr>
            <a:srgbClr val="F26B43"/>
          </p15:clr>
        </p15:guide>
        <p15:guide id="2" orient="horz" pos="486">
          <p15:clr>
            <a:srgbClr val="F26B43"/>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A. Content and Image color">
    <p:bg>
      <p:bgPr>
        <a:solidFill>
          <a:schemeClr val="bg2"/>
        </a:solidFill>
        <a:effectLst/>
      </p:bgPr>
    </p:bg>
    <p:spTree>
      <p:nvGrpSpPr>
        <p:cNvPr id="1" name=""/>
        <p:cNvGrpSpPr/>
        <p:nvPr/>
      </p:nvGrpSpPr>
      <p:grpSpPr>
        <a:xfrm>
          <a:off x="0" y="0"/>
          <a:ext cx="0" cy="0"/>
          <a:chOff x="0" y="0"/>
          <a:chExt cx="0" cy="0"/>
        </a:xfrm>
      </p:grpSpPr>
      <p:sp>
        <p:nvSpPr>
          <p:cNvPr id="7" name="Picture Placeholder 17">
            <a:extLst>
              <a:ext uri="{FF2B5EF4-FFF2-40B4-BE49-F238E27FC236}">
                <a16:creationId xmlns:a16="http://schemas.microsoft.com/office/drawing/2014/main" id="{BE3027AD-94E9-A768-4C15-96C5746FB951}"/>
              </a:ext>
            </a:extLst>
          </p:cNvPr>
          <p:cNvSpPr>
            <a:spLocks noGrp="1"/>
          </p:cNvSpPr>
          <p:nvPr>
            <p:ph type="pic" sz="quarter" idx="20"/>
          </p:nvPr>
        </p:nvSpPr>
        <p:spPr>
          <a:xfrm>
            <a:off x="8128000" y="1772816"/>
            <a:ext cx="3706811" cy="4264384"/>
          </a:xfrm>
          <a:prstGeom prst="roundRect">
            <a:avLst>
              <a:gd name="adj" fmla="val 9634"/>
            </a:avLst>
          </a:prstGeom>
          <a:solidFill>
            <a:schemeClr val="bg1">
              <a:lumMod val="75000"/>
            </a:schemeClr>
          </a:solidFill>
        </p:spPr>
        <p:txBody>
          <a:bodyPr wrap="square" tIns="576000" anchor="ctr" anchorCtr="0">
            <a:noAutofit/>
          </a:bodyPr>
          <a:lstStyle>
            <a:lvl1pPr marL="0" indent="0" algn="ctr">
              <a:buNone/>
              <a:defRPr sz="1600">
                <a:solidFill>
                  <a:schemeClr val="tx1"/>
                </a:solidFill>
              </a:defRPr>
            </a:lvl1pPr>
          </a:lstStyle>
          <a:p>
            <a:r>
              <a:rPr lang="en-US"/>
              <a:t>Click icon to add picture</a:t>
            </a:r>
          </a:p>
        </p:txBody>
      </p:sp>
      <p:sp>
        <p:nvSpPr>
          <p:cNvPr id="6" name="Title 5">
            <a:extLst>
              <a:ext uri="{FF2B5EF4-FFF2-40B4-BE49-F238E27FC236}">
                <a16:creationId xmlns:a16="http://schemas.microsoft.com/office/drawing/2014/main" id="{AADA00A3-1949-BBC2-B834-FFE8121ED8D9}"/>
              </a:ext>
            </a:extLst>
          </p:cNvPr>
          <p:cNvSpPr>
            <a:spLocks noGrp="1"/>
          </p:cNvSpPr>
          <p:nvPr>
            <p:ph type="title" hasCustomPrompt="1"/>
          </p:nvPr>
        </p:nvSpPr>
        <p:spPr>
          <a:xfrm>
            <a:off x="360000" y="295200"/>
            <a:ext cx="7588800" cy="469910"/>
          </a:xfrm>
        </p:spPr>
        <p:txBody>
          <a:bodyPr/>
          <a:lstStyle/>
          <a:p>
            <a:r>
              <a:rPr lang="en-US" noProof="0"/>
              <a:t>Click to add title</a:t>
            </a:r>
            <a:endParaRPr lang="en-US"/>
          </a:p>
        </p:txBody>
      </p:sp>
      <p:sp>
        <p:nvSpPr>
          <p:cNvPr id="9" name="Text Placeholder sub">
            <a:extLst>
              <a:ext uri="{FF2B5EF4-FFF2-40B4-BE49-F238E27FC236}">
                <a16:creationId xmlns:a16="http://schemas.microsoft.com/office/drawing/2014/main" id="{6624D307-17AE-B860-B6BF-FBF2952BA7BA}"/>
              </a:ext>
            </a:extLst>
          </p:cNvPr>
          <p:cNvSpPr>
            <a:spLocks noGrp="1"/>
          </p:cNvSpPr>
          <p:nvPr>
            <p:ph type="body" sz="quarter" idx="19" hasCustomPrompt="1"/>
          </p:nvPr>
        </p:nvSpPr>
        <p:spPr>
          <a:xfrm>
            <a:off x="360000" y="769232"/>
            <a:ext cx="7588800" cy="935743"/>
          </a:xfrm>
        </p:spPr>
        <p:txBody>
          <a:bodyPr anchor="t" anchorCtr="0"/>
          <a:lstStyle>
            <a:lvl1pPr marL="0" indent="0">
              <a:lnSpc>
                <a:spcPct val="100000"/>
              </a:lnSpc>
              <a:spcBef>
                <a:spcPts val="0"/>
              </a:spcBef>
              <a:spcAft>
                <a:spcPts val="0"/>
              </a:spcAft>
              <a:buNone/>
              <a:defRPr sz="1800" cap="none" spc="0" baseline="0">
                <a:solidFill>
                  <a:schemeClr val="accent3"/>
                </a:solidFill>
                <a:latin typeface="+mn-lt"/>
              </a:defRPr>
            </a:lvl1pPr>
          </a:lstStyle>
          <a:p>
            <a:pPr lvl="0"/>
            <a:r>
              <a:rPr lang="en-US"/>
              <a:t>Click to add subtitle</a:t>
            </a:r>
          </a:p>
        </p:txBody>
      </p:sp>
      <p:sp>
        <p:nvSpPr>
          <p:cNvPr id="3" name="Content Placeholder 2"/>
          <p:cNvSpPr>
            <a:spLocks noGrp="1"/>
          </p:cNvSpPr>
          <p:nvPr>
            <p:ph idx="1" hasCustomPrompt="1"/>
          </p:nvPr>
        </p:nvSpPr>
        <p:spPr>
          <a:xfrm>
            <a:off x="360000" y="1706400"/>
            <a:ext cx="7588800" cy="4042800"/>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noProof="0"/>
              <a:t>Click to add text                                                                                                                      Enter &amp; TAB to view next text style                                                                             SHIFT+TAB to view previous text style</a:t>
            </a:r>
            <a:endParaRPr lang="en-US"/>
          </a:p>
          <a:p>
            <a:pPr lvl="1"/>
            <a:r>
              <a:rPr lang="en-US" noProof="0"/>
              <a:t>Second level</a:t>
            </a:r>
            <a:endParaRPr lang="en-US"/>
          </a:p>
          <a:p>
            <a:pPr lvl="2"/>
            <a:r>
              <a:rPr lang="en-US" noProof="0"/>
              <a:t>Third level</a:t>
            </a:r>
            <a:endParaRPr lang="en-US"/>
          </a:p>
          <a:p>
            <a:pPr lvl="3"/>
            <a:r>
              <a:rPr lang="en-US" noProof="0"/>
              <a:t>Fourth level</a:t>
            </a:r>
            <a:endParaRPr lang="en-US"/>
          </a:p>
          <a:p>
            <a:pPr lvl="4"/>
            <a:r>
              <a:rPr lang="en-US" noProof="0"/>
              <a:t>Fifth level</a:t>
            </a:r>
            <a:endParaRPr lang="en-US"/>
          </a:p>
          <a:p>
            <a:pPr lvl="5"/>
            <a:r>
              <a:rPr lang="en-US" noProof="0"/>
              <a:t>6 level</a:t>
            </a:r>
            <a:endParaRPr lang="en-US"/>
          </a:p>
          <a:p>
            <a:pPr lvl="6"/>
            <a:r>
              <a:rPr lang="en-US" noProof="0"/>
              <a:t>7 level</a:t>
            </a:r>
            <a:endParaRPr lang="en-US"/>
          </a:p>
          <a:p>
            <a:pPr lvl="7"/>
            <a:r>
              <a:rPr lang="en-US" noProof="0"/>
              <a:t>8 level</a:t>
            </a:r>
            <a:endParaRPr lang="en-US"/>
          </a:p>
          <a:p>
            <a:pPr lvl="8"/>
            <a:r>
              <a:rPr lang="en-US" noProof="0"/>
              <a:t>9 level</a:t>
            </a:r>
            <a:endParaRPr lang="en-US"/>
          </a:p>
        </p:txBody>
      </p:sp>
      <p:sp>
        <p:nvSpPr>
          <p:cNvPr id="14" name="Text Placeholder notes">
            <a:extLst>
              <a:ext uri="{FF2B5EF4-FFF2-40B4-BE49-F238E27FC236}">
                <a16:creationId xmlns:a16="http://schemas.microsoft.com/office/drawing/2014/main" id="{DEBBE09B-35FB-4112-9ADF-BA0FEC378F77}"/>
              </a:ext>
            </a:extLst>
          </p:cNvPr>
          <p:cNvSpPr>
            <a:spLocks noGrp="1"/>
          </p:cNvSpPr>
          <p:nvPr>
            <p:ph type="body" sz="quarter" idx="16" hasCustomPrompt="1"/>
          </p:nvPr>
        </p:nvSpPr>
        <p:spPr>
          <a:xfrm>
            <a:off x="360000" y="5749200"/>
            <a:ext cx="7588800" cy="288000"/>
          </a:xfrm>
        </p:spPr>
        <p:txBody>
          <a:bodyPr anchor="b"/>
          <a:lstStyle>
            <a:lvl1pPr marL="0" indent="0">
              <a:buNone/>
              <a:defRPr sz="900" i="1">
                <a:solidFill>
                  <a:schemeClr val="tx1"/>
                </a:solidFill>
              </a:defRPr>
            </a:lvl1pPr>
          </a:lstStyle>
          <a:p>
            <a:pPr lvl="0"/>
            <a:r>
              <a:rPr lang="en-US"/>
              <a:t>Insert notes</a:t>
            </a:r>
          </a:p>
        </p:txBody>
      </p:sp>
      <p:sp>
        <p:nvSpPr>
          <p:cNvPr id="5" name="Slide Number Placeholder 4">
            <a:extLst>
              <a:ext uri="{FF2B5EF4-FFF2-40B4-BE49-F238E27FC236}">
                <a16:creationId xmlns:a16="http://schemas.microsoft.com/office/drawing/2014/main" id="{18DB4F76-CF7B-A1C3-7AF9-A6971FBEC67D}"/>
              </a:ext>
            </a:extLst>
          </p:cNvPr>
          <p:cNvSpPr>
            <a:spLocks noGrp="1"/>
          </p:cNvSpPr>
          <p:nvPr>
            <p:ph type="sldNum" sz="quarter" idx="18"/>
          </p:nvPr>
        </p:nvSpPr>
        <p:spPr/>
        <p:txBody>
          <a:bodyPr/>
          <a:lstStyle/>
          <a:p>
            <a:fld id="{23AA811B-2EBD-4900-905E-5BE206449611}" type="slidenum">
              <a:rPr lang="en-US" smtClean="0"/>
              <a:pPr/>
              <a:t>‹#›</a:t>
            </a:fld>
            <a:endParaRPr lang="en-US"/>
          </a:p>
        </p:txBody>
      </p:sp>
      <p:sp>
        <p:nvSpPr>
          <p:cNvPr id="2" name="Date Placeholder 5">
            <a:extLst>
              <a:ext uri="{FF2B5EF4-FFF2-40B4-BE49-F238E27FC236}">
                <a16:creationId xmlns:a16="http://schemas.microsoft.com/office/drawing/2014/main" id="{811FE2AB-3F21-C3B2-60BD-245C08E2C7A2}"/>
              </a:ext>
            </a:extLst>
          </p:cNvPr>
          <p:cNvSpPr>
            <a:spLocks noGrp="1"/>
          </p:cNvSpPr>
          <p:nvPr>
            <p:ph type="dt" sz="half" idx="13"/>
          </p:nvPr>
        </p:nvSpPr>
        <p:spPr>
          <a:xfrm>
            <a:off x="10630800" y="6364800"/>
            <a:ext cx="691200" cy="180000"/>
          </a:xfrm>
        </p:spPr>
        <p:txBody>
          <a:bodyPr/>
          <a:lstStyle/>
          <a:p>
            <a:fld id="{B118041E-2DAD-480C-AEE4-E661A097CFE4}" type="datetime1">
              <a:rPr lang="en-US" smtClean="0"/>
              <a:t>7/17/2026</a:t>
            </a:fld>
            <a:endParaRPr lang="en-US"/>
          </a:p>
        </p:txBody>
      </p:sp>
    </p:spTree>
    <p:extLst>
      <p:ext uri="{BB962C8B-B14F-4D97-AF65-F5344CB8AC3E}">
        <p14:creationId xmlns:p14="http://schemas.microsoft.com/office/powerpoint/2010/main" val="6546488"/>
      </p:ext>
    </p:extLst>
  </p:cSld>
  <p:clrMapOvr>
    <a:masterClrMapping/>
  </p:clrMapOvr>
  <p:extLst>
    <p:ext uri="{DCECCB84-F9BA-43D5-87BE-67443E8EF086}">
      <p15:sldGuideLst xmlns:p15="http://schemas.microsoft.com/office/powerpoint/2012/main">
        <p15:guide id="1" orient="horz" pos="1074">
          <p15:clr>
            <a:srgbClr val="F26B43"/>
          </p15:clr>
        </p15:guide>
        <p15:guide id="2" orient="horz" pos="486">
          <p15:clr>
            <a:srgbClr val="F26B43"/>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A. 3 Content and Images color">
    <p:bg>
      <p:bgPr>
        <a:solidFill>
          <a:schemeClr val="bg2"/>
        </a:solidFill>
        <a:effectLst/>
      </p:bgPr>
    </p:bg>
    <p:spTree>
      <p:nvGrpSpPr>
        <p:cNvPr id="1" name=""/>
        <p:cNvGrpSpPr/>
        <p:nvPr/>
      </p:nvGrpSpPr>
      <p:grpSpPr>
        <a:xfrm>
          <a:off x="0" y="0"/>
          <a:ext cx="0" cy="0"/>
          <a:chOff x="0" y="0"/>
          <a:chExt cx="0" cy="0"/>
        </a:xfrm>
      </p:grpSpPr>
      <p:sp>
        <p:nvSpPr>
          <p:cNvPr id="10" name="Picture Placeholder 7">
            <a:extLst>
              <a:ext uri="{FF2B5EF4-FFF2-40B4-BE49-F238E27FC236}">
                <a16:creationId xmlns:a16="http://schemas.microsoft.com/office/drawing/2014/main" id="{6CFF692D-A41B-5DAE-DC12-1E2A739A2195}"/>
              </a:ext>
            </a:extLst>
          </p:cNvPr>
          <p:cNvSpPr>
            <a:spLocks noGrp="1"/>
          </p:cNvSpPr>
          <p:nvPr>
            <p:ph type="pic" sz="quarter" idx="11"/>
          </p:nvPr>
        </p:nvSpPr>
        <p:spPr>
          <a:xfrm>
            <a:off x="358774" y="1493973"/>
            <a:ext cx="3704400" cy="2206800"/>
          </a:xfrm>
          <a:prstGeom prst="roundRect">
            <a:avLst>
              <a:gd name="adj" fmla="val 10792"/>
            </a:avLst>
          </a:prstGeom>
          <a:solidFill>
            <a:schemeClr val="bg1">
              <a:lumMod val="75000"/>
            </a:schemeClr>
          </a:solidFill>
        </p:spPr>
        <p:txBody>
          <a:bodyPr tIns="576000" anchor="ctr"/>
          <a:lstStyle>
            <a:lvl1pPr marL="0" indent="0" algn="ctr">
              <a:buNone/>
              <a:defRPr sz="1200">
                <a:solidFill>
                  <a:schemeClr val="tx1"/>
                </a:solidFill>
                <a:latin typeface="+mn-lt"/>
              </a:defRPr>
            </a:lvl1pPr>
          </a:lstStyle>
          <a:p>
            <a:r>
              <a:rPr lang="en-US"/>
              <a:t>Click icon to add picture</a:t>
            </a:r>
          </a:p>
        </p:txBody>
      </p:sp>
      <p:sp>
        <p:nvSpPr>
          <p:cNvPr id="13" name="Picture Placeholder 7">
            <a:extLst>
              <a:ext uri="{FF2B5EF4-FFF2-40B4-BE49-F238E27FC236}">
                <a16:creationId xmlns:a16="http://schemas.microsoft.com/office/drawing/2014/main" id="{8CD27472-1C1C-7DB5-8520-A778835F23D9}"/>
              </a:ext>
            </a:extLst>
          </p:cNvPr>
          <p:cNvSpPr>
            <a:spLocks noGrp="1"/>
          </p:cNvSpPr>
          <p:nvPr>
            <p:ph type="pic" sz="quarter" idx="21"/>
          </p:nvPr>
        </p:nvSpPr>
        <p:spPr>
          <a:xfrm>
            <a:off x="4243387" y="1493973"/>
            <a:ext cx="3704400" cy="2206800"/>
          </a:xfrm>
          <a:prstGeom prst="roundRect">
            <a:avLst>
              <a:gd name="adj" fmla="val 10792"/>
            </a:avLst>
          </a:prstGeom>
          <a:solidFill>
            <a:schemeClr val="bg1">
              <a:lumMod val="75000"/>
            </a:schemeClr>
          </a:solidFill>
        </p:spPr>
        <p:txBody>
          <a:bodyPr tIns="576000" anchor="ctr"/>
          <a:lstStyle>
            <a:lvl1pPr marL="0" indent="0" algn="ctr">
              <a:buNone/>
              <a:defRPr sz="1200">
                <a:solidFill>
                  <a:schemeClr val="tx1"/>
                </a:solidFill>
                <a:latin typeface="+mn-lt"/>
              </a:defRPr>
            </a:lvl1pPr>
          </a:lstStyle>
          <a:p>
            <a:r>
              <a:rPr lang="en-US"/>
              <a:t>Click icon to add picture</a:t>
            </a:r>
          </a:p>
        </p:txBody>
      </p:sp>
      <p:sp>
        <p:nvSpPr>
          <p:cNvPr id="14" name="Picture Placeholder 7">
            <a:extLst>
              <a:ext uri="{FF2B5EF4-FFF2-40B4-BE49-F238E27FC236}">
                <a16:creationId xmlns:a16="http://schemas.microsoft.com/office/drawing/2014/main" id="{85753AAB-BEA0-A5BA-56EA-816BE2951FEA}"/>
              </a:ext>
            </a:extLst>
          </p:cNvPr>
          <p:cNvSpPr>
            <a:spLocks noGrp="1"/>
          </p:cNvSpPr>
          <p:nvPr>
            <p:ph type="pic" sz="quarter" idx="22"/>
          </p:nvPr>
        </p:nvSpPr>
        <p:spPr>
          <a:xfrm>
            <a:off x="8128000" y="1493973"/>
            <a:ext cx="3704400" cy="2206800"/>
          </a:xfrm>
          <a:prstGeom prst="roundRect">
            <a:avLst>
              <a:gd name="adj" fmla="val 10792"/>
            </a:avLst>
          </a:prstGeom>
          <a:solidFill>
            <a:schemeClr val="bg1">
              <a:lumMod val="75000"/>
            </a:schemeClr>
          </a:solidFill>
        </p:spPr>
        <p:txBody>
          <a:bodyPr tIns="576000" anchor="ctr"/>
          <a:lstStyle>
            <a:lvl1pPr marL="0" indent="0" algn="ctr">
              <a:buNone/>
              <a:defRPr sz="1200">
                <a:solidFill>
                  <a:schemeClr val="tx1"/>
                </a:solidFill>
                <a:latin typeface="+mn-lt"/>
              </a:defRPr>
            </a:lvl1pPr>
          </a:lstStyle>
          <a:p>
            <a:r>
              <a:rPr lang="en-US"/>
              <a:t>Click icon to add picture</a:t>
            </a:r>
          </a:p>
        </p:txBody>
      </p:sp>
      <p:sp>
        <p:nvSpPr>
          <p:cNvPr id="2" name="Title 1"/>
          <p:cNvSpPr>
            <a:spLocks noGrp="1"/>
          </p:cNvSpPr>
          <p:nvPr>
            <p:ph type="title" hasCustomPrompt="1"/>
          </p:nvPr>
        </p:nvSpPr>
        <p:spPr>
          <a:xfrm>
            <a:off x="360000" y="295200"/>
            <a:ext cx="7588800" cy="471600"/>
          </a:xfrm>
        </p:spPr>
        <p:txBody>
          <a:bodyPr/>
          <a:lstStyle>
            <a:lvl1pPr>
              <a:defRPr>
                <a:solidFill>
                  <a:schemeClr val="accent3"/>
                </a:solidFill>
              </a:defRPr>
            </a:lvl1pPr>
          </a:lstStyle>
          <a:p>
            <a:r>
              <a:rPr lang="en-US" noProof="0"/>
              <a:t>Click to add title</a:t>
            </a:r>
            <a:endParaRPr lang="en-US"/>
          </a:p>
        </p:txBody>
      </p:sp>
      <p:sp>
        <p:nvSpPr>
          <p:cNvPr id="6" name="Text Placeholder sub">
            <a:extLst>
              <a:ext uri="{FF2B5EF4-FFF2-40B4-BE49-F238E27FC236}">
                <a16:creationId xmlns:a16="http://schemas.microsoft.com/office/drawing/2014/main" id="{A3D8B013-EDFB-C349-E68E-1D19817723BD}"/>
              </a:ext>
            </a:extLst>
          </p:cNvPr>
          <p:cNvSpPr>
            <a:spLocks noGrp="1"/>
          </p:cNvSpPr>
          <p:nvPr>
            <p:ph type="body" sz="quarter" idx="19" hasCustomPrompt="1"/>
          </p:nvPr>
        </p:nvSpPr>
        <p:spPr>
          <a:xfrm>
            <a:off x="360000" y="769232"/>
            <a:ext cx="7588800" cy="540000"/>
          </a:xfrm>
        </p:spPr>
        <p:txBody>
          <a:bodyPr anchor="t" anchorCtr="0"/>
          <a:lstStyle>
            <a:lvl1pPr marL="0" indent="0">
              <a:lnSpc>
                <a:spcPct val="100000"/>
              </a:lnSpc>
              <a:spcBef>
                <a:spcPts val="0"/>
              </a:spcBef>
              <a:spcAft>
                <a:spcPts val="0"/>
              </a:spcAft>
              <a:buNone/>
              <a:defRPr sz="1800" cap="none" spc="0" baseline="0">
                <a:solidFill>
                  <a:schemeClr val="accent3"/>
                </a:solidFill>
                <a:latin typeface="+mn-lt"/>
              </a:defRPr>
            </a:lvl1pPr>
          </a:lstStyle>
          <a:p>
            <a:pPr lvl="0"/>
            <a:r>
              <a:rPr lang="en-US"/>
              <a:t>Click to add subtitle</a:t>
            </a:r>
          </a:p>
        </p:txBody>
      </p:sp>
      <p:sp>
        <p:nvSpPr>
          <p:cNvPr id="3" name="Content Placeholder 2"/>
          <p:cNvSpPr>
            <a:spLocks noGrp="1"/>
          </p:cNvSpPr>
          <p:nvPr>
            <p:ph idx="1" hasCustomPrompt="1"/>
          </p:nvPr>
        </p:nvSpPr>
        <p:spPr>
          <a:xfrm>
            <a:off x="359999" y="4402111"/>
            <a:ext cx="3704400" cy="1346226"/>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noProof="0"/>
              <a:t>Click to add text                                            Enter &amp; TAB to view next text style              SHIFT+TAB to view previous text style</a:t>
            </a:r>
            <a:endParaRPr lang="en-US"/>
          </a:p>
          <a:p>
            <a:pPr lvl="1"/>
            <a:r>
              <a:rPr lang="en-US" noProof="0"/>
              <a:t>Second level</a:t>
            </a:r>
            <a:endParaRPr lang="en-US"/>
          </a:p>
          <a:p>
            <a:pPr lvl="2"/>
            <a:r>
              <a:rPr lang="en-US" noProof="0"/>
              <a:t>Third level</a:t>
            </a:r>
            <a:endParaRPr lang="en-US"/>
          </a:p>
        </p:txBody>
      </p:sp>
      <p:sp>
        <p:nvSpPr>
          <p:cNvPr id="15" name="Text Placeholder sub 2">
            <a:extLst>
              <a:ext uri="{FF2B5EF4-FFF2-40B4-BE49-F238E27FC236}">
                <a16:creationId xmlns:a16="http://schemas.microsoft.com/office/drawing/2014/main" id="{86CA2E7B-9B5A-23C0-3C0B-4E9778ED1A5A}"/>
              </a:ext>
            </a:extLst>
          </p:cNvPr>
          <p:cNvSpPr>
            <a:spLocks noGrp="1"/>
          </p:cNvSpPr>
          <p:nvPr>
            <p:ph type="body" sz="quarter" idx="23" hasCustomPrompt="1"/>
          </p:nvPr>
        </p:nvSpPr>
        <p:spPr>
          <a:xfrm>
            <a:off x="359998" y="4002454"/>
            <a:ext cx="3704400" cy="398096"/>
          </a:xfrm>
        </p:spPr>
        <p:txBody>
          <a:bodyPr anchor="t" anchorCtr="0"/>
          <a:lstStyle>
            <a:lvl1pPr marL="0" indent="0">
              <a:lnSpc>
                <a:spcPct val="100000"/>
              </a:lnSpc>
              <a:spcBef>
                <a:spcPts val="0"/>
              </a:spcBef>
              <a:spcAft>
                <a:spcPts val="0"/>
              </a:spcAft>
              <a:buNone/>
              <a:defRPr sz="1400" b="1" cap="none" spc="0" baseline="0">
                <a:solidFill>
                  <a:schemeClr val="accent3"/>
                </a:solidFill>
                <a:latin typeface="+mn-lt"/>
              </a:defRPr>
            </a:lvl1pPr>
          </a:lstStyle>
          <a:p>
            <a:pPr lvl="0"/>
            <a:r>
              <a:rPr lang="en-US"/>
              <a:t>Click to add subtitle</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243387" y="4402111"/>
            <a:ext cx="3704400" cy="1346226"/>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noProof="0"/>
              <a:t>Click to add text                                            Enter &amp; TAB to view next text style              SHIFT+TAB to view previous text style</a:t>
            </a:r>
            <a:endParaRPr lang="en-US"/>
          </a:p>
          <a:p>
            <a:pPr lvl="1"/>
            <a:r>
              <a:rPr lang="en-US" noProof="0"/>
              <a:t>Second level</a:t>
            </a:r>
            <a:endParaRPr lang="en-US"/>
          </a:p>
          <a:p>
            <a:pPr lvl="2"/>
            <a:r>
              <a:rPr lang="en-US" noProof="0"/>
              <a:t>Third level</a:t>
            </a:r>
            <a:endParaRPr lang="en-US"/>
          </a:p>
        </p:txBody>
      </p:sp>
      <p:sp>
        <p:nvSpPr>
          <p:cNvPr id="16" name="Text Placeholder sub 3">
            <a:extLst>
              <a:ext uri="{FF2B5EF4-FFF2-40B4-BE49-F238E27FC236}">
                <a16:creationId xmlns:a16="http://schemas.microsoft.com/office/drawing/2014/main" id="{B8571102-3BDF-DF66-5A11-3465B3F62A1D}"/>
              </a:ext>
            </a:extLst>
          </p:cNvPr>
          <p:cNvSpPr>
            <a:spLocks noGrp="1"/>
          </p:cNvSpPr>
          <p:nvPr>
            <p:ph type="body" sz="quarter" idx="24" hasCustomPrompt="1"/>
          </p:nvPr>
        </p:nvSpPr>
        <p:spPr>
          <a:xfrm>
            <a:off x="4243387" y="4002454"/>
            <a:ext cx="3704400" cy="398096"/>
          </a:xfrm>
        </p:spPr>
        <p:txBody>
          <a:bodyPr anchor="t" anchorCtr="0"/>
          <a:lstStyle>
            <a:lvl1pPr marL="0" indent="0">
              <a:lnSpc>
                <a:spcPct val="100000"/>
              </a:lnSpc>
              <a:spcBef>
                <a:spcPts val="0"/>
              </a:spcBef>
              <a:spcAft>
                <a:spcPts val="0"/>
              </a:spcAft>
              <a:buNone/>
              <a:defRPr sz="1400" b="1" cap="none" spc="0" baseline="0">
                <a:solidFill>
                  <a:schemeClr val="accent3"/>
                </a:solidFill>
                <a:latin typeface="+mn-lt"/>
              </a:defRPr>
            </a:lvl1pPr>
          </a:lstStyle>
          <a:p>
            <a:pPr lvl="0"/>
            <a:r>
              <a:rPr lang="en-US"/>
              <a:t>Click to add subtitle</a:t>
            </a:r>
          </a:p>
        </p:txBody>
      </p:sp>
      <p:sp>
        <p:nvSpPr>
          <p:cNvPr id="8" name="Content Placeholder 4">
            <a:extLst>
              <a:ext uri="{FF2B5EF4-FFF2-40B4-BE49-F238E27FC236}">
                <a16:creationId xmlns:a16="http://schemas.microsoft.com/office/drawing/2014/main" id="{AB022DFF-8F16-4A61-9B0B-DD1E6316615B}"/>
              </a:ext>
            </a:extLst>
          </p:cNvPr>
          <p:cNvSpPr>
            <a:spLocks noGrp="1"/>
          </p:cNvSpPr>
          <p:nvPr>
            <p:ph sz="half" idx="20" hasCustomPrompt="1"/>
          </p:nvPr>
        </p:nvSpPr>
        <p:spPr>
          <a:xfrm>
            <a:off x="8128000" y="4402111"/>
            <a:ext cx="3704400" cy="1346226"/>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noProof="0"/>
              <a:t>Click to add text                                            Enter &amp; TAB to view next text style              SHIFT+TAB to view previous text style</a:t>
            </a:r>
            <a:endParaRPr lang="en-US"/>
          </a:p>
          <a:p>
            <a:pPr lvl="1"/>
            <a:r>
              <a:rPr lang="en-US" noProof="0"/>
              <a:t>Second level</a:t>
            </a:r>
            <a:endParaRPr lang="en-US"/>
          </a:p>
          <a:p>
            <a:pPr lvl="2"/>
            <a:r>
              <a:rPr lang="en-US" noProof="0"/>
              <a:t>Third level</a:t>
            </a:r>
            <a:endParaRPr lang="en-US"/>
          </a:p>
        </p:txBody>
      </p:sp>
      <p:sp>
        <p:nvSpPr>
          <p:cNvPr id="17" name="Text Placeholder sub 4">
            <a:extLst>
              <a:ext uri="{FF2B5EF4-FFF2-40B4-BE49-F238E27FC236}">
                <a16:creationId xmlns:a16="http://schemas.microsoft.com/office/drawing/2014/main" id="{C98340A6-A646-DE65-D0FA-EEA832AD3494}"/>
              </a:ext>
            </a:extLst>
          </p:cNvPr>
          <p:cNvSpPr>
            <a:spLocks noGrp="1"/>
          </p:cNvSpPr>
          <p:nvPr>
            <p:ph type="body" sz="quarter" idx="25" hasCustomPrompt="1"/>
          </p:nvPr>
        </p:nvSpPr>
        <p:spPr>
          <a:xfrm>
            <a:off x="8128000" y="4002454"/>
            <a:ext cx="3704400" cy="398096"/>
          </a:xfrm>
        </p:spPr>
        <p:txBody>
          <a:bodyPr anchor="t" anchorCtr="0"/>
          <a:lstStyle>
            <a:lvl1pPr marL="0" indent="0">
              <a:lnSpc>
                <a:spcPct val="100000"/>
              </a:lnSpc>
              <a:spcBef>
                <a:spcPts val="0"/>
              </a:spcBef>
              <a:spcAft>
                <a:spcPts val="0"/>
              </a:spcAft>
              <a:buNone/>
              <a:defRPr sz="1400" b="1" cap="none" spc="0" baseline="0">
                <a:solidFill>
                  <a:schemeClr val="accent3"/>
                </a:solidFill>
                <a:latin typeface="+mn-lt"/>
              </a:defRPr>
            </a:lvl1pPr>
          </a:lstStyle>
          <a:p>
            <a:pPr lvl="0"/>
            <a:r>
              <a:rPr lang="en-US"/>
              <a:t>Click to add subtitle</a:t>
            </a:r>
          </a:p>
        </p:txBody>
      </p:sp>
      <p:sp>
        <p:nvSpPr>
          <p:cNvPr id="11" name="Text Placeholder notes">
            <a:extLst>
              <a:ext uri="{FF2B5EF4-FFF2-40B4-BE49-F238E27FC236}">
                <a16:creationId xmlns:a16="http://schemas.microsoft.com/office/drawing/2014/main" id="{D52F9DB5-248F-47E7-A76C-76CB21AAC839}"/>
              </a:ext>
            </a:extLst>
          </p:cNvPr>
          <p:cNvSpPr>
            <a:spLocks noGrp="1"/>
          </p:cNvSpPr>
          <p:nvPr>
            <p:ph type="body" sz="quarter" idx="16" hasCustomPrompt="1"/>
          </p:nvPr>
        </p:nvSpPr>
        <p:spPr>
          <a:xfrm>
            <a:off x="360000" y="5749200"/>
            <a:ext cx="11469600" cy="288000"/>
          </a:xfrm>
        </p:spPr>
        <p:txBody>
          <a:bodyPr anchor="b"/>
          <a:lstStyle>
            <a:lvl1pPr marL="0" indent="0">
              <a:buNone/>
              <a:defRPr sz="900" i="1">
                <a:solidFill>
                  <a:schemeClr val="tx1"/>
                </a:solidFill>
              </a:defRPr>
            </a:lvl1pPr>
          </a:lstStyle>
          <a:p>
            <a:pPr lvl="0"/>
            <a:r>
              <a:rPr lang="en-US"/>
              <a:t>Insert notes</a:t>
            </a:r>
          </a:p>
        </p:txBody>
      </p:sp>
      <p:sp>
        <p:nvSpPr>
          <p:cNvPr id="5" name="Slide Number Placeholder 4">
            <a:extLst>
              <a:ext uri="{FF2B5EF4-FFF2-40B4-BE49-F238E27FC236}">
                <a16:creationId xmlns:a16="http://schemas.microsoft.com/office/drawing/2014/main" id="{6851CF2F-237F-3386-B5BD-1EC7AEBBF951}"/>
              </a:ext>
            </a:extLst>
          </p:cNvPr>
          <p:cNvSpPr>
            <a:spLocks noGrp="1"/>
          </p:cNvSpPr>
          <p:nvPr>
            <p:ph type="sldNum" sz="quarter" idx="18"/>
          </p:nvPr>
        </p:nvSpPr>
        <p:spPr/>
        <p:txBody>
          <a:bodyPr/>
          <a:lstStyle/>
          <a:p>
            <a:fld id="{23AA811B-2EBD-4900-905E-5BE206449611}" type="slidenum">
              <a:rPr lang="en-US" smtClean="0"/>
              <a:pPr/>
              <a:t>‹#›</a:t>
            </a:fld>
            <a:endParaRPr lang="en-US"/>
          </a:p>
        </p:txBody>
      </p:sp>
      <p:sp>
        <p:nvSpPr>
          <p:cNvPr id="9" name="Date Placeholder 5">
            <a:extLst>
              <a:ext uri="{FF2B5EF4-FFF2-40B4-BE49-F238E27FC236}">
                <a16:creationId xmlns:a16="http://schemas.microsoft.com/office/drawing/2014/main" id="{96E17E89-FC55-3098-D759-3358E33BBC29}"/>
              </a:ext>
            </a:extLst>
          </p:cNvPr>
          <p:cNvSpPr>
            <a:spLocks noGrp="1"/>
          </p:cNvSpPr>
          <p:nvPr>
            <p:ph type="dt" sz="half" idx="13"/>
          </p:nvPr>
        </p:nvSpPr>
        <p:spPr>
          <a:xfrm>
            <a:off x="10630800" y="6364800"/>
            <a:ext cx="691200" cy="180000"/>
          </a:xfrm>
        </p:spPr>
        <p:txBody>
          <a:bodyPr/>
          <a:lstStyle/>
          <a:p>
            <a:fld id="{B118041E-2DAD-480C-AEE4-E661A097CFE4}" type="datetime1">
              <a:rPr lang="en-US" smtClean="0"/>
              <a:t>7/17/2026</a:t>
            </a:fld>
            <a:endParaRPr lang="en-US"/>
          </a:p>
        </p:txBody>
      </p:sp>
    </p:spTree>
    <p:extLst>
      <p:ext uri="{BB962C8B-B14F-4D97-AF65-F5344CB8AC3E}">
        <p14:creationId xmlns:p14="http://schemas.microsoft.com/office/powerpoint/2010/main" val="1065640041"/>
      </p:ext>
    </p:extLst>
  </p:cSld>
  <p:clrMapOvr>
    <a:masterClrMapping/>
  </p:clrMapOvr>
  <p:extLst>
    <p:ext uri="{DCECCB84-F9BA-43D5-87BE-67443E8EF086}">
      <p15:sldGuideLst xmlns:p15="http://schemas.microsoft.com/office/powerpoint/2012/main">
        <p15:guide id="1" orient="horz" pos="486">
          <p15:clr>
            <a:srgbClr val="F26B43"/>
          </p15:clr>
        </p15:guide>
        <p15:guide id="2" orient="horz" pos="940">
          <p15:clr>
            <a:srgbClr val="A4A3A4"/>
          </p15:clr>
        </p15:guide>
        <p15:guide id="3" orient="horz" pos="2331">
          <p15:clr>
            <a:srgbClr val="A4A3A4"/>
          </p15:clr>
        </p15:guide>
        <p15:guide id="4" orient="horz" pos="2518">
          <p15:clr>
            <a:srgbClr val="F26B43"/>
          </p15:clr>
        </p15:guide>
        <p15:guide id="5" orient="horz" pos="2772">
          <p15:clr>
            <a:srgbClr val="F26B43"/>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A. 4 col_content and icon color">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0000" y="295200"/>
            <a:ext cx="7588800" cy="471600"/>
          </a:xfrm>
        </p:spPr>
        <p:txBody>
          <a:bodyPr/>
          <a:lstStyle>
            <a:lvl1pPr>
              <a:defRPr>
                <a:solidFill>
                  <a:schemeClr val="accent3"/>
                </a:solidFill>
              </a:defRPr>
            </a:lvl1pPr>
          </a:lstStyle>
          <a:p>
            <a:r>
              <a:rPr lang="en-US" noProof="0"/>
              <a:t>Click to add title</a:t>
            </a:r>
            <a:endParaRPr lang="en-US"/>
          </a:p>
        </p:txBody>
      </p:sp>
      <p:sp>
        <p:nvSpPr>
          <p:cNvPr id="6" name="Text Placeholder sub">
            <a:extLst>
              <a:ext uri="{FF2B5EF4-FFF2-40B4-BE49-F238E27FC236}">
                <a16:creationId xmlns:a16="http://schemas.microsoft.com/office/drawing/2014/main" id="{A3D8B013-EDFB-C349-E68E-1D19817723BD}"/>
              </a:ext>
            </a:extLst>
          </p:cNvPr>
          <p:cNvSpPr>
            <a:spLocks noGrp="1"/>
          </p:cNvSpPr>
          <p:nvPr>
            <p:ph type="body" sz="quarter" idx="19" hasCustomPrompt="1"/>
          </p:nvPr>
        </p:nvSpPr>
        <p:spPr>
          <a:xfrm>
            <a:off x="360000" y="769232"/>
            <a:ext cx="7588800" cy="612000"/>
          </a:xfrm>
        </p:spPr>
        <p:txBody>
          <a:bodyPr anchor="t" anchorCtr="0"/>
          <a:lstStyle>
            <a:lvl1pPr marL="0" indent="0">
              <a:lnSpc>
                <a:spcPct val="100000"/>
              </a:lnSpc>
              <a:spcBef>
                <a:spcPts val="0"/>
              </a:spcBef>
              <a:spcAft>
                <a:spcPts val="0"/>
              </a:spcAft>
              <a:buNone/>
              <a:defRPr sz="1800" cap="none" spc="0" baseline="0">
                <a:solidFill>
                  <a:schemeClr val="accent3"/>
                </a:solidFill>
                <a:latin typeface="+mn-lt"/>
              </a:defRPr>
            </a:lvl1pPr>
          </a:lstStyle>
          <a:p>
            <a:pPr lvl="0"/>
            <a:r>
              <a:rPr lang="en-US"/>
              <a:t>Click to add subtitle</a:t>
            </a:r>
          </a:p>
        </p:txBody>
      </p:sp>
      <p:sp>
        <p:nvSpPr>
          <p:cNvPr id="3" name="Content Placeholder 2"/>
          <p:cNvSpPr>
            <a:spLocks noGrp="1"/>
          </p:cNvSpPr>
          <p:nvPr>
            <p:ph idx="1" hasCustomPrompt="1"/>
          </p:nvPr>
        </p:nvSpPr>
        <p:spPr>
          <a:xfrm>
            <a:off x="359999" y="2509594"/>
            <a:ext cx="2732451" cy="3238743"/>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noProof="0"/>
              <a:t>Click to add text                        Enter &amp; TAB to view next text style                           SHIFT+TAB to view previous text style</a:t>
            </a:r>
            <a:endParaRPr lang="en-US"/>
          </a:p>
          <a:p>
            <a:pPr lvl="1"/>
            <a:r>
              <a:rPr lang="en-US" noProof="0"/>
              <a:t>Second level</a:t>
            </a:r>
            <a:endParaRPr lang="en-US"/>
          </a:p>
          <a:p>
            <a:pPr lvl="2"/>
            <a:r>
              <a:rPr lang="en-US" noProof="0"/>
              <a:t>Third level</a:t>
            </a:r>
            <a:endParaRPr lang="en-US"/>
          </a:p>
          <a:p>
            <a:pPr lvl="3"/>
            <a:r>
              <a:rPr lang="en-US" noProof="0"/>
              <a:t>Fourth level</a:t>
            </a:r>
            <a:endParaRPr lang="en-US"/>
          </a:p>
          <a:p>
            <a:pPr lvl="4"/>
            <a:r>
              <a:rPr lang="en-US" noProof="0"/>
              <a:t>Fifth level</a:t>
            </a:r>
            <a:endParaRPr lang="en-US"/>
          </a:p>
          <a:p>
            <a:pPr lvl="5"/>
            <a:r>
              <a:rPr lang="en-US" noProof="0"/>
              <a:t>6 level</a:t>
            </a:r>
            <a:endParaRPr lang="en-US"/>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273576" y="2509594"/>
            <a:ext cx="2732400" cy="3238743"/>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noProof="0"/>
              <a:t>Click to add text                        Enter &amp; TAB to view next text style                           SHIFT+TAB to view previous text style</a:t>
            </a:r>
            <a:endParaRPr lang="en-US"/>
          </a:p>
          <a:p>
            <a:pPr lvl="1"/>
            <a:r>
              <a:rPr lang="en-US" noProof="0"/>
              <a:t>Second level</a:t>
            </a:r>
            <a:endParaRPr lang="en-US"/>
          </a:p>
          <a:p>
            <a:pPr lvl="2"/>
            <a:r>
              <a:rPr lang="en-US" noProof="0"/>
              <a:t>Third level</a:t>
            </a:r>
            <a:endParaRPr lang="en-US"/>
          </a:p>
          <a:p>
            <a:pPr lvl="3"/>
            <a:r>
              <a:rPr lang="en-US" noProof="0"/>
              <a:t>Fourth level</a:t>
            </a:r>
            <a:endParaRPr lang="en-US"/>
          </a:p>
          <a:p>
            <a:pPr lvl="4"/>
            <a:r>
              <a:rPr lang="en-US" noProof="0"/>
              <a:t>Fifth level</a:t>
            </a:r>
            <a:endParaRPr lang="en-US"/>
          </a:p>
          <a:p>
            <a:pPr lvl="5"/>
            <a:r>
              <a:rPr lang="en-US" noProof="0"/>
              <a:t>6 level</a:t>
            </a:r>
            <a:endParaRPr lang="en-US"/>
          </a:p>
        </p:txBody>
      </p:sp>
      <p:sp>
        <p:nvSpPr>
          <p:cNvPr id="8" name="Content Placeholder 3">
            <a:extLst>
              <a:ext uri="{FF2B5EF4-FFF2-40B4-BE49-F238E27FC236}">
                <a16:creationId xmlns:a16="http://schemas.microsoft.com/office/drawing/2014/main" id="{AB022DFF-8F16-4A61-9B0B-DD1E6316615B}"/>
              </a:ext>
            </a:extLst>
          </p:cNvPr>
          <p:cNvSpPr>
            <a:spLocks noGrp="1"/>
          </p:cNvSpPr>
          <p:nvPr>
            <p:ph sz="half" idx="20" hasCustomPrompt="1"/>
          </p:nvPr>
        </p:nvSpPr>
        <p:spPr>
          <a:xfrm>
            <a:off x="6187102" y="2509594"/>
            <a:ext cx="2732400" cy="3238743"/>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noProof="0"/>
              <a:t>Click to add text                        Enter &amp; TAB to view next text style                           SHIFT+TAB to view previous text style</a:t>
            </a:r>
            <a:endParaRPr lang="en-US"/>
          </a:p>
          <a:p>
            <a:pPr lvl="1"/>
            <a:r>
              <a:rPr lang="en-US" noProof="0"/>
              <a:t>Second level</a:t>
            </a:r>
            <a:endParaRPr lang="en-US"/>
          </a:p>
          <a:p>
            <a:pPr lvl="2"/>
            <a:r>
              <a:rPr lang="en-US" noProof="0"/>
              <a:t>Third level</a:t>
            </a:r>
            <a:endParaRPr lang="en-US"/>
          </a:p>
          <a:p>
            <a:pPr lvl="3"/>
            <a:r>
              <a:rPr lang="en-US" noProof="0"/>
              <a:t>Fourth level</a:t>
            </a:r>
            <a:endParaRPr lang="en-US"/>
          </a:p>
          <a:p>
            <a:pPr lvl="4"/>
            <a:r>
              <a:rPr lang="en-US" noProof="0"/>
              <a:t>Fifth level</a:t>
            </a:r>
            <a:endParaRPr lang="en-US"/>
          </a:p>
          <a:p>
            <a:pPr lvl="5"/>
            <a:r>
              <a:rPr lang="en-US" noProof="0"/>
              <a:t>6 level</a:t>
            </a:r>
            <a:endParaRPr lang="en-US"/>
          </a:p>
        </p:txBody>
      </p:sp>
      <p:sp>
        <p:nvSpPr>
          <p:cNvPr id="12" name="Content Placeholder 3">
            <a:extLst>
              <a:ext uri="{FF2B5EF4-FFF2-40B4-BE49-F238E27FC236}">
                <a16:creationId xmlns:a16="http://schemas.microsoft.com/office/drawing/2014/main" id="{405546E1-7BF8-F03B-5530-1D7898C62B33}"/>
              </a:ext>
            </a:extLst>
          </p:cNvPr>
          <p:cNvSpPr>
            <a:spLocks noGrp="1"/>
          </p:cNvSpPr>
          <p:nvPr>
            <p:ph sz="half" idx="21" hasCustomPrompt="1"/>
          </p:nvPr>
        </p:nvSpPr>
        <p:spPr>
          <a:xfrm>
            <a:off x="9100629" y="2509594"/>
            <a:ext cx="2732400" cy="3238743"/>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noProof="0"/>
              <a:t>Click to add text                        Enter &amp; TAB to view next text style                           SHIFT+TAB to view previous text style</a:t>
            </a:r>
            <a:endParaRPr lang="en-US"/>
          </a:p>
          <a:p>
            <a:pPr lvl="1"/>
            <a:r>
              <a:rPr lang="en-US" noProof="0"/>
              <a:t>Second level</a:t>
            </a:r>
            <a:endParaRPr lang="en-US"/>
          </a:p>
          <a:p>
            <a:pPr lvl="2"/>
            <a:r>
              <a:rPr lang="en-US" noProof="0"/>
              <a:t>Third level</a:t>
            </a:r>
            <a:endParaRPr lang="en-US"/>
          </a:p>
          <a:p>
            <a:pPr lvl="3"/>
            <a:r>
              <a:rPr lang="en-US" noProof="0"/>
              <a:t>Fourth level</a:t>
            </a:r>
            <a:endParaRPr lang="en-US"/>
          </a:p>
          <a:p>
            <a:pPr lvl="4"/>
            <a:r>
              <a:rPr lang="en-US" noProof="0"/>
              <a:t>Fifth level</a:t>
            </a:r>
            <a:endParaRPr lang="en-US"/>
          </a:p>
          <a:p>
            <a:pPr lvl="5"/>
            <a:r>
              <a:rPr lang="en-US" noProof="0"/>
              <a:t>6 level</a:t>
            </a:r>
            <a:endParaRPr lang="en-US"/>
          </a:p>
        </p:txBody>
      </p:sp>
      <p:sp>
        <p:nvSpPr>
          <p:cNvPr id="13" name="Content Placeholder 12">
            <a:extLst>
              <a:ext uri="{FF2B5EF4-FFF2-40B4-BE49-F238E27FC236}">
                <a16:creationId xmlns:a16="http://schemas.microsoft.com/office/drawing/2014/main" id="{F3234D57-AF53-E0DB-C937-D18B2FD0C742}"/>
              </a:ext>
            </a:extLst>
          </p:cNvPr>
          <p:cNvSpPr>
            <a:spLocks noGrp="1"/>
          </p:cNvSpPr>
          <p:nvPr>
            <p:ph sz="quarter" idx="22" hasCustomPrompt="1"/>
          </p:nvPr>
        </p:nvSpPr>
        <p:spPr>
          <a:xfrm>
            <a:off x="360000" y="1845281"/>
            <a:ext cx="540000" cy="540000"/>
          </a:xfrm>
        </p:spPr>
        <p:txBody>
          <a:bodyPr lIns="0" bIns="1404000"/>
          <a:lstStyle>
            <a:lvl1pPr marL="0" indent="0">
              <a:lnSpc>
                <a:spcPct val="80000"/>
              </a:lnSpc>
              <a:spcAft>
                <a:spcPts val="0"/>
              </a:spcAft>
              <a:buNone/>
              <a:defRPr sz="900"/>
            </a:lvl1pPr>
          </a:lstStyle>
          <a:p>
            <a:pPr lvl="0"/>
            <a:r>
              <a:rPr lang="en-US"/>
              <a:t>Click on Picture icon to insert icon</a:t>
            </a:r>
          </a:p>
        </p:txBody>
      </p:sp>
      <p:sp>
        <p:nvSpPr>
          <p:cNvPr id="14" name="Content Placeholder 12">
            <a:extLst>
              <a:ext uri="{FF2B5EF4-FFF2-40B4-BE49-F238E27FC236}">
                <a16:creationId xmlns:a16="http://schemas.microsoft.com/office/drawing/2014/main" id="{B95D790D-95CB-A96F-5C58-23F1105FE4B8}"/>
              </a:ext>
            </a:extLst>
          </p:cNvPr>
          <p:cNvSpPr>
            <a:spLocks noGrp="1"/>
          </p:cNvSpPr>
          <p:nvPr>
            <p:ph sz="quarter" idx="23" hasCustomPrompt="1"/>
          </p:nvPr>
        </p:nvSpPr>
        <p:spPr>
          <a:xfrm>
            <a:off x="3273576" y="1845281"/>
            <a:ext cx="540000" cy="540000"/>
          </a:xfrm>
        </p:spPr>
        <p:txBody>
          <a:bodyPr lIns="0" bIns="1404000"/>
          <a:lstStyle>
            <a:lvl1pPr marL="0" indent="0">
              <a:lnSpc>
                <a:spcPct val="80000"/>
              </a:lnSpc>
              <a:spcAft>
                <a:spcPts val="0"/>
              </a:spcAft>
              <a:buNone/>
              <a:defRPr sz="900"/>
            </a:lvl1pPr>
          </a:lstStyle>
          <a:p>
            <a:pPr lvl="0"/>
            <a:r>
              <a:rPr lang="en-US"/>
              <a:t>Click on Picture icon to insert icon</a:t>
            </a:r>
          </a:p>
        </p:txBody>
      </p:sp>
      <p:sp>
        <p:nvSpPr>
          <p:cNvPr id="15" name="Content Placeholder 12">
            <a:extLst>
              <a:ext uri="{FF2B5EF4-FFF2-40B4-BE49-F238E27FC236}">
                <a16:creationId xmlns:a16="http://schemas.microsoft.com/office/drawing/2014/main" id="{CA4F82EB-2F71-355A-EA48-B2286BC5B6BA}"/>
              </a:ext>
            </a:extLst>
          </p:cNvPr>
          <p:cNvSpPr>
            <a:spLocks noGrp="1"/>
          </p:cNvSpPr>
          <p:nvPr>
            <p:ph sz="quarter" idx="24" hasCustomPrompt="1"/>
          </p:nvPr>
        </p:nvSpPr>
        <p:spPr>
          <a:xfrm>
            <a:off x="6187102" y="1845281"/>
            <a:ext cx="540000" cy="540000"/>
          </a:xfrm>
        </p:spPr>
        <p:txBody>
          <a:bodyPr lIns="0" bIns="1404000"/>
          <a:lstStyle>
            <a:lvl1pPr marL="0" indent="0">
              <a:lnSpc>
                <a:spcPct val="80000"/>
              </a:lnSpc>
              <a:spcAft>
                <a:spcPts val="0"/>
              </a:spcAft>
              <a:buNone/>
              <a:defRPr sz="900"/>
            </a:lvl1pPr>
          </a:lstStyle>
          <a:p>
            <a:pPr lvl="0"/>
            <a:r>
              <a:rPr lang="en-US"/>
              <a:t>Click on Picture icon to insert icon</a:t>
            </a:r>
          </a:p>
        </p:txBody>
      </p:sp>
      <p:sp>
        <p:nvSpPr>
          <p:cNvPr id="16" name="Content Placeholder 12">
            <a:extLst>
              <a:ext uri="{FF2B5EF4-FFF2-40B4-BE49-F238E27FC236}">
                <a16:creationId xmlns:a16="http://schemas.microsoft.com/office/drawing/2014/main" id="{A894763A-0742-A455-9D20-0C9F741B396B}"/>
              </a:ext>
            </a:extLst>
          </p:cNvPr>
          <p:cNvSpPr>
            <a:spLocks noGrp="1"/>
          </p:cNvSpPr>
          <p:nvPr>
            <p:ph sz="quarter" idx="25" hasCustomPrompt="1"/>
          </p:nvPr>
        </p:nvSpPr>
        <p:spPr>
          <a:xfrm>
            <a:off x="9100629" y="1845281"/>
            <a:ext cx="540000" cy="540000"/>
          </a:xfrm>
        </p:spPr>
        <p:txBody>
          <a:bodyPr lIns="0" bIns="1404000"/>
          <a:lstStyle>
            <a:lvl1pPr marL="0" indent="0">
              <a:lnSpc>
                <a:spcPct val="80000"/>
              </a:lnSpc>
              <a:spcAft>
                <a:spcPts val="0"/>
              </a:spcAft>
              <a:buNone/>
              <a:defRPr sz="900"/>
            </a:lvl1pPr>
          </a:lstStyle>
          <a:p>
            <a:pPr lvl="0"/>
            <a:r>
              <a:rPr lang="en-US"/>
              <a:t>Click on Picture icon to insert icon</a:t>
            </a:r>
          </a:p>
        </p:txBody>
      </p:sp>
      <p:sp>
        <p:nvSpPr>
          <p:cNvPr id="11" name="Text Placeholder notes">
            <a:extLst>
              <a:ext uri="{FF2B5EF4-FFF2-40B4-BE49-F238E27FC236}">
                <a16:creationId xmlns:a16="http://schemas.microsoft.com/office/drawing/2014/main" id="{D52F9DB5-248F-47E7-A76C-76CB21AAC839}"/>
              </a:ext>
            </a:extLst>
          </p:cNvPr>
          <p:cNvSpPr>
            <a:spLocks noGrp="1"/>
          </p:cNvSpPr>
          <p:nvPr>
            <p:ph type="body" sz="quarter" idx="16" hasCustomPrompt="1"/>
          </p:nvPr>
        </p:nvSpPr>
        <p:spPr>
          <a:xfrm>
            <a:off x="360000" y="5749200"/>
            <a:ext cx="11468463" cy="288000"/>
          </a:xfrm>
        </p:spPr>
        <p:txBody>
          <a:bodyPr anchor="b"/>
          <a:lstStyle>
            <a:lvl1pPr marL="0" indent="0">
              <a:buNone/>
              <a:defRPr sz="900" i="1">
                <a:solidFill>
                  <a:schemeClr val="tx1"/>
                </a:solidFill>
              </a:defRPr>
            </a:lvl1pPr>
          </a:lstStyle>
          <a:p>
            <a:pPr lvl="0"/>
            <a:r>
              <a:rPr lang="en-US"/>
              <a:t>Insert notes</a:t>
            </a:r>
          </a:p>
        </p:txBody>
      </p:sp>
      <p:sp>
        <p:nvSpPr>
          <p:cNvPr id="5" name="Slide Number Placeholder 4">
            <a:extLst>
              <a:ext uri="{FF2B5EF4-FFF2-40B4-BE49-F238E27FC236}">
                <a16:creationId xmlns:a16="http://schemas.microsoft.com/office/drawing/2014/main" id="{6851CF2F-237F-3386-B5BD-1EC7AEBBF951}"/>
              </a:ext>
            </a:extLst>
          </p:cNvPr>
          <p:cNvSpPr>
            <a:spLocks noGrp="1"/>
          </p:cNvSpPr>
          <p:nvPr>
            <p:ph type="sldNum" sz="quarter" idx="18"/>
          </p:nvPr>
        </p:nvSpPr>
        <p:spPr/>
        <p:txBody>
          <a:bodyPr/>
          <a:lstStyle/>
          <a:p>
            <a:fld id="{23AA811B-2EBD-4900-905E-5BE206449611}" type="slidenum">
              <a:rPr lang="en-US" smtClean="0"/>
              <a:pPr/>
              <a:t>‹#›</a:t>
            </a:fld>
            <a:endParaRPr lang="en-US"/>
          </a:p>
        </p:txBody>
      </p:sp>
      <p:sp>
        <p:nvSpPr>
          <p:cNvPr id="9" name="Date Placeholder 5">
            <a:extLst>
              <a:ext uri="{FF2B5EF4-FFF2-40B4-BE49-F238E27FC236}">
                <a16:creationId xmlns:a16="http://schemas.microsoft.com/office/drawing/2014/main" id="{3DAF339A-A861-483F-C740-2EBFC1E3E47F}"/>
              </a:ext>
            </a:extLst>
          </p:cNvPr>
          <p:cNvSpPr>
            <a:spLocks noGrp="1"/>
          </p:cNvSpPr>
          <p:nvPr>
            <p:ph type="dt" sz="half" idx="13"/>
          </p:nvPr>
        </p:nvSpPr>
        <p:spPr>
          <a:xfrm>
            <a:off x="10630800" y="6364800"/>
            <a:ext cx="691200" cy="180000"/>
          </a:xfrm>
        </p:spPr>
        <p:txBody>
          <a:bodyPr/>
          <a:lstStyle/>
          <a:p>
            <a:fld id="{B118041E-2DAD-480C-AEE4-E661A097CFE4}" type="datetime1">
              <a:rPr lang="en-US" smtClean="0"/>
              <a:t>7/17/2026</a:t>
            </a:fld>
            <a:endParaRPr lang="en-US"/>
          </a:p>
        </p:txBody>
      </p:sp>
    </p:spTree>
    <p:extLst>
      <p:ext uri="{BB962C8B-B14F-4D97-AF65-F5344CB8AC3E}">
        <p14:creationId xmlns:p14="http://schemas.microsoft.com/office/powerpoint/2010/main" val="3583633499"/>
      </p:ext>
    </p:extLst>
  </p:cSld>
  <p:clrMapOvr>
    <a:masterClrMapping/>
  </p:clrMapOvr>
  <p:extLst>
    <p:ext uri="{DCECCB84-F9BA-43D5-87BE-67443E8EF086}">
      <p15:sldGuideLst xmlns:p15="http://schemas.microsoft.com/office/powerpoint/2012/main">
        <p15:guide id="1" orient="horz" pos="486">
          <p15:clr>
            <a:srgbClr val="F26B43"/>
          </p15:clr>
        </p15:guide>
        <p15:guide id="2" orient="horz" pos="1579">
          <p15:clr>
            <a:srgbClr val="F26B43"/>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B. 4 col_content and icon color">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0000" y="295200"/>
            <a:ext cx="7588800" cy="471600"/>
          </a:xfrm>
        </p:spPr>
        <p:txBody>
          <a:bodyPr/>
          <a:lstStyle>
            <a:lvl1pPr>
              <a:defRPr>
                <a:solidFill>
                  <a:schemeClr val="accent3"/>
                </a:solidFill>
              </a:defRPr>
            </a:lvl1pPr>
          </a:lstStyle>
          <a:p>
            <a:r>
              <a:rPr lang="en-US" noProof="0"/>
              <a:t>Click to add title</a:t>
            </a:r>
            <a:endParaRPr lang="en-US"/>
          </a:p>
        </p:txBody>
      </p:sp>
      <p:sp>
        <p:nvSpPr>
          <p:cNvPr id="6" name="Text Placeholder sub">
            <a:extLst>
              <a:ext uri="{FF2B5EF4-FFF2-40B4-BE49-F238E27FC236}">
                <a16:creationId xmlns:a16="http://schemas.microsoft.com/office/drawing/2014/main" id="{A3D8B013-EDFB-C349-E68E-1D19817723BD}"/>
              </a:ext>
            </a:extLst>
          </p:cNvPr>
          <p:cNvSpPr>
            <a:spLocks noGrp="1"/>
          </p:cNvSpPr>
          <p:nvPr>
            <p:ph type="body" sz="quarter" idx="19" hasCustomPrompt="1"/>
          </p:nvPr>
        </p:nvSpPr>
        <p:spPr>
          <a:xfrm>
            <a:off x="360000" y="769232"/>
            <a:ext cx="7588800" cy="612000"/>
          </a:xfrm>
        </p:spPr>
        <p:txBody>
          <a:bodyPr anchor="t" anchorCtr="0"/>
          <a:lstStyle>
            <a:lvl1pPr marL="0" indent="0">
              <a:lnSpc>
                <a:spcPct val="100000"/>
              </a:lnSpc>
              <a:spcBef>
                <a:spcPts val="0"/>
              </a:spcBef>
              <a:spcAft>
                <a:spcPts val="0"/>
              </a:spcAft>
              <a:buNone/>
              <a:defRPr sz="1800" cap="none" spc="0" baseline="0">
                <a:solidFill>
                  <a:schemeClr val="accent3"/>
                </a:solidFill>
                <a:latin typeface="+mn-lt"/>
              </a:defRPr>
            </a:lvl1pPr>
          </a:lstStyle>
          <a:p>
            <a:pPr lvl="0"/>
            <a:r>
              <a:rPr lang="en-US"/>
              <a:t>Click to add subtitle</a:t>
            </a:r>
          </a:p>
        </p:txBody>
      </p:sp>
      <p:sp>
        <p:nvSpPr>
          <p:cNvPr id="17" name="Text Placeholder 16">
            <a:extLst>
              <a:ext uri="{FF2B5EF4-FFF2-40B4-BE49-F238E27FC236}">
                <a16:creationId xmlns:a16="http://schemas.microsoft.com/office/drawing/2014/main" id="{3F4B2A4F-AE05-BB2D-2F94-020FF0E32648}"/>
              </a:ext>
            </a:extLst>
          </p:cNvPr>
          <p:cNvSpPr>
            <a:spLocks noGrp="1"/>
          </p:cNvSpPr>
          <p:nvPr>
            <p:ph type="body" sz="quarter" idx="26" hasCustomPrompt="1"/>
          </p:nvPr>
        </p:nvSpPr>
        <p:spPr>
          <a:xfrm>
            <a:off x="358775" y="2154677"/>
            <a:ext cx="2732400" cy="821886"/>
          </a:xfrm>
        </p:spPr>
        <p:txBody>
          <a:bodyPr/>
          <a:lstStyle>
            <a:lvl1pPr marL="0" indent="0">
              <a:lnSpc>
                <a:spcPct val="100000"/>
              </a:lnSpc>
              <a:spcBef>
                <a:spcPts val="0"/>
              </a:spcBef>
              <a:spcAft>
                <a:spcPts val="0"/>
              </a:spcAft>
              <a:buNone/>
              <a:defRPr sz="4800" b="0">
                <a:solidFill>
                  <a:schemeClr val="accent2"/>
                </a:solidFill>
                <a:latin typeface="+mn-lt"/>
              </a:defRPr>
            </a:lvl1pPr>
            <a:lvl2pPr marL="0" indent="0">
              <a:lnSpc>
                <a:spcPct val="100000"/>
              </a:lnSpc>
              <a:spcBef>
                <a:spcPts val="0"/>
              </a:spcBef>
              <a:spcAft>
                <a:spcPts val="0"/>
              </a:spcAft>
              <a:buNone/>
              <a:defRPr sz="4800" b="0">
                <a:solidFill>
                  <a:schemeClr val="accent2"/>
                </a:solidFill>
                <a:latin typeface="+mn-lt"/>
              </a:defRPr>
            </a:lvl2pPr>
            <a:lvl3pPr marL="0" indent="0">
              <a:lnSpc>
                <a:spcPct val="100000"/>
              </a:lnSpc>
              <a:spcBef>
                <a:spcPts val="0"/>
              </a:spcBef>
              <a:spcAft>
                <a:spcPts val="0"/>
              </a:spcAft>
              <a:buNone/>
              <a:defRPr sz="4800" b="0">
                <a:solidFill>
                  <a:schemeClr val="accent2"/>
                </a:solidFill>
                <a:latin typeface="+mn-lt"/>
              </a:defRPr>
            </a:lvl3pPr>
            <a:lvl4pPr marL="0">
              <a:lnSpc>
                <a:spcPct val="100000"/>
              </a:lnSpc>
              <a:spcBef>
                <a:spcPts val="0"/>
              </a:spcBef>
              <a:spcAft>
                <a:spcPts val="0"/>
              </a:spcAft>
              <a:buNone/>
              <a:defRPr sz="4800" b="0">
                <a:solidFill>
                  <a:schemeClr val="accent2"/>
                </a:solidFill>
                <a:latin typeface="+mn-lt"/>
              </a:defRPr>
            </a:lvl4pPr>
            <a:lvl5pPr marL="0">
              <a:lnSpc>
                <a:spcPct val="100000"/>
              </a:lnSpc>
              <a:spcBef>
                <a:spcPts val="0"/>
              </a:spcBef>
              <a:spcAft>
                <a:spcPts val="0"/>
              </a:spcAft>
              <a:buNone/>
              <a:defRPr sz="4800" b="0">
                <a:solidFill>
                  <a:schemeClr val="accent2"/>
                </a:solidFill>
                <a:latin typeface="+mn-lt"/>
              </a:defRPr>
            </a:lvl5pPr>
            <a:lvl6pPr marL="0" indent="0">
              <a:lnSpc>
                <a:spcPct val="100000"/>
              </a:lnSpc>
              <a:spcBef>
                <a:spcPts val="0"/>
              </a:spcBef>
              <a:spcAft>
                <a:spcPts val="0"/>
              </a:spcAft>
              <a:buNone/>
              <a:defRPr sz="4800" b="0">
                <a:solidFill>
                  <a:schemeClr val="accent2"/>
                </a:solidFill>
                <a:latin typeface="+mn-lt"/>
              </a:defRPr>
            </a:lvl6pPr>
            <a:lvl7pPr marL="0">
              <a:lnSpc>
                <a:spcPct val="100000"/>
              </a:lnSpc>
              <a:spcBef>
                <a:spcPts val="0"/>
              </a:spcBef>
              <a:spcAft>
                <a:spcPts val="0"/>
              </a:spcAft>
              <a:buNone/>
              <a:defRPr sz="4800" b="0">
                <a:solidFill>
                  <a:schemeClr val="accent2"/>
                </a:solidFill>
                <a:latin typeface="+mn-lt"/>
              </a:defRPr>
            </a:lvl7pPr>
            <a:lvl8pPr marL="0">
              <a:lnSpc>
                <a:spcPct val="100000"/>
              </a:lnSpc>
              <a:spcBef>
                <a:spcPts val="0"/>
              </a:spcBef>
              <a:spcAft>
                <a:spcPts val="0"/>
              </a:spcAft>
              <a:buNone/>
              <a:defRPr sz="4800" b="0">
                <a:solidFill>
                  <a:schemeClr val="accent2"/>
                </a:solidFill>
                <a:latin typeface="+mn-lt"/>
              </a:defRPr>
            </a:lvl8pPr>
            <a:lvl9pPr marL="0">
              <a:lnSpc>
                <a:spcPct val="100000"/>
              </a:lnSpc>
              <a:spcBef>
                <a:spcPts val="0"/>
              </a:spcBef>
              <a:spcAft>
                <a:spcPts val="0"/>
              </a:spcAft>
              <a:buNone/>
              <a:defRPr sz="4800" b="0">
                <a:solidFill>
                  <a:schemeClr val="accent2"/>
                </a:solidFill>
                <a:latin typeface="+mn-lt"/>
              </a:defRPr>
            </a:lvl9pPr>
          </a:lstStyle>
          <a:p>
            <a:pPr lvl="0"/>
            <a:r>
              <a:rPr lang="en-US" noProof="0"/>
              <a:t>xx%</a:t>
            </a:r>
            <a:endParaRPr lang="en-US"/>
          </a:p>
        </p:txBody>
      </p:sp>
      <p:sp>
        <p:nvSpPr>
          <p:cNvPr id="3" name="Content Placeholder 2"/>
          <p:cNvSpPr>
            <a:spLocks noGrp="1"/>
          </p:cNvSpPr>
          <p:nvPr>
            <p:ph idx="1" hasCustomPrompt="1"/>
          </p:nvPr>
        </p:nvSpPr>
        <p:spPr>
          <a:xfrm>
            <a:off x="359999" y="2979997"/>
            <a:ext cx="2732400" cy="2768340"/>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noProof="0"/>
              <a:t>Click to add text                        Enter &amp; TAB to view next text style                           SHIFT+TAB to view previous text style</a:t>
            </a:r>
            <a:endParaRPr lang="en-US"/>
          </a:p>
          <a:p>
            <a:pPr lvl="1"/>
            <a:r>
              <a:rPr lang="en-US" noProof="0"/>
              <a:t>Second level</a:t>
            </a:r>
            <a:endParaRPr lang="en-US"/>
          </a:p>
          <a:p>
            <a:pPr lvl="2"/>
            <a:r>
              <a:rPr lang="en-US" noProof="0"/>
              <a:t>Third level</a:t>
            </a:r>
            <a:endParaRPr lang="en-US"/>
          </a:p>
          <a:p>
            <a:pPr lvl="3"/>
            <a:r>
              <a:rPr lang="en-US" noProof="0"/>
              <a:t>Fourth level</a:t>
            </a:r>
            <a:endParaRPr lang="en-US"/>
          </a:p>
          <a:p>
            <a:pPr lvl="4"/>
            <a:r>
              <a:rPr lang="en-US" noProof="0"/>
              <a:t>Fifth level</a:t>
            </a:r>
            <a:endParaRPr lang="en-US"/>
          </a:p>
        </p:txBody>
      </p:sp>
      <p:sp>
        <p:nvSpPr>
          <p:cNvPr id="18" name="Text Placeholder 16">
            <a:extLst>
              <a:ext uri="{FF2B5EF4-FFF2-40B4-BE49-F238E27FC236}">
                <a16:creationId xmlns:a16="http://schemas.microsoft.com/office/drawing/2014/main" id="{603EA300-63BA-5800-5BBF-278E313431B8}"/>
              </a:ext>
            </a:extLst>
          </p:cNvPr>
          <p:cNvSpPr>
            <a:spLocks noGrp="1"/>
          </p:cNvSpPr>
          <p:nvPr>
            <p:ph type="body" sz="quarter" idx="27" hasCustomPrompt="1"/>
          </p:nvPr>
        </p:nvSpPr>
        <p:spPr>
          <a:xfrm>
            <a:off x="3273576" y="2154677"/>
            <a:ext cx="2732400" cy="821886"/>
          </a:xfrm>
        </p:spPr>
        <p:txBody>
          <a:bodyPr/>
          <a:lstStyle>
            <a:lvl1pPr marL="0" indent="0">
              <a:lnSpc>
                <a:spcPct val="100000"/>
              </a:lnSpc>
              <a:spcBef>
                <a:spcPts val="0"/>
              </a:spcBef>
              <a:spcAft>
                <a:spcPts val="0"/>
              </a:spcAft>
              <a:buNone/>
              <a:defRPr sz="4800" b="0">
                <a:solidFill>
                  <a:schemeClr val="accent2"/>
                </a:solidFill>
                <a:latin typeface="+mn-lt"/>
              </a:defRPr>
            </a:lvl1pPr>
            <a:lvl2pPr marL="0" indent="0">
              <a:lnSpc>
                <a:spcPct val="100000"/>
              </a:lnSpc>
              <a:spcBef>
                <a:spcPts val="0"/>
              </a:spcBef>
              <a:spcAft>
                <a:spcPts val="0"/>
              </a:spcAft>
              <a:buNone/>
              <a:defRPr sz="4800" b="0">
                <a:solidFill>
                  <a:schemeClr val="accent2"/>
                </a:solidFill>
                <a:latin typeface="+mn-lt"/>
              </a:defRPr>
            </a:lvl2pPr>
            <a:lvl3pPr marL="0" indent="0">
              <a:lnSpc>
                <a:spcPct val="100000"/>
              </a:lnSpc>
              <a:spcBef>
                <a:spcPts val="0"/>
              </a:spcBef>
              <a:spcAft>
                <a:spcPts val="0"/>
              </a:spcAft>
              <a:buNone/>
              <a:defRPr sz="4800" b="0">
                <a:solidFill>
                  <a:schemeClr val="accent2"/>
                </a:solidFill>
                <a:latin typeface="+mn-lt"/>
              </a:defRPr>
            </a:lvl3pPr>
            <a:lvl4pPr marL="0">
              <a:lnSpc>
                <a:spcPct val="100000"/>
              </a:lnSpc>
              <a:spcBef>
                <a:spcPts val="0"/>
              </a:spcBef>
              <a:spcAft>
                <a:spcPts val="0"/>
              </a:spcAft>
              <a:buNone/>
              <a:defRPr sz="4800" b="0">
                <a:solidFill>
                  <a:schemeClr val="accent2"/>
                </a:solidFill>
                <a:latin typeface="+mn-lt"/>
              </a:defRPr>
            </a:lvl4pPr>
            <a:lvl5pPr marL="0">
              <a:lnSpc>
                <a:spcPct val="100000"/>
              </a:lnSpc>
              <a:spcBef>
                <a:spcPts val="0"/>
              </a:spcBef>
              <a:spcAft>
                <a:spcPts val="0"/>
              </a:spcAft>
              <a:buNone/>
              <a:defRPr sz="4800" b="0">
                <a:solidFill>
                  <a:schemeClr val="accent2"/>
                </a:solidFill>
                <a:latin typeface="+mn-lt"/>
              </a:defRPr>
            </a:lvl5pPr>
            <a:lvl6pPr marL="0" indent="0">
              <a:lnSpc>
                <a:spcPct val="100000"/>
              </a:lnSpc>
              <a:spcBef>
                <a:spcPts val="0"/>
              </a:spcBef>
              <a:spcAft>
                <a:spcPts val="0"/>
              </a:spcAft>
              <a:buNone/>
              <a:defRPr sz="4800" b="0">
                <a:solidFill>
                  <a:schemeClr val="accent2"/>
                </a:solidFill>
                <a:latin typeface="+mn-lt"/>
              </a:defRPr>
            </a:lvl6pPr>
            <a:lvl7pPr marL="0">
              <a:lnSpc>
                <a:spcPct val="100000"/>
              </a:lnSpc>
              <a:spcBef>
                <a:spcPts val="0"/>
              </a:spcBef>
              <a:spcAft>
                <a:spcPts val="0"/>
              </a:spcAft>
              <a:buNone/>
              <a:defRPr sz="4800" b="0">
                <a:solidFill>
                  <a:schemeClr val="accent2"/>
                </a:solidFill>
                <a:latin typeface="+mn-lt"/>
              </a:defRPr>
            </a:lvl7pPr>
            <a:lvl8pPr marL="0">
              <a:lnSpc>
                <a:spcPct val="100000"/>
              </a:lnSpc>
              <a:spcBef>
                <a:spcPts val="0"/>
              </a:spcBef>
              <a:spcAft>
                <a:spcPts val="0"/>
              </a:spcAft>
              <a:buNone/>
              <a:defRPr sz="4800" b="0">
                <a:solidFill>
                  <a:schemeClr val="accent2"/>
                </a:solidFill>
                <a:latin typeface="+mn-lt"/>
              </a:defRPr>
            </a:lvl8pPr>
            <a:lvl9pPr marL="0">
              <a:lnSpc>
                <a:spcPct val="100000"/>
              </a:lnSpc>
              <a:spcBef>
                <a:spcPts val="0"/>
              </a:spcBef>
              <a:spcAft>
                <a:spcPts val="0"/>
              </a:spcAft>
              <a:buNone/>
              <a:defRPr sz="4800" b="0">
                <a:solidFill>
                  <a:schemeClr val="accent2"/>
                </a:solidFill>
                <a:latin typeface="+mn-lt"/>
              </a:defRPr>
            </a:lvl9pPr>
          </a:lstStyle>
          <a:p>
            <a:pPr lvl="0"/>
            <a:r>
              <a:rPr lang="en-US" noProof="0"/>
              <a:t>xx%</a:t>
            </a:r>
            <a:endParaRPr lang="en-US"/>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273576" y="2979997"/>
            <a:ext cx="2732400" cy="2768340"/>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noProof="0"/>
              <a:t>Click to add text                        Enter &amp; TAB to view next text style                           SHIFT+TAB to view previous text style</a:t>
            </a:r>
            <a:endParaRPr lang="en-US"/>
          </a:p>
          <a:p>
            <a:pPr lvl="1"/>
            <a:r>
              <a:rPr lang="en-US" noProof="0"/>
              <a:t>Second level</a:t>
            </a:r>
            <a:endParaRPr lang="en-US"/>
          </a:p>
          <a:p>
            <a:pPr lvl="2"/>
            <a:r>
              <a:rPr lang="en-US" noProof="0"/>
              <a:t>Third level</a:t>
            </a:r>
            <a:endParaRPr lang="en-US"/>
          </a:p>
          <a:p>
            <a:pPr lvl="3"/>
            <a:r>
              <a:rPr lang="en-US" noProof="0"/>
              <a:t>Fourth level</a:t>
            </a:r>
            <a:endParaRPr lang="en-US"/>
          </a:p>
          <a:p>
            <a:pPr lvl="4"/>
            <a:r>
              <a:rPr lang="en-US" noProof="0"/>
              <a:t>Fifth level</a:t>
            </a:r>
            <a:endParaRPr lang="en-US"/>
          </a:p>
        </p:txBody>
      </p:sp>
      <p:sp>
        <p:nvSpPr>
          <p:cNvPr id="19" name="Text Placeholder 16">
            <a:extLst>
              <a:ext uri="{FF2B5EF4-FFF2-40B4-BE49-F238E27FC236}">
                <a16:creationId xmlns:a16="http://schemas.microsoft.com/office/drawing/2014/main" id="{E72393E9-306A-9C81-F8BD-59FAE7359ED1}"/>
              </a:ext>
            </a:extLst>
          </p:cNvPr>
          <p:cNvSpPr>
            <a:spLocks noGrp="1"/>
          </p:cNvSpPr>
          <p:nvPr>
            <p:ph type="body" sz="quarter" idx="28" hasCustomPrompt="1"/>
          </p:nvPr>
        </p:nvSpPr>
        <p:spPr>
          <a:xfrm>
            <a:off x="6187102" y="2154677"/>
            <a:ext cx="2732400" cy="821886"/>
          </a:xfrm>
        </p:spPr>
        <p:txBody>
          <a:bodyPr/>
          <a:lstStyle>
            <a:lvl1pPr marL="0" indent="0">
              <a:lnSpc>
                <a:spcPct val="100000"/>
              </a:lnSpc>
              <a:spcBef>
                <a:spcPts val="0"/>
              </a:spcBef>
              <a:spcAft>
                <a:spcPts val="0"/>
              </a:spcAft>
              <a:buNone/>
              <a:defRPr sz="4800" b="0">
                <a:solidFill>
                  <a:schemeClr val="accent2"/>
                </a:solidFill>
                <a:latin typeface="+mn-lt"/>
              </a:defRPr>
            </a:lvl1pPr>
            <a:lvl2pPr marL="0" indent="0">
              <a:lnSpc>
                <a:spcPct val="100000"/>
              </a:lnSpc>
              <a:spcBef>
                <a:spcPts val="0"/>
              </a:spcBef>
              <a:spcAft>
                <a:spcPts val="0"/>
              </a:spcAft>
              <a:buNone/>
              <a:defRPr sz="4800" b="0">
                <a:solidFill>
                  <a:schemeClr val="accent2"/>
                </a:solidFill>
                <a:latin typeface="+mn-lt"/>
              </a:defRPr>
            </a:lvl2pPr>
            <a:lvl3pPr marL="0" indent="0">
              <a:lnSpc>
                <a:spcPct val="100000"/>
              </a:lnSpc>
              <a:spcBef>
                <a:spcPts val="0"/>
              </a:spcBef>
              <a:spcAft>
                <a:spcPts val="0"/>
              </a:spcAft>
              <a:buNone/>
              <a:defRPr sz="4800" b="0">
                <a:solidFill>
                  <a:schemeClr val="accent2"/>
                </a:solidFill>
                <a:latin typeface="+mn-lt"/>
              </a:defRPr>
            </a:lvl3pPr>
            <a:lvl4pPr marL="0">
              <a:lnSpc>
                <a:spcPct val="100000"/>
              </a:lnSpc>
              <a:spcBef>
                <a:spcPts val="0"/>
              </a:spcBef>
              <a:spcAft>
                <a:spcPts val="0"/>
              </a:spcAft>
              <a:buNone/>
              <a:defRPr sz="4800" b="0">
                <a:solidFill>
                  <a:schemeClr val="accent2"/>
                </a:solidFill>
                <a:latin typeface="+mn-lt"/>
              </a:defRPr>
            </a:lvl4pPr>
            <a:lvl5pPr marL="0">
              <a:lnSpc>
                <a:spcPct val="100000"/>
              </a:lnSpc>
              <a:spcBef>
                <a:spcPts val="0"/>
              </a:spcBef>
              <a:spcAft>
                <a:spcPts val="0"/>
              </a:spcAft>
              <a:buNone/>
              <a:defRPr sz="4800" b="0">
                <a:solidFill>
                  <a:schemeClr val="accent2"/>
                </a:solidFill>
                <a:latin typeface="+mn-lt"/>
              </a:defRPr>
            </a:lvl5pPr>
            <a:lvl6pPr marL="0" indent="0">
              <a:lnSpc>
                <a:spcPct val="100000"/>
              </a:lnSpc>
              <a:spcBef>
                <a:spcPts val="0"/>
              </a:spcBef>
              <a:spcAft>
                <a:spcPts val="0"/>
              </a:spcAft>
              <a:buNone/>
              <a:defRPr sz="4800" b="0">
                <a:solidFill>
                  <a:schemeClr val="accent2"/>
                </a:solidFill>
                <a:latin typeface="+mn-lt"/>
              </a:defRPr>
            </a:lvl6pPr>
            <a:lvl7pPr marL="0">
              <a:lnSpc>
                <a:spcPct val="100000"/>
              </a:lnSpc>
              <a:spcBef>
                <a:spcPts val="0"/>
              </a:spcBef>
              <a:spcAft>
                <a:spcPts val="0"/>
              </a:spcAft>
              <a:buNone/>
              <a:defRPr sz="4800" b="0">
                <a:solidFill>
                  <a:schemeClr val="accent2"/>
                </a:solidFill>
                <a:latin typeface="+mn-lt"/>
              </a:defRPr>
            </a:lvl7pPr>
            <a:lvl8pPr marL="0">
              <a:lnSpc>
                <a:spcPct val="100000"/>
              </a:lnSpc>
              <a:spcBef>
                <a:spcPts val="0"/>
              </a:spcBef>
              <a:spcAft>
                <a:spcPts val="0"/>
              </a:spcAft>
              <a:buNone/>
              <a:defRPr sz="4800" b="0">
                <a:solidFill>
                  <a:schemeClr val="accent2"/>
                </a:solidFill>
                <a:latin typeface="+mn-lt"/>
              </a:defRPr>
            </a:lvl8pPr>
            <a:lvl9pPr marL="0">
              <a:lnSpc>
                <a:spcPct val="100000"/>
              </a:lnSpc>
              <a:spcBef>
                <a:spcPts val="0"/>
              </a:spcBef>
              <a:spcAft>
                <a:spcPts val="0"/>
              </a:spcAft>
              <a:buNone/>
              <a:defRPr sz="4800" b="0">
                <a:solidFill>
                  <a:schemeClr val="accent2"/>
                </a:solidFill>
                <a:latin typeface="+mn-lt"/>
              </a:defRPr>
            </a:lvl9pPr>
          </a:lstStyle>
          <a:p>
            <a:pPr lvl="0"/>
            <a:r>
              <a:rPr lang="en-US" noProof="0"/>
              <a:t>xx%</a:t>
            </a:r>
            <a:endParaRPr lang="en-US"/>
          </a:p>
        </p:txBody>
      </p:sp>
      <p:sp>
        <p:nvSpPr>
          <p:cNvPr id="8" name="Content Placeholder 3">
            <a:extLst>
              <a:ext uri="{FF2B5EF4-FFF2-40B4-BE49-F238E27FC236}">
                <a16:creationId xmlns:a16="http://schemas.microsoft.com/office/drawing/2014/main" id="{AB022DFF-8F16-4A61-9B0B-DD1E6316615B}"/>
              </a:ext>
            </a:extLst>
          </p:cNvPr>
          <p:cNvSpPr>
            <a:spLocks noGrp="1"/>
          </p:cNvSpPr>
          <p:nvPr>
            <p:ph sz="half" idx="20" hasCustomPrompt="1"/>
          </p:nvPr>
        </p:nvSpPr>
        <p:spPr>
          <a:xfrm>
            <a:off x="6187102" y="2979997"/>
            <a:ext cx="2732400" cy="2768340"/>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noProof="0"/>
              <a:t>Click to add text                        Enter &amp; TAB to view next text style                           SHIFT+TAB to view previous text style</a:t>
            </a:r>
            <a:endParaRPr lang="en-US"/>
          </a:p>
          <a:p>
            <a:pPr lvl="1"/>
            <a:r>
              <a:rPr lang="en-US" noProof="0"/>
              <a:t>Second level</a:t>
            </a:r>
            <a:endParaRPr lang="en-US"/>
          </a:p>
          <a:p>
            <a:pPr lvl="2"/>
            <a:r>
              <a:rPr lang="en-US" noProof="0"/>
              <a:t>Third level</a:t>
            </a:r>
            <a:endParaRPr lang="en-US"/>
          </a:p>
          <a:p>
            <a:pPr lvl="3"/>
            <a:r>
              <a:rPr lang="en-US" noProof="0"/>
              <a:t>Fourth level</a:t>
            </a:r>
            <a:endParaRPr lang="en-US"/>
          </a:p>
          <a:p>
            <a:pPr lvl="4"/>
            <a:r>
              <a:rPr lang="en-US" noProof="0"/>
              <a:t>Fifth level</a:t>
            </a:r>
            <a:endParaRPr lang="en-US"/>
          </a:p>
        </p:txBody>
      </p:sp>
      <p:sp>
        <p:nvSpPr>
          <p:cNvPr id="20" name="Text Placeholder 16">
            <a:extLst>
              <a:ext uri="{FF2B5EF4-FFF2-40B4-BE49-F238E27FC236}">
                <a16:creationId xmlns:a16="http://schemas.microsoft.com/office/drawing/2014/main" id="{D6CEF1E1-F623-58C2-6C50-CBD9A2B313C8}"/>
              </a:ext>
            </a:extLst>
          </p:cNvPr>
          <p:cNvSpPr>
            <a:spLocks noGrp="1"/>
          </p:cNvSpPr>
          <p:nvPr>
            <p:ph type="body" sz="quarter" idx="29" hasCustomPrompt="1"/>
          </p:nvPr>
        </p:nvSpPr>
        <p:spPr>
          <a:xfrm>
            <a:off x="9100629" y="2154677"/>
            <a:ext cx="2732400" cy="821886"/>
          </a:xfrm>
        </p:spPr>
        <p:txBody>
          <a:bodyPr/>
          <a:lstStyle>
            <a:lvl1pPr marL="0" indent="0">
              <a:lnSpc>
                <a:spcPct val="100000"/>
              </a:lnSpc>
              <a:spcBef>
                <a:spcPts val="0"/>
              </a:spcBef>
              <a:spcAft>
                <a:spcPts val="0"/>
              </a:spcAft>
              <a:buNone/>
              <a:defRPr sz="4800" b="0">
                <a:solidFill>
                  <a:schemeClr val="accent2"/>
                </a:solidFill>
                <a:latin typeface="+mn-lt"/>
              </a:defRPr>
            </a:lvl1pPr>
            <a:lvl2pPr marL="0" indent="0">
              <a:lnSpc>
                <a:spcPct val="100000"/>
              </a:lnSpc>
              <a:spcBef>
                <a:spcPts val="0"/>
              </a:spcBef>
              <a:spcAft>
                <a:spcPts val="0"/>
              </a:spcAft>
              <a:buNone/>
              <a:defRPr sz="4800" b="0">
                <a:solidFill>
                  <a:schemeClr val="accent2"/>
                </a:solidFill>
                <a:latin typeface="+mn-lt"/>
              </a:defRPr>
            </a:lvl2pPr>
            <a:lvl3pPr marL="0" indent="0">
              <a:lnSpc>
                <a:spcPct val="100000"/>
              </a:lnSpc>
              <a:spcBef>
                <a:spcPts val="0"/>
              </a:spcBef>
              <a:spcAft>
                <a:spcPts val="0"/>
              </a:spcAft>
              <a:buNone/>
              <a:defRPr sz="4800" b="0">
                <a:solidFill>
                  <a:schemeClr val="accent2"/>
                </a:solidFill>
                <a:latin typeface="+mn-lt"/>
              </a:defRPr>
            </a:lvl3pPr>
            <a:lvl4pPr marL="0">
              <a:lnSpc>
                <a:spcPct val="100000"/>
              </a:lnSpc>
              <a:spcBef>
                <a:spcPts val="0"/>
              </a:spcBef>
              <a:spcAft>
                <a:spcPts val="0"/>
              </a:spcAft>
              <a:buNone/>
              <a:defRPr sz="4800" b="0">
                <a:solidFill>
                  <a:schemeClr val="accent2"/>
                </a:solidFill>
                <a:latin typeface="+mn-lt"/>
              </a:defRPr>
            </a:lvl4pPr>
            <a:lvl5pPr marL="0">
              <a:lnSpc>
                <a:spcPct val="100000"/>
              </a:lnSpc>
              <a:spcBef>
                <a:spcPts val="0"/>
              </a:spcBef>
              <a:spcAft>
                <a:spcPts val="0"/>
              </a:spcAft>
              <a:buNone/>
              <a:defRPr sz="4800" b="0">
                <a:solidFill>
                  <a:schemeClr val="accent2"/>
                </a:solidFill>
                <a:latin typeface="+mn-lt"/>
              </a:defRPr>
            </a:lvl5pPr>
            <a:lvl6pPr marL="0" indent="0">
              <a:lnSpc>
                <a:spcPct val="100000"/>
              </a:lnSpc>
              <a:spcBef>
                <a:spcPts val="0"/>
              </a:spcBef>
              <a:spcAft>
                <a:spcPts val="0"/>
              </a:spcAft>
              <a:buNone/>
              <a:defRPr sz="4800" b="0">
                <a:solidFill>
                  <a:schemeClr val="accent2"/>
                </a:solidFill>
                <a:latin typeface="+mn-lt"/>
              </a:defRPr>
            </a:lvl6pPr>
            <a:lvl7pPr marL="0">
              <a:lnSpc>
                <a:spcPct val="100000"/>
              </a:lnSpc>
              <a:spcBef>
                <a:spcPts val="0"/>
              </a:spcBef>
              <a:spcAft>
                <a:spcPts val="0"/>
              </a:spcAft>
              <a:buNone/>
              <a:defRPr sz="4800" b="0">
                <a:solidFill>
                  <a:schemeClr val="accent2"/>
                </a:solidFill>
                <a:latin typeface="+mn-lt"/>
              </a:defRPr>
            </a:lvl7pPr>
            <a:lvl8pPr marL="0">
              <a:lnSpc>
                <a:spcPct val="100000"/>
              </a:lnSpc>
              <a:spcBef>
                <a:spcPts val="0"/>
              </a:spcBef>
              <a:spcAft>
                <a:spcPts val="0"/>
              </a:spcAft>
              <a:buNone/>
              <a:defRPr sz="4800" b="0">
                <a:solidFill>
                  <a:schemeClr val="accent2"/>
                </a:solidFill>
                <a:latin typeface="+mn-lt"/>
              </a:defRPr>
            </a:lvl8pPr>
            <a:lvl9pPr marL="0">
              <a:lnSpc>
                <a:spcPct val="100000"/>
              </a:lnSpc>
              <a:spcBef>
                <a:spcPts val="0"/>
              </a:spcBef>
              <a:spcAft>
                <a:spcPts val="0"/>
              </a:spcAft>
              <a:buNone/>
              <a:defRPr sz="4800" b="0">
                <a:solidFill>
                  <a:schemeClr val="accent2"/>
                </a:solidFill>
                <a:latin typeface="+mn-lt"/>
              </a:defRPr>
            </a:lvl9pPr>
          </a:lstStyle>
          <a:p>
            <a:pPr lvl="0"/>
            <a:r>
              <a:rPr lang="en-US" noProof="0"/>
              <a:t>xx%</a:t>
            </a:r>
            <a:endParaRPr lang="en-US"/>
          </a:p>
        </p:txBody>
      </p:sp>
      <p:sp>
        <p:nvSpPr>
          <p:cNvPr id="12" name="Content Placeholder 3">
            <a:extLst>
              <a:ext uri="{FF2B5EF4-FFF2-40B4-BE49-F238E27FC236}">
                <a16:creationId xmlns:a16="http://schemas.microsoft.com/office/drawing/2014/main" id="{405546E1-7BF8-F03B-5530-1D7898C62B33}"/>
              </a:ext>
            </a:extLst>
          </p:cNvPr>
          <p:cNvSpPr>
            <a:spLocks noGrp="1"/>
          </p:cNvSpPr>
          <p:nvPr>
            <p:ph sz="half" idx="21" hasCustomPrompt="1"/>
          </p:nvPr>
        </p:nvSpPr>
        <p:spPr>
          <a:xfrm>
            <a:off x="9100629" y="2979997"/>
            <a:ext cx="2732400" cy="2768340"/>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noProof="0"/>
              <a:t>Click to add text                        Enter &amp; TAB to view next text style                           SHIFT+TAB to view previous text style</a:t>
            </a:r>
            <a:endParaRPr lang="en-US"/>
          </a:p>
          <a:p>
            <a:pPr lvl="1"/>
            <a:r>
              <a:rPr lang="en-US" noProof="0"/>
              <a:t>Second level</a:t>
            </a:r>
            <a:endParaRPr lang="en-US"/>
          </a:p>
          <a:p>
            <a:pPr lvl="2"/>
            <a:r>
              <a:rPr lang="en-US" noProof="0"/>
              <a:t>Third level</a:t>
            </a:r>
            <a:endParaRPr lang="en-US"/>
          </a:p>
          <a:p>
            <a:pPr lvl="3"/>
            <a:r>
              <a:rPr lang="en-US" noProof="0"/>
              <a:t>Fourth level</a:t>
            </a:r>
            <a:endParaRPr lang="en-US"/>
          </a:p>
          <a:p>
            <a:pPr lvl="4"/>
            <a:r>
              <a:rPr lang="en-US" noProof="0"/>
              <a:t>Fifth level</a:t>
            </a:r>
            <a:endParaRPr lang="en-US"/>
          </a:p>
        </p:txBody>
      </p:sp>
      <p:sp>
        <p:nvSpPr>
          <p:cNvPr id="13" name="Content Placeholder 12">
            <a:extLst>
              <a:ext uri="{FF2B5EF4-FFF2-40B4-BE49-F238E27FC236}">
                <a16:creationId xmlns:a16="http://schemas.microsoft.com/office/drawing/2014/main" id="{F3234D57-AF53-E0DB-C937-D18B2FD0C742}"/>
              </a:ext>
            </a:extLst>
          </p:cNvPr>
          <p:cNvSpPr>
            <a:spLocks noGrp="1"/>
          </p:cNvSpPr>
          <p:nvPr>
            <p:ph sz="quarter" idx="22" hasCustomPrompt="1"/>
          </p:nvPr>
        </p:nvSpPr>
        <p:spPr>
          <a:xfrm>
            <a:off x="360000" y="1755182"/>
            <a:ext cx="360000" cy="360000"/>
          </a:xfrm>
        </p:spPr>
        <p:txBody>
          <a:bodyPr lIns="0" bIns="1656000"/>
          <a:lstStyle>
            <a:lvl1pPr marL="0" indent="0">
              <a:lnSpc>
                <a:spcPct val="80000"/>
              </a:lnSpc>
              <a:spcAft>
                <a:spcPts val="0"/>
              </a:spcAft>
              <a:buNone/>
              <a:defRPr sz="900"/>
            </a:lvl1pPr>
          </a:lstStyle>
          <a:p>
            <a:pPr lvl="0"/>
            <a:r>
              <a:rPr lang="en-US"/>
              <a:t>Click on Picture icon to insert icon</a:t>
            </a:r>
          </a:p>
        </p:txBody>
      </p:sp>
      <p:sp>
        <p:nvSpPr>
          <p:cNvPr id="14" name="Content Placeholder 12">
            <a:extLst>
              <a:ext uri="{FF2B5EF4-FFF2-40B4-BE49-F238E27FC236}">
                <a16:creationId xmlns:a16="http://schemas.microsoft.com/office/drawing/2014/main" id="{B95D790D-95CB-A96F-5C58-23F1105FE4B8}"/>
              </a:ext>
            </a:extLst>
          </p:cNvPr>
          <p:cNvSpPr>
            <a:spLocks noGrp="1"/>
          </p:cNvSpPr>
          <p:nvPr>
            <p:ph sz="quarter" idx="23" hasCustomPrompt="1"/>
          </p:nvPr>
        </p:nvSpPr>
        <p:spPr>
          <a:xfrm>
            <a:off x="3273576" y="1755182"/>
            <a:ext cx="360000" cy="360000"/>
          </a:xfrm>
        </p:spPr>
        <p:txBody>
          <a:bodyPr lIns="0" bIns="1656000"/>
          <a:lstStyle>
            <a:lvl1pPr marL="0" indent="0">
              <a:lnSpc>
                <a:spcPct val="80000"/>
              </a:lnSpc>
              <a:spcAft>
                <a:spcPts val="0"/>
              </a:spcAft>
              <a:buNone/>
              <a:defRPr sz="900"/>
            </a:lvl1pPr>
          </a:lstStyle>
          <a:p>
            <a:pPr lvl="0"/>
            <a:r>
              <a:rPr lang="en-US"/>
              <a:t>Click on Picture icon to insert icon</a:t>
            </a:r>
          </a:p>
        </p:txBody>
      </p:sp>
      <p:sp>
        <p:nvSpPr>
          <p:cNvPr id="15" name="Content Placeholder 12">
            <a:extLst>
              <a:ext uri="{FF2B5EF4-FFF2-40B4-BE49-F238E27FC236}">
                <a16:creationId xmlns:a16="http://schemas.microsoft.com/office/drawing/2014/main" id="{CA4F82EB-2F71-355A-EA48-B2286BC5B6BA}"/>
              </a:ext>
            </a:extLst>
          </p:cNvPr>
          <p:cNvSpPr>
            <a:spLocks noGrp="1"/>
          </p:cNvSpPr>
          <p:nvPr>
            <p:ph sz="quarter" idx="24" hasCustomPrompt="1"/>
          </p:nvPr>
        </p:nvSpPr>
        <p:spPr>
          <a:xfrm>
            <a:off x="6187102" y="1755182"/>
            <a:ext cx="360000" cy="360000"/>
          </a:xfrm>
        </p:spPr>
        <p:txBody>
          <a:bodyPr lIns="0" bIns="1656000"/>
          <a:lstStyle>
            <a:lvl1pPr marL="0" indent="0">
              <a:lnSpc>
                <a:spcPct val="80000"/>
              </a:lnSpc>
              <a:spcAft>
                <a:spcPts val="0"/>
              </a:spcAft>
              <a:buNone/>
              <a:defRPr sz="900"/>
            </a:lvl1pPr>
          </a:lstStyle>
          <a:p>
            <a:pPr lvl="0"/>
            <a:r>
              <a:rPr lang="en-US"/>
              <a:t>Click on Picture icon to insert icon</a:t>
            </a:r>
          </a:p>
        </p:txBody>
      </p:sp>
      <p:sp>
        <p:nvSpPr>
          <p:cNvPr id="16" name="Content Placeholder 12">
            <a:extLst>
              <a:ext uri="{FF2B5EF4-FFF2-40B4-BE49-F238E27FC236}">
                <a16:creationId xmlns:a16="http://schemas.microsoft.com/office/drawing/2014/main" id="{A894763A-0742-A455-9D20-0C9F741B396B}"/>
              </a:ext>
            </a:extLst>
          </p:cNvPr>
          <p:cNvSpPr>
            <a:spLocks noGrp="1"/>
          </p:cNvSpPr>
          <p:nvPr>
            <p:ph sz="quarter" idx="25" hasCustomPrompt="1"/>
          </p:nvPr>
        </p:nvSpPr>
        <p:spPr>
          <a:xfrm>
            <a:off x="9100629" y="1755182"/>
            <a:ext cx="360000" cy="360000"/>
          </a:xfrm>
        </p:spPr>
        <p:txBody>
          <a:bodyPr lIns="0" bIns="1656000"/>
          <a:lstStyle>
            <a:lvl1pPr marL="0" indent="0">
              <a:lnSpc>
                <a:spcPct val="80000"/>
              </a:lnSpc>
              <a:spcAft>
                <a:spcPts val="0"/>
              </a:spcAft>
              <a:buNone/>
              <a:defRPr sz="900"/>
            </a:lvl1pPr>
          </a:lstStyle>
          <a:p>
            <a:pPr lvl="0"/>
            <a:r>
              <a:rPr lang="en-US"/>
              <a:t>Click on Picture icon to insert icon</a:t>
            </a:r>
          </a:p>
        </p:txBody>
      </p:sp>
      <p:sp>
        <p:nvSpPr>
          <p:cNvPr id="11" name="Text Placeholder notes">
            <a:extLst>
              <a:ext uri="{FF2B5EF4-FFF2-40B4-BE49-F238E27FC236}">
                <a16:creationId xmlns:a16="http://schemas.microsoft.com/office/drawing/2014/main" id="{D52F9DB5-248F-47E7-A76C-76CB21AAC839}"/>
              </a:ext>
            </a:extLst>
          </p:cNvPr>
          <p:cNvSpPr>
            <a:spLocks noGrp="1"/>
          </p:cNvSpPr>
          <p:nvPr>
            <p:ph type="body" sz="quarter" idx="16" hasCustomPrompt="1"/>
          </p:nvPr>
        </p:nvSpPr>
        <p:spPr>
          <a:xfrm>
            <a:off x="360000" y="5749200"/>
            <a:ext cx="11468463" cy="288000"/>
          </a:xfrm>
        </p:spPr>
        <p:txBody>
          <a:bodyPr anchor="b"/>
          <a:lstStyle>
            <a:lvl1pPr marL="0" indent="0">
              <a:buNone/>
              <a:defRPr sz="900" i="1">
                <a:solidFill>
                  <a:schemeClr val="tx1"/>
                </a:solidFill>
              </a:defRPr>
            </a:lvl1pPr>
          </a:lstStyle>
          <a:p>
            <a:pPr lvl="0"/>
            <a:r>
              <a:rPr lang="en-US"/>
              <a:t>Insert notes</a:t>
            </a:r>
          </a:p>
        </p:txBody>
      </p:sp>
      <p:sp>
        <p:nvSpPr>
          <p:cNvPr id="5" name="Slide Number Placeholder 4">
            <a:extLst>
              <a:ext uri="{FF2B5EF4-FFF2-40B4-BE49-F238E27FC236}">
                <a16:creationId xmlns:a16="http://schemas.microsoft.com/office/drawing/2014/main" id="{6851CF2F-237F-3386-B5BD-1EC7AEBBF951}"/>
              </a:ext>
            </a:extLst>
          </p:cNvPr>
          <p:cNvSpPr>
            <a:spLocks noGrp="1"/>
          </p:cNvSpPr>
          <p:nvPr>
            <p:ph type="sldNum" sz="quarter" idx="18"/>
          </p:nvPr>
        </p:nvSpPr>
        <p:spPr/>
        <p:txBody>
          <a:bodyPr/>
          <a:lstStyle/>
          <a:p>
            <a:fld id="{23AA811B-2EBD-4900-905E-5BE206449611}" type="slidenum">
              <a:rPr lang="en-US" smtClean="0"/>
              <a:pPr/>
              <a:t>‹#›</a:t>
            </a:fld>
            <a:endParaRPr lang="en-US"/>
          </a:p>
        </p:txBody>
      </p:sp>
      <p:sp>
        <p:nvSpPr>
          <p:cNvPr id="9" name="Date Placeholder 5">
            <a:extLst>
              <a:ext uri="{FF2B5EF4-FFF2-40B4-BE49-F238E27FC236}">
                <a16:creationId xmlns:a16="http://schemas.microsoft.com/office/drawing/2014/main" id="{08D0D09D-CCDC-B559-8822-5F2F27049799}"/>
              </a:ext>
            </a:extLst>
          </p:cNvPr>
          <p:cNvSpPr>
            <a:spLocks noGrp="1"/>
          </p:cNvSpPr>
          <p:nvPr>
            <p:ph type="dt" sz="half" idx="13"/>
          </p:nvPr>
        </p:nvSpPr>
        <p:spPr>
          <a:xfrm>
            <a:off x="10630800" y="6364800"/>
            <a:ext cx="691200" cy="180000"/>
          </a:xfrm>
        </p:spPr>
        <p:txBody>
          <a:bodyPr/>
          <a:lstStyle/>
          <a:p>
            <a:fld id="{B118041E-2DAD-480C-AEE4-E661A097CFE4}" type="datetime1">
              <a:rPr lang="en-US" smtClean="0"/>
              <a:t>7/17/2026</a:t>
            </a:fld>
            <a:endParaRPr lang="en-US"/>
          </a:p>
        </p:txBody>
      </p:sp>
    </p:spTree>
    <p:extLst>
      <p:ext uri="{BB962C8B-B14F-4D97-AF65-F5344CB8AC3E}">
        <p14:creationId xmlns:p14="http://schemas.microsoft.com/office/powerpoint/2010/main" val="4274707684"/>
      </p:ext>
    </p:extLst>
  </p:cSld>
  <p:clrMapOvr>
    <a:masterClrMapping/>
  </p:clrMapOvr>
  <p:extLst>
    <p:ext uri="{DCECCB84-F9BA-43D5-87BE-67443E8EF086}">
      <p15:sldGuideLst xmlns:p15="http://schemas.microsoft.com/office/powerpoint/2012/main">
        <p15:guide id="1" orient="horz" pos="486">
          <p15:clr>
            <a:srgbClr val="F26B43"/>
          </p15:clr>
        </p15:guide>
        <p15:guide id="2" orient="horz" pos="1875">
          <p15:clr>
            <a:srgbClr val="F26B43"/>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A. 4 col_content color">
    <p:bg>
      <p:bgPr>
        <a:solidFill>
          <a:schemeClr val="bg2"/>
        </a:solidFill>
        <a:effectLst/>
      </p:bgPr>
    </p:bg>
    <p:spTree>
      <p:nvGrpSpPr>
        <p:cNvPr id="1" name=""/>
        <p:cNvGrpSpPr/>
        <p:nvPr/>
      </p:nvGrpSpPr>
      <p:grpSpPr>
        <a:xfrm>
          <a:off x="0" y="0"/>
          <a:ext cx="0" cy="0"/>
          <a:chOff x="0" y="0"/>
          <a:chExt cx="0" cy="0"/>
        </a:xfrm>
      </p:grpSpPr>
      <p:pic>
        <p:nvPicPr>
          <p:cNvPr id="27" name="Graphic 26">
            <a:extLst>
              <a:ext uri="{FF2B5EF4-FFF2-40B4-BE49-F238E27FC236}">
                <a16:creationId xmlns:a16="http://schemas.microsoft.com/office/drawing/2014/main" id="{3B85D6E3-5B2F-35E9-5F62-5641C5122064}"/>
              </a:ext>
            </a:extLst>
          </p:cNvPr>
          <p:cNvPicPr>
            <a:picLocks noGrp="1" noRot="1" noChangeAspect="1" noMove="1" noResize="1" noEditPoints="1" noAdjustHandles="1" noChangeArrowheads="1" noChangeShapeType="1" noCrop="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a:xfrm>
            <a:off x="7" y="2699448"/>
            <a:ext cx="12191986" cy="309033"/>
          </a:xfrm>
          <a:prstGeom prst="rect">
            <a:avLst/>
          </a:prstGeom>
        </p:spPr>
      </p:pic>
      <p:sp>
        <p:nvSpPr>
          <p:cNvPr id="22" name="Title 1">
            <a:extLst>
              <a:ext uri="{FF2B5EF4-FFF2-40B4-BE49-F238E27FC236}">
                <a16:creationId xmlns:a16="http://schemas.microsoft.com/office/drawing/2014/main" id="{BBC53586-5BA1-03DB-BDFA-650FBE77D5A4}"/>
              </a:ext>
            </a:extLst>
          </p:cNvPr>
          <p:cNvSpPr>
            <a:spLocks noGrp="1"/>
          </p:cNvSpPr>
          <p:nvPr>
            <p:ph type="title" hasCustomPrompt="1"/>
          </p:nvPr>
        </p:nvSpPr>
        <p:spPr>
          <a:xfrm>
            <a:off x="360000" y="532798"/>
            <a:ext cx="7588800" cy="1167415"/>
          </a:xfrm>
        </p:spPr>
        <p:txBody>
          <a:bodyPr/>
          <a:lstStyle>
            <a:lvl1pPr>
              <a:defRPr>
                <a:solidFill>
                  <a:schemeClr val="accent3"/>
                </a:solidFill>
              </a:defRPr>
            </a:lvl1pPr>
          </a:lstStyle>
          <a:p>
            <a:r>
              <a:rPr lang="en-US" noProof="0"/>
              <a:t>Click to add title</a:t>
            </a:r>
            <a:endParaRPr lang="en-US"/>
          </a:p>
        </p:txBody>
      </p:sp>
      <p:sp>
        <p:nvSpPr>
          <p:cNvPr id="23" name="Text Placeholder eyebrow">
            <a:extLst>
              <a:ext uri="{FF2B5EF4-FFF2-40B4-BE49-F238E27FC236}">
                <a16:creationId xmlns:a16="http://schemas.microsoft.com/office/drawing/2014/main" id="{DE7C3846-3A0E-EB4A-5D05-A88472826761}"/>
              </a:ext>
            </a:extLst>
          </p:cNvPr>
          <p:cNvSpPr>
            <a:spLocks noGrp="1"/>
          </p:cNvSpPr>
          <p:nvPr>
            <p:ph type="body" sz="quarter" idx="19" hasCustomPrompt="1"/>
          </p:nvPr>
        </p:nvSpPr>
        <p:spPr>
          <a:xfrm>
            <a:off x="360000" y="295200"/>
            <a:ext cx="7588800" cy="234779"/>
          </a:xfrm>
        </p:spPr>
        <p:txBody>
          <a:bodyPr tIns="36000" anchor="t" anchorCtr="0"/>
          <a:lstStyle>
            <a:lvl1pPr marL="0" indent="0">
              <a:lnSpc>
                <a:spcPct val="85000"/>
              </a:lnSpc>
              <a:spcBef>
                <a:spcPts val="0"/>
              </a:spcBef>
              <a:spcAft>
                <a:spcPts val="0"/>
              </a:spcAft>
              <a:buNone/>
              <a:defRPr sz="1200" cap="all" spc="150" baseline="0">
                <a:solidFill>
                  <a:schemeClr val="accent3"/>
                </a:solidFill>
                <a:latin typeface="Consolas" panose="020B0609020204030204" pitchFamily="49" charset="0"/>
              </a:defRPr>
            </a:lvl1pPr>
          </a:lstStyle>
          <a:p>
            <a:pPr lvl="0"/>
            <a:r>
              <a:rPr lang="en-US"/>
              <a:t>Click to add title</a:t>
            </a:r>
          </a:p>
        </p:txBody>
      </p:sp>
      <p:sp>
        <p:nvSpPr>
          <p:cNvPr id="17" name="Text Placeholder 16">
            <a:extLst>
              <a:ext uri="{FF2B5EF4-FFF2-40B4-BE49-F238E27FC236}">
                <a16:creationId xmlns:a16="http://schemas.microsoft.com/office/drawing/2014/main" id="{3F4B2A4F-AE05-BB2D-2F94-020FF0E32648}"/>
              </a:ext>
            </a:extLst>
          </p:cNvPr>
          <p:cNvSpPr>
            <a:spLocks noGrp="1"/>
          </p:cNvSpPr>
          <p:nvPr>
            <p:ph type="body" sz="quarter" idx="26" hasCustomPrompt="1"/>
          </p:nvPr>
        </p:nvSpPr>
        <p:spPr>
          <a:xfrm>
            <a:off x="358775" y="3225100"/>
            <a:ext cx="2052000" cy="394399"/>
          </a:xfrm>
        </p:spPr>
        <p:txBody>
          <a:bodyPr/>
          <a:lstStyle>
            <a:lvl1pPr marL="0" indent="0">
              <a:lnSpc>
                <a:spcPct val="100000"/>
              </a:lnSpc>
              <a:spcBef>
                <a:spcPts val="0"/>
              </a:spcBef>
              <a:spcAft>
                <a:spcPts val="0"/>
              </a:spcAft>
              <a:buNone/>
              <a:defRPr sz="1400" b="1">
                <a:solidFill>
                  <a:schemeClr val="accent3"/>
                </a:solidFill>
                <a:latin typeface="+mn-lt"/>
              </a:defRPr>
            </a:lvl1pPr>
            <a:lvl2pPr marL="0" indent="0">
              <a:lnSpc>
                <a:spcPct val="100000"/>
              </a:lnSpc>
              <a:spcBef>
                <a:spcPts val="0"/>
              </a:spcBef>
              <a:spcAft>
                <a:spcPts val="0"/>
              </a:spcAft>
              <a:buNone/>
              <a:defRPr sz="1400" b="1">
                <a:solidFill>
                  <a:schemeClr val="accent3"/>
                </a:solidFill>
                <a:latin typeface="+mn-lt"/>
              </a:defRPr>
            </a:lvl2pPr>
            <a:lvl3pPr marL="0" indent="0">
              <a:lnSpc>
                <a:spcPct val="100000"/>
              </a:lnSpc>
              <a:spcBef>
                <a:spcPts val="0"/>
              </a:spcBef>
              <a:spcAft>
                <a:spcPts val="0"/>
              </a:spcAft>
              <a:buNone/>
              <a:defRPr sz="1400" b="1">
                <a:solidFill>
                  <a:schemeClr val="accent3"/>
                </a:solidFill>
                <a:latin typeface="+mn-lt"/>
              </a:defRPr>
            </a:lvl3pPr>
            <a:lvl4pPr marL="0">
              <a:lnSpc>
                <a:spcPct val="100000"/>
              </a:lnSpc>
              <a:spcBef>
                <a:spcPts val="0"/>
              </a:spcBef>
              <a:spcAft>
                <a:spcPts val="0"/>
              </a:spcAft>
              <a:buNone/>
              <a:defRPr sz="1400" b="1">
                <a:solidFill>
                  <a:schemeClr val="accent3"/>
                </a:solidFill>
                <a:latin typeface="+mn-lt"/>
              </a:defRPr>
            </a:lvl4pPr>
            <a:lvl5pPr marL="0">
              <a:lnSpc>
                <a:spcPct val="100000"/>
              </a:lnSpc>
              <a:spcBef>
                <a:spcPts val="0"/>
              </a:spcBef>
              <a:spcAft>
                <a:spcPts val="0"/>
              </a:spcAft>
              <a:buNone/>
              <a:defRPr sz="1400" b="1">
                <a:solidFill>
                  <a:schemeClr val="accent3"/>
                </a:solidFill>
                <a:latin typeface="+mn-lt"/>
              </a:defRPr>
            </a:lvl5pPr>
            <a:lvl6pPr marL="0" indent="0">
              <a:lnSpc>
                <a:spcPct val="100000"/>
              </a:lnSpc>
              <a:spcBef>
                <a:spcPts val="0"/>
              </a:spcBef>
              <a:spcAft>
                <a:spcPts val="0"/>
              </a:spcAft>
              <a:buNone/>
              <a:defRPr sz="1400" b="1">
                <a:solidFill>
                  <a:schemeClr val="accent3"/>
                </a:solidFill>
                <a:latin typeface="+mn-lt"/>
              </a:defRPr>
            </a:lvl6pPr>
            <a:lvl7pPr marL="0">
              <a:lnSpc>
                <a:spcPct val="100000"/>
              </a:lnSpc>
              <a:spcBef>
                <a:spcPts val="0"/>
              </a:spcBef>
              <a:spcAft>
                <a:spcPts val="0"/>
              </a:spcAft>
              <a:buNone/>
              <a:defRPr sz="1400" b="1">
                <a:solidFill>
                  <a:schemeClr val="accent3"/>
                </a:solidFill>
                <a:latin typeface="+mn-lt"/>
              </a:defRPr>
            </a:lvl7pPr>
            <a:lvl8pPr marL="0">
              <a:lnSpc>
                <a:spcPct val="100000"/>
              </a:lnSpc>
              <a:spcBef>
                <a:spcPts val="0"/>
              </a:spcBef>
              <a:spcAft>
                <a:spcPts val="0"/>
              </a:spcAft>
              <a:buNone/>
              <a:defRPr sz="1400" b="1">
                <a:solidFill>
                  <a:schemeClr val="accent3"/>
                </a:solidFill>
                <a:latin typeface="+mn-lt"/>
              </a:defRPr>
            </a:lvl8pPr>
            <a:lvl9pPr marL="0">
              <a:lnSpc>
                <a:spcPct val="100000"/>
              </a:lnSpc>
              <a:spcBef>
                <a:spcPts val="0"/>
              </a:spcBef>
              <a:spcAft>
                <a:spcPts val="0"/>
              </a:spcAft>
              <a:buNone/>
              <a:defRPr sz="1400" b="1">
                <a:solidFill>
                  <a:schemeClr val="accent3"/>
                </a:solidFill>
                <a:latin typeface="+mn-lt"/>
              </a:defRPr>
            </a:lvl9pPr>
          </a:lstStyle>
          <a:p>
            <a:pPr lvl="0"/>
            <a:r>
              <a:rPr lang="en-US" noProof="0"/>
              <a:t>Click to add date</a:t>
            </a:r>
            <a:endParaRPr lang="en-US"/>
          </a:p>
        </p:txBody>
      </p:sp>
      <p:sp>
        <p:nvSpPr>
          <p:cNvPr id="3" name="Content Placeholder 2"/>
          <p:cNvSpPr>
            <a:spLocks noGrp="1"/>
          </p:cNvSpPr>
          <p:nvPr>
            <p:ph idx="1" hasCustomPrompt="1"/>
          </p:nvPr>
        </p:nvSpPr>
        <p:spPr>
          <a:xfrm>
            <a:off x="359999" y="3619893"/>
            <a:ext cx="2052000" cy="2128444"/>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noProof="0"/>
              <a:t>Click to add text          Enter &amp; TAB to view next text style          SHIFT+TAB to view previous text style</a:t>
            </a:r>
            <a:endParaRPr lang="en-US"/>
          </a:p>
          <a:p>
            <a:pPr lvl="1"/>
            <a:r>
              <a:rPr lang="en-US" noProof="0"/>
              <a:t>Second level</a:t>
            </a:r>
            <a:endParaRPr lang="en-US"/>
          </a:p>
          <a:p>
            <a:pPr lvl="2"/>
            <a:r>
              <a:rPr lang="en-US" noProof="0"/>
              <a:t>Third level</a:t>
            </a:r>
            <a:endParaRPr lang="en-US"/>
          </a:p>
        </p:txBody>
      </p:sp>
      <p:sp>
        <p:nvSpPr>
          <p:cNvPr id="18" name="Text Placeholder 16">
            <a:extLst>
              <a:ext uri="{FF2B5EF4-FFF2-40B4-BE49-F238E27FC236}">
                <a16:creationId xmlns:a16="http://schemas.microsoft.com/office/drawing/2014/main" id="{603EA300-63BA-5800-5BBF-278E313431B8}"/>
              </a:ext>
            </a:extLst>
          </p:cNvPr>
          <p:cNvSpPr>
            <a:spLocks noGrp="1"/>
          </p:cNvSpPr>
          <p:nvPr>
            <p:ph type="body" sz="quarter" idx="27" hasCustomPrompt="1"/>
          </p:nvPr>
        </p:nvSpPr>
        <p:spPr>
          <a:xfrm>
            <a:off x="2713197" y="3225101"/>
            <a:ext cx="2052000" cy="396000"/>
          </a:xfrm>
        </p:spPr>
        <p:txBody>
          <a:bodyPr/>
          <a:lstStyle>
            <a:lvl1pPr marL="0" indent="0">
              <a:lnSpc>
                <a:spcPct val="100000"/>
              </a:lnSpc>
              <a:spcBef>
                <a:spcPts val="0"/>
              </a:spcBef>
              <a:spcAft>
                <a:spcPts val="0"/>
              </a:spcAft>
              <a:buNone/>
              <a:defRPr sz="1400" b="1">
                <a:solidFill>
                  <a:schemeClr val="accent3"/>
                </a:solidFill>
                <a:latin typeface="+mn-lt"/>
              </a:defRPr>
            </a:lvl1pPr>
            <a:lvl2pPr marL="0" indent="0">
              <a:lnSpc>
                <a:spcPct val="100000"/>
              </a:lnSpc>
              <a:spcBef>
                <a:spcPts val="0"/>
              </a:spcBef>
              <a:spcAft>
                <a:spcPts val="0"/>
              </a:spcAft>
              <a:buNone/>
              <a:defRPr sz="1400" b="1">
                <a:solidFill>
                  <a:schemeClr val="accent3"/>
                </a:solidFill>
                <a:latin typeface="+mn-lt"/>
              </a:defRPr>
            </a:lvl2pPr>
            <a:lvl3pPr marL="0" indent="0">
              <a:lnSpc>
                <a:spcPct val="100000"/>
              </a:lnSpc>
              <a:spcBef>
                <a:spcPts val="0"/>
              </a:spcBef>
              <a:spcAft>
                <a:spcPts val="0"/>
              </a:spcAft>
              <a:buNone/>
              <a:defRPr sz="1400" b="1">
                <a:solidFill>
                  <a:schemeClr val="accent3"/>
                </a:solidFill>
                <a:latin typeface="+mn-lt"/>
              </a:defRPr>
            </a:lvl3pPr>
            <a:lvl4pPr marL="0">
              <a:lnSpc>
                <a:spcPct val="100000"/>
              </a:lnSpc>
              <a:spcBef>
                <a:spcPts val="0"/>
              </a:spcBef>
              <a:spcAft>
                <a:spcPts val="0"/>
              </a:spcAft>
              <a:buNone/>
              <a:defRPr sz="1400" b="1">
                <a:solidFill>
                  <a:schemeClr val="accent3"/>
                </a:solidFill>
                <a:latin typeface="+mn-lt"/>
              </a:defRPr>
            </a:lvl4pPr>
            <a:lvl5pPr marL="0">
              <a:lnSpc>
                <a:spcPct val="100000"/>
              </a:lnSpc>
              <a:spcBef>
                <a:spcPts val="0"/>
              </a:spcBef>
              <a:spcAft>
                <a:spcPts val="0"/>
              </a:spcAft>
              <a:buNone/>
              <a:defRPr sz="1400" b="1">
                <a:solidFill>
                  <a:schemeClr val="accent3"/>
                </a:solidFill>
                <a:latin typeface="+mn-lt"/>
              </a:defRPr>
            </a:lvl5pPr>
            <a:lvl6pPr marL="0" indent="0">
              <a:lnSpc>
                <a:spcPct val="100000"/>
              </a:lnSpc>
              <a:spcBef>
                <a:spcPts val="0"/>
              </a:spcBef>
              <a:spcAft>
                <a:spcPts val="0"/>
              </a:spcAft>
              <a:buNone/>
              <a:defRPr sz="1400" b="1">
                <a:solidFill>
                  <a:schemeClr val="accent3"/>
                </a:solidFill>
                <a:latin typeface="+mn-lt"/>
              </a:defRPr>
            </a:lvl6pPr>
            <a:lvl7pPr marL="0">
              <a:lnSpc>
                <a:spcPct val="100000"/>
              </a:lnSpc>
              <a:spcBef>
                <a:spcPts val="0"/>
              </a:spcBef>
              <a:spcAft>
                <a:spcPts val="0"/>
              </a:spcAft>
              <a:buNone/>
              <a:defRPr sz="1400" b="1">
                <a:solidFill>
                  <a:schemeClr val="accent3"/>
                </a:solidFill>
                <a:latin typeface="+mn-lt"/>
              </a:defRPr>
            </a:lvl7pPr>
            <a:lvl8pPr marL="0">
              <a:lnSpc>
                <a:spcPct val="100000"/>
              </a:lnSpc>
              <a:spcBef>
                <a:spcPts val="0"/>
              </a:spcBef>
              <a:spcAft>
                <a:spcPts val="0"/>
              </a:spcAft>
              <a:buNone/>
              <a:defRPr sz="1400" b="1">
                <a:solidFill>
                  <a:schemeClr val="accent3"/>
                </a:solidFill>
                <a:latin typeface="+mn-lt"/>
              </a:defRPr>
            </a:lvl8pPr>
            <a:lvl9pPr marL="0">
              <a:lnSpc>
                <a:spcPct val="100000"/>
              </a:lnSpc>
              <a:spcBef>
                <a:spcPts val="0"/>
              </a:spcBef>
              <a:spcAft>
                <a:spcPts val="0"/>
              </a:spcAft>
              <a:buNone/>
              <a:defRPr sz="1400" b="1">
                <a:solidFill>
                  <a:schemeClr val="accent3"/>
                </a:solidFill>
                <a:latin typeface="+mn-lt"/>
              </a:defRPr>
            </a:lvl9pPr>
          </a:lstStyle>
          <a:p>
            <a:pPr lvl="0"/>
            <a:r>
              <a:rPr lang="en-US" noProof="0"/>
              <a:t>Click to add date</a:t>
            </a:r>
            <a:endParaRPr lang="en-US"/>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2714115" y="3619893"/>
            <a:ext cx="2052000" cy="2128444"/>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noProof="0"/>
              <a:t>Click to add text          Enter &amp; TAB to view next text style          SHIFT+TAB to view previous text style</a:t>
            </a:r>
            <a:endParaRPr lang="en-US"/>
          </a:p>
          <a:p>
            <a:pPr lvl="1"/>
            <a:r>
              <a:rPr lang="en-US" noProof="0"/>
              <a:t>Second level</a:t>
            </a:r>
            <a:endParaRPr lang="en-US"/>
          </a:p>
          <a:p>
            <a:pPr lvl="2"/>
            <a:r>
              <a:rPr lang="en-US" noProof="0"/>
              <a:t>Third level</a:t>
            </a:r>
            <a:endParaRPr lang="en-US"/>
          </a:p>
        </p:txBody>
      </p:sp>
      <p:sp>
        <p:nvSpPr>
          <p:cNvPr id="19" name="Text Placeholder 16">
            <a:extLst>
              <a:ext uri="{FF2B5EF4-FFF2-40B4-BE49-F238E27FC236}">
                <a16:creationId xmlns:a16="http://schemas.microsoft.com/office/drawing/2014/main" id="{E72393E9-306A-9C81-F8BD-59FAE7359ED1}"/>
              </a:ext>
            </a:extLst>
          </p:cNvPr>
          <p:cNvSpPr>
            <a:spLocks noGrp="1"/>
          </p:cNvSpPr>
          <p:nvPr>
            <p:ph type="body" sz="quarter" idx="28" hasCustomPrompt="1"/>
          </p:nvPr>
        </p:nvSpPr>
        <p:spPr>
          <a:xfrm>
            <a:off x="5067619" y="3225101"/>
            <a:ext cx="2052000" cy="396000"/>
          </a:xfrm>
        </p:spPr>
        <p:txBody>
          <a:bodyPr/>
          <a:lstStyle>
            <a:lvl1pPr marL="0" indent="0">
              <a:lnSpc>
                <a:spcPct val="100000"/>
              </a:lnSpc>
              <a:spcBef>
                <a:spcPts val="0"/>
              </a:spcBef>
              <a:spcAft>
                <a:spcPts val="0"/>
              </a:spcAft>
              <a:buNone/>
              <a:defRPr sz="1400" b="1">
                <a:solidFill>
                  <a:schemeClr val="accent3"/>
                </a:solidFill>
                <a:latin typeface="+mn-lt"/>
              </a:defRPr>
            </a:lvl1pPr>
            <a:lvl2pPr marL="0" indent="0">
              <a:lnSpc>
                <a:spcPct val="100000"/>
              </a:lnSpc>
              <a:spcBef>
                <a:spcPts val="0"/>
              </a:spcBef>
              <a:spcAft>
                <a:spcPts val="0"/>
              </a:spcAft>
              <a:buNone/>
              <a:defRPr sz="1400" b="1">
                <a:solidFill>
                  <a:schemeClr val="accent3"/>
                </a:solidFill>
                <a:latin typeface="+mn-lt"/>
              </a:defRPr>
            </a:lvl2pPr>
            <a:lvl3pPr marL="0" indent="0">
              <a:lnSpc>
                <a:spcPct val="100000"/>
              </a:lnSpc>
              <a:spcBef>
                <a:spcPts val="0"/>
              </a:spcBef>
              <a:spcAft>
                <a:spcPts val="0"/>
              </a:spcAft>
              <a:buNone/>
              <a:defRPr sz="1400" b="1">
                <a:solidFill>
                  <a:schemeClr val="accent3"/>
                </a:solidFill>
                <a:latin typeface="+mn-lt"/>
              </a:defRPr>
            </a:lvl3pPr>
            <a:lvl4pPr marL="0">
              <a:lnSpc>
                <a:spcPct val="100000"/>
              </a:lnSpc>
              <a:spcBef>
                <a:spcPts val="0"/>
              </a:spcBef>
              <a:spcAft>
                <a:spcPts val="0"/>
              </a:spcAft>
              <a:buNone/>
              <a:defRPr sz="1400" b="1">
                <a:solidFill>
                  <a:schemeClr val="accent3"/>
                </a:solidFill>
                <a:latin typeface="+mn-lt"/>
              </a:defRPr>
            </a:lvl4pPr>
            <a:lvl5pPr marL="0">
              <a:lnSpc>
                <a:spcPct val="100000"/>
              </a:lnSpc>
              <a:spcBef>
                <a:spcPts val="0"/>
              </a:spcBef>
              <a:spcAft>
                <a:spcPts val="0"/>
              </a:spcAft>
              <a:buNone/>
              <a:defRPr sz="1400" b="1">
                <a:solidFill>
                  <a:schemeClr val="accent3"/>
                </a:solidFill>
                <a:latin typeface="+mn-lt"/>
              </a:defRPr>
            </a:lvl5pPr>
            <a:lvl6pPr marL="0" indent="0">
              <a:lnSpc>
                <a:spcPct val="100000"/>
              </a:lnSpc>
              <a:spcBef>
                <a:spcPts val="0"/>
              </a:spcBef>
              <a:spcAft>
                <a:spcPts val="0"/>
              </a:spcAft>
              <a:buNone/>
              <a:defRPr sz="1400" b="1">
                <a:solidFill>
                  <a:schemeClr val="accent3"/>
                </a:solidFill>
                <a:latin typeface="+mn-lt"/>
              </a:defRPr>
            </a:lvl6pPr>
            <a:lvl7pPr marL="0">
              <a:lnSpc>
                <a:spcPct val="100000"/>
              </a:lnSpc>
              <a:spcBef>
                <a:spcPts val="0"/>
              </a:spcBef>
              <a:spcAft>
                <a:spcPts val="0"/>
              </a:spcAft>
              <a:buNone/>
              <a:defRPr sz="1400" b="1">
                <a:solidFill>
                  <a:schemeClr val="accent3"/>
                </a:solidFill>
                <a:latin typeface="+mn-lt"/>
              </a:defRPr>
            </a:lvl7pPr>
            <a:lvl8pPr marL="0">
              <a:lnSpc>
                <a:spcPct val="100000"/>
              </a:lnSpc>
              <a:spcBef>
                <a:spcPts val="0"/>
              </a:spcBef>
              <a:spcAft>
                <a:spcPts val="0"/>
              </a:spcAft>
              <a:buNone/>
              <a:defRPr sz="1400" b="1">
                <a:solidFill>
                  <a:schemeClr val="accent3"/>
                </a:solidFill>
                <a:latin typeface="+mn-lt"/>
              </a:defRPr>
            </a:lvl8pPr>
            <a:lvl9pPr marL="0">
              <a:lnSpc>
                <a:spcPct val="100000"/>
              </a:lnSpc>
              <a:spcBef>
                <a:spcPts val="0"/>
              </a:spcBef>
              <a:spcAft>
                <a:spcPts val="0"/>
              </a:spcAft>
              <a:buNone/>
              <a:defRPr sz="1400" b="1">
                <a:solidFill>
                  <a:schemeClr val="accent3"/>
                </a:solidFill>
                <a:latin typeface="+mn-lt"/>
              </a:defRPr>
            </a:lvl9pPr>
          </a:lstStyle>
          <a:p>
            <a:pPr lvl="0"/>
            <a:r>
              <a:rPr lang="en-US" noProof="0"/>
              <a:t>Click to add date</a:t>
            </a:r>
            <a:endParaRPr lang="en-US"/>
          </a:p>
        </p:txBody>
      </p:sp>
      <p:sp>
        <p:nvSpPr>
          <p:cNvPr id="8" name="Content Placeholder 3">
            <a:extLst>
              <a:ext uri="{FF2B5EF4-FFF2-40B4-BE49-F238E27FC236}">
                <a16:creationId xmlns:a16="http://schemas.microsoft.com/office/drawing/2014/main" id="{AB022DFF-8F16-4A61-9B0B-DD1E6316615B}"/>
              </a:ext>
            </a:extLst>
          </p:cNvPr>
          <p:cNvSpPr>
            <a:spLocks noGrp="1"/>
          </p:cNvSpPr>
          <p:nvPr>
            <p:ph sz="half" idx="20" hasCustomPrompt="1"/>
          </p:nvPr>
        </p:nvSpPr>
        <p:spPr>
          <a:xfrm>
            <a:off x="5068231" y="3619893"/>
            <a:ext cx="2052000" cy="2128444"/>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noProof="0"/>
              <a:t>Click to add text          Enter &amp; TAB to view next text style          SHIFT+TAB to view previous text style</a:t>
            </a:r>
            <a:endParaRPr lang="en-US"/>
          </a:p>
          <a:p>
            <a:pPr lvl="1"/>
            <a:r>
              <a:rPr lang="en-US" noProof="0"/>
              <a:t>Second level</a:t>
            </a:r>
            <a:endParaRPr lang="en-US"/>
          </a:p>
          <a:p>
            <a:pPr lvl="2"/>
            <a:r>
              <a:rPr lang="en-US" noProof="0"/>
              <a:t>Third level</a:t>
            </a:r>
            <a:endParaRPr lang="en-US"/>
          </a:p>
        </p:txBody>
      </p:sp>
      <p:sp>
        <p:nvSpPr>
          <p:cNvPr id="20" name="Text Placeholder 16">
            <a:extLst>
              <a:ext uri="{FF2B5EF4-FFF2-40B4-BE49-F238E27FC236}">
                <a16:creationId xmlns:a16="http://schemas.microsoft.com/office/drawing/2014/main" id="{D6CEF1E1-F623-58C2-6C50-CBD9A2B313C8}"/>
              </a:ext>
            </a:extLst>
          </p:cNvPr>
          <p:cNvSpPr>
            <a:spLocks noGrp="1"/>
          </p:cNvSpPr>
          <p:nvPr>
            <p:ph type="body" sz="quarter" idx="29" hasCustomPrompt="1"/>
          </p:nvPr>
        </p:nvSpPr>
        <p:spPr>
          <a:xfrm>
            <a:off x="7422041" y="3225101"/>
            <a:ext cx="2052000" cy="396000"/>
          </a:xfrm>
        </p:spPr>
        <p:txBody>
          <a:bodyPr/>
          <a:lstStyle>
            <a:lvl1pPr marL="0" indent="0">
              <a:lnSpc>
                <a:spcPct val="100000"/>
              </a:lnSpc>
              <a:spcBef>
                <a:spcPts val="0"/>
              </a:spcBef>
              <a:spcAft>
                <a:spcPts val="0"/>
              </a:spcAft>
              <a:buNone/>
              <a:defRPr sz="1400" b="1">
                <a:solidFill>
                  <a:schemeClr val="accent3"/>
                </a:solidFill>
                <a:latin typeface="+mn-lt"/>
              </a:defRPr>
            </a:lvl1pPr>
            <a:lvl2pPr marL="0" indent="0">
              <a:lnSpc>
                <a:spcPct val="100000"/>
              </a:lnSpc>
              <a:spcBef>
                <a:spcPts val="0"/>
              </a:spcBef>
              <a:spcAft>
                <a:spcPts val="0"/>
              </a:spcAft>
              <a:buNone/>
              <a:defRPr sz="1400" b="1">
                <a:solidFill>
                  <a:schemeClr val="accent3"/>
                </a:solidFill>
                <a:latin typeface="+mn-lt"/>
              </a:defRPr>
            </a:lvl2pPr>
            <a:lvl3pPr marL="0" indent="0">
              <a:lnSpc>
                <a:spcPct val="100000"/>
              </a:lnSpc>
              <a:spcBef>
                <a:spcPts val="0"/>
              </a:spcBef>
              <a:spcAft>
                <a:spcPts val="0"/>
              </a:spcAft>
              <a:buNone/>
              <a:defRPr sz="1400" b="1">
                <a:solidFill>
                  <a:schemeClr val="accent3"/>
                </a:solidFill>
                <a:latin typeface="+mn-lt"/>
              </a:defRPr>
            </a:lvl3pPr>
            <a:lvl4pPr marL="0">
              <a:lnSpc>
                <a:spcPct val="100000"/>
              </a:lnSpc>
              <a:spcBef>
                <a:spcPts val="0"/>
              </a:spcBef>
              <a:spcAft>
                <a:spcPts val="0"/>
              </a:spcAft>
              <a:buNone/>
              <a:defRPr sz="1400" b="1">
                <a:solidFill>
                  <a:schemeClr val="accent3"/>
                </a:solidFill>
                <a:latin typeface="+mn-lt"/>
              </a:defRPr>
            </a:lvl4pPr>
            <a:lvl5pPr marL="0">
              <a:lnSpc>
                <a:spcPct val="100000"/>
              </a:lnSpc>
              <a:spcBef>
                <a:spcPts val="0"/>
              </a:spcBef>
              <a:spcAft>
                <a:spcPts val="0"/>
              </a:spcAft>
              <a:buNone/>
              <a:defRPr sz="1400" b="1">
                <a:solidFill>
                  <a:schemeClr val="accent3"/>
                </a:solidFill>
                <a:latin typeface="+mn-lt"/>
              </a:defRPr>
            </a:lvl5pPr>
            <a:lvl6pPr marL="0" indent="0">
              <a:lnSpc>
                <a:spcPct val="100000"/>
              </a:lnSpc>
              <a:spcBef>
                <a:spcPts val="0"/>
              </a:spcBef>
              <a:spcAft>
                <a:spcPts val="0"/>
              </a:spcAft>
              <a:buNone/>
              <a:defRPr sz="1400" b="1">
                <a:solidFill>
                  <a:schemeClr val="accent3"/>
                </a:solidFill>
                <a:latin typeface="+mn-lt"/>
              </a:defRPr>
            </a:lvl6pPr>
            <a:lvl7pPr marL="0">
              <a:lnSpc>
                <a:spcPct val="100000"/>
              </a:lnSpc>
              <a:spcBef>
                <a:spcPts val="0"/>
              </a:spcBef>
              <a:spcAft>
                <a:spcPts val="0"/>
              </a:spcAft>
              <a:buNone/>
              <a:defRPr sz="1400" b="1">
                <a:solidFill>
                  <a:schemeClr val="accent3"/>
                </a:solidFill>
                <a:latin typeface="+mn-lt"/>
              </a:defRPr>
            </a:lvl7pPr>
            <a:lvl8pPr marL="0">
              <a:lnSpc>
                <a:spcPct val="100000"/>
              </a:lnSpc>
              <a:spcBef>
                <a:spcPts val="0"/>
              </a:spcBef>
              <a:spcAft>
                <a:spcPts val="0"/>
              </a:spcAft>
              <a:buNone/>
              <a:defRPr sz="1400" b="1">
                <a:solidFill>
                  <a:schemeClr val="accent3"/>
                </a:solidFill>
                <a:latin typeface="+mn-lt"/>
              </a:defRPr>
            </a:lvl8pPr>
            <a:lvl9pPr marL="0">
              <a:lnSpc>
                <a:spcPct val="100000"/>
              </a:lnSpc>
              <a:spcBef>
                <a:spcPts val="0"/>
              </a:spcBef>
              <a:spcAft>
                <a:spcPts val="0"/>
              </a:spcAft>
              <a:buNone/>
              <a:defRPr sz="1400" b="1">
                <a:solidFill>
                  <a:schemeClr val="accent3"/>
                </a:solidFill>
                <a:latin typeface="+mn-lt"/>
              </a:defRPr>
            </a:lvl9pPr>
          </a:lstStyle>
          <a:p>
            <a:pPr lvl="0"/>
            <a:r>
              <a:rPr lang="en-US" noProof="0"/>
              <a:t>Click to add date</a:t>
            </a:r>
            <a:endParaRPr lang="en-US"/>
          </a:p>
        </p:txBody>
      </p:sp>
      <p:sp>
        <p:nvSpPr>
          <p:cNvPr id="12" name="Content Placeholder 3">
            <a:extLst>
              <a:ext uri="{FF2B5EF4-FFF2-40B4-BE49-F238E27FC236}">
                <a16:creationId xmlns:a16="http://schemas.microsoft.com/office/drawing/2014/main" id="{405546E1-7BF8-F03B-5530-1D7898C62B33}"/>
              </a:ext>
            </a:extLst>
          </p:cNvPr>
          <p:cNvSpPr>
            <a:spLocks noGrp="1"/>
          </p:cNvSpPr>
          <p:nvPr>
            <p:ph sz="half" idx="21" hasCustomPrompt="1"/>
          </p:nvPr>
        </p:nvSpPr>
        <p:spPr>
          <a:xfrm>
            <a:off x="7422347" y="3619893"/>
            <a:ext cx="2052000" cy="2128444"/>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noProof="0"/>
              <a:t>Click to add text          Enter &amp; TAB to view next text style          SHIFT+TAB to view previous text style</a:t>
            </a:r>
            <a:endParaRPr lang="en-US"/>
          </a:p>
          <a:p>
            <a:pPr lvl="1"/>
            <a:r>
              <a:rPr lang="en-US" noProof="0"/>
              <a:t>Second level</a:t>
            </a:r>
            <a:endParaRPr lang="en-US"/>
          </a:p>
          <a:p>
            <a:pPr lvl="2"/>
            <a:r>
              <a:rPr lang="en-US" noProof="0"/>
              <a:t>Third level</a:t>
            </a:r>
            <a:endParaRPr lang="en-US"/>
          </a:p>
        </p:txBody>
      </p:sp>
      <p:sp>
        <p:nvSpPr>
          <p:cNvPr id="10" name="Text Placeholder 16">
            <a:extLst>
              <a:ext uri="{FF2B5EF4-FFF2-40B4-BE49-F238E27FC236}">
                <a16:creationId xmlns:a16="http://schemas.microsoft.com/office/drawing/2014/main" id="{D8AB7EEA-CEB4-1015-F30C-C2BC948E0519}"/>
              </a:ext>
            </a:extLst>
          </p:cNvPr>
          <p:cNvSpPr>
            <a:spLocks noGrp="1"/>
          </p:cNvSpPr>
          <p:nvPr>
            <p:ph type="body" sz="quarter" idx="30" hasCustomPrompt="1"/>
          </p:nvPr>
        </p:nvSpPr>
        <p:spPr>
          <a:xfrm>
            <a:off x="9776463" y="3225101"/>
            <a:ext cx="2052000" cy="396000"/>
          </a:xfrm>
        </p:spPr>
        <p:txBody>
          <a:bodyPr/>
          <a:lstStyle>
            <a:lvl1pPr marL="0" indent="0">
              <a:lnSpc>
                <a:spcPct val="100000"/>
              </a:lnSpc>
              <a:spcBef>
                <a:spcPts val="0"/>
              </a:spcBef>
              <a:spcAft>
                <a:spcPts val="0"/>
              </a:spcAft>
              <a:buNone/>
              <a:defRPr sz="1400" b="1">
                <a:solidFill>
                  <a:schemeClr val="accent3"/>
                </a:solidFill>
                <a:latin typeface="+mn-lt"/>
              </a:defRPr>
            </a:lvl1pPr>
            <a:lvl2pPr marL="0" indent="0">
              <a:lnSpc>
                <a:spcPct val="100000"/>
              </a:lnSpc>
              <a:spcBef>
                <a:spcPts val="0"/>
              </a:spcBef>
              <a:spcAft>
                <a:spcPts val="0"/>
              </a:spcAft>
              <a:buNone/>
              <a:defRPr sz="1400" b="1">
                <a:solidFill>
                  <a:schemeClr val="accent3"/>
                </a:solidFill>
                <a:latin typeface="+mn-lt"/>
              </a:defRPr>
            </a:lvl2pPr>
            <a:lvl3pPr marL="0" indent="0">
              <a:lnSpc>
                <a:spcPct val="100000"/>
              </a:lnSpc>
              <a:spcBef>
                <a:spcPts val="0"/>
              </a:spcBef>
              <a:spcAft>
                <a:spcPts val="0"/>
              </a:spcAft>
              <a:buNone/>
              <a:defRPr sz="1400" b="1">
                <a:solidFill>
                  <a:schemeClr val="accent3"/>
                </a:solidFill>
                <a:latin typeface="+mn-lt"/>
              </a:defRPr>
            </a:lvl3pPr>
            <a:lvl4pPr marL="0">
              <a:lnSpc>
                <a:spcPct val="100000"/>
              </a:lnSpc>
              <a:spcBef>
                <a:spcPts val="0"/>
              </a:spcBef>
              <a:spcAft>
                <a:spcPts val="0"/>
              </a:spcAft>
              <a:buNone/>
              <a:defRPr sz="1400" b="1">
                <a:solidFill>
                  <a:schemeClr val="accent3"/>
                </a:solidFill>
                <a:latin typeface="+mn-lt"/>
              </a:defRPr>
            </a:lvl4pPr>
            <a:lvl5pPr marL="0">
              <a:lnSpc>
                <a:spcPct val="100000"/>
              </a:lnSpc>
              <a:spcBef>
                <a:spcPts val="0"/>
              </a:spcBef>
              <a:spcAft>
                <a:spcPts val="0"/>
              </a:spcAft>
              <a:buNone/>
              <a:defRPr sz="1400" b="1">
                <a:solidFill>
                  <a:schemeClr val="accent3"/>
                </a:solidFill>
                <a:latin typeface="+mn-lt"/>
              </a:defRPr>
            </a:lvl5pPr>
            <a:lvl6pPr marL="0" indent="0">
              <a:lnSpc>
                <a:spcPct val="100000"/>
              </a:lnSpc>
              <a:spcBef>
                <a:spcPts val="0"/>
              </a:spcBef>
              <a:spcAft>
                <a:spcPts val="0"/>
              </a:spcAft>
              <a:buNone/>
              <a:defRPr sz="1400" b="1">
                <a:solidFill>
                  <a:schemeClr val="accent3"/>
                </a:solidFill>
                <a:latin typeface="+mn-lt"/>
              </a:defRPr>
            </a:lvl6pPr>
            <a:lvl7pPr marL="0">
              <a:lnSpc>
                <a:spcPct val="100000"/>
              </a:lnSpc>
              <a:spcBef>
                <a:spcPts val="0"/>
              </a:spcBef>
              <a:spcAft>
                <a:spcPts val="0"/>
              </a:spcAft>
              <a:buNone/>
              <a:defRPr sz="1400" b="1">
                <a:solidFill>
                  <a:schemeClr val="accent3"/>
                </a:solidFill>
                <a:latin typeface="+mn-lt"/>
              </a:defRPr>
            </a:lvl7pPr>
            <a:lvl8pPr marL="0">
              <a:lnSpc>
                <a:spcPct val="100000"/>
              </a:lnSpc>
              <a:spcBef>
                <a:spcPts val="0"/>
              </a:spcBef>
              <a:spcAft>
                <a:spcPts val="0"/>
              </a:spcAft>
              <a:buNone/>
              <a:defRPr sz="1400" b="1">
                <a:solidFill>
                  <a:schemeClr val="accent3"/>
                </a:solidFill>
                <a:latin typeface="+mn-lt"/>
              </a:defRPr>
            </a:lvl8pPr>
            <a:lvl9pPr marL="0">
              <a:lnSpc>
                <a:spcPct val="100000"/>
              </a:lnSpc>
              <a:spcBef>
                <a:spcPts val="0"/>
              </a:spcBef>
              <a:spcAft>
                <a:spcPts val="0"/>
              </a:spcAft>
              <a:buNone/>
              <a:defRPr sz="1400" b="1">
                <a:solidFill>
                  <a:schemeClr val="accent3"/>
                </a:solidFill>
                <a:latin typeface="+mn-lt"/>
              </a:defRPr>
            </a:lvl9pPr>
          </a:lstStyle>
          <a:p>
            <a:pPr lvl="0"/>
            <a:r>
              <a:rPr lang="en-US" noProof="0"/>
              <a:t>Click to add date</a:t>
            </a:r>
            <a:endParaRPr lang="en-US"/>
          </a:p>
        </p:txBody>
      </p:sp>
      <p:sp>
        <p:nvSpPr>
          <p:cNvPr id="21" name="Content Placeholder 3">
            <a:extLst>
              <a:ext uri="{FF2B5EF4-FFF2-40B4-BE49-F238E27FC236}">
                <a16:creationId xmlns:a16="http://schemas.microsoft.com/office/drawing/2014/main" id="{105F744D-454F-875C-C169-BB0E4AFA4120}"/>
              </a:ext>
            </a:extLst>
          </p:cNvPr>
          <p:cNvSpPr>
            <a:spLocks noGrp="1"/>
          </p:cNvSpPr>
          <p:nvPr>
            <p:ph sz="half" idx="31" hasCustomPrompt="1"/>
          </p:nvPr>
        </p:nvSpPr>
        <p:spPr>
          <a:xfrm>
            <a:off x="9776463" y="3619893"/>
            <a:ext cx="2052000" cy="2128444"/>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noProof="0"/>
              <a:t>Click to add text          Enter &amp; TAB to view next text style          SHIFT+TAB to view previous text style</a:t>
            </a:r>
            <a:endParaRPr lang="en-US"/>
          </a:p>
          <a:p>
            <a:pPr lvl="1"/>
            <a:r>
              <a:rPr lang="en-US" noProof="0"/>
              <a:t>Second level</a:t>
            </a:r>
            <a:endParaRPr lang="en-US"/>
          </a:p>
          <a:p>
            <a:pPr lvl="2"/>
            <a:r>
              <a:rPr lang="en-US" noProof="0"/>
              <a:t>Third level</a:t>
            </a:r>
            <a:endParaRPr lang="en-US"/>
          </a:p>
        </p:txBody>
      </p:sp>
      <p:sp>
        <p:nvSpPr>
          <p:cNvPr id="11" name="Text Placeholder notes">
            <a:extLst>
              <a:ext uri="{FF2B5EF4-FFF2-40B4-BE49-F238E27FC236}">
                <a16:creationId xmlns:a16="http://schemas.microsoft.com/office/drawing/2014/main" id="{D52F9DB5-248F-47E7-A76C-76CB21AAC839}"/>
              </a:ext>
            </a:extLst>
          </p:cNvPr>
          <p:cNvSpPr>
            <a:spLocks noGrp="1"/>
          </p:cNvSpPr>
          <p:nvPr>
            <p:ph type="body" sz="quarter" idx="16" hasCustomPrompt="1"/>
          </p:nvPr>
        </p:nvSpPr>
        <p:spPr>
          <a:xfrm>
            <a:off x="360000" y="5749200"/>
            <a:ext cx="11468463" cy="288000"/>
          </a:xfrm>
        </p:spPr>
        <p:txBody>
          <a:bodyPr anchor="b"/>
          <a:lstStyle>
            <a:lvl1pPr marL="0" indent="0">
              <a:buNone/>
              <a:defRPr sz="900" i="1">
                <a:solidFill>
                  <a:schemeClr val="tx1"/>
                </a:solidFill>
              </a:defRPr>
            </a:lvl1pPr>
          </a:lstStyle>
          <a:p>
            <a:pPr lvl="0"/>
            <a:r>
              <a:rPr lang="en-US"/>
              <a:t>Insert notes</a:t>
            </a:r>
          </a:p>
        </p:txBody>
      </p:sp>
      <p:sp>
        <p:nvSpPr>
          <p:cNvPr id="5" name="Slide Number Placeholder 4">
            <a:extLst>
              <a:ext uri="{FF2B5EF4-FFF2-40B4-BE49-F238E27FC236}">
                <a16:creationId xmlns:a16="http://schemas.microsoft.com/office/drawing/2014/main" id="{6851CF2F-237F-3386-B5BD-1EC7AEBBF951}"/>
              </a:ext>
            </a:extLst>
          </p:cNvPr>
          <p:cNvSpPr>
            <a:spLocks noGrp="1"/>
          </p:cNvSpPr>
          <p:nvPr>
            <p:ph type="sldNum" sz="quarter" idx="18"/>
          </p:nvPr>
        </p:nvSpPr>
        <p:spPr/>
        <p:txBody>
          <a:bodyPr/>
          <a:lstStyle/>
          <a:p>
            <a:fld id="{23AA811B-2EBD-4900-905E-5BE206449611}" type="slidenum">
              <a:rPr lang="en-US" smtClean="0"/>
              <a:pPr/>
              <a:t>‹#›</a:t>
            </a:fld>
            <a:endParaRPr lang="en-US"/>
          </a:p>
        </p:txBody>
      </p:sp>
      <p:sp>
        <p:nvSpPr>
          <p:cNvPr id="2" name="Date Placeholder 5">
            <a:extLst>
              <a:ext uri="{FF2B5EF4-FFF2-40B4-BE49-F238E27FC236}">
                <a16:creationId xmlns:a16="http://schemas.microsoft.com/office/drawing/2014/main" id="{472410F8-C824-92D8-55F5-C033EFA5DF1C}"/>
              </a:ext>
            </a:extLst>
          </p:cNvPr>
          <p:cNvSpPr>
            <a:spLocks noGrp="1"/>
          </p:cNvSpPr>
          <p:nvPr>
            <p:ph type="dt" sz="half" idx="13"/>
          </p:nvPr>
        </p:nvSpPr>
        <p:spPr>
          <a:xfrm>
            <a:off x="10630800" y="6364800"/>
            <a:ext cx="691200" cy="180000"/>
          </a:xfrm>
        </p:spPr>
        <p:txBody>
          <a:bodyPr/>
          <a:lstStyle/>
          <a:p>
            <a:fld id="{B118041E-2DAD-480C-AEE4-E661A097CFE4}" type="datetime1">
              <a:rPr lang="en-US" smtClean="0"/>
              <a:t>7/17/2026</a:t>
            </a:fld>
            <a:endParaRPr lang="en-US"/>
          </a:p>
        </p:txBody>
      </p:sp>
    </p:spTree>
    <p:extLst>
      <p:ext uri="{BB962C8B-B14F-4D97-AF65-F5344CB8AC3E}">
        <p14:creationId xmlns:p14="http://schemas.microsoft.com/office/powerpoint/2010/main" val="939893965"/>
      </p:ext>
    </p:extLst>
  </p:cSld>
  <p:clrMapOvr>
    <a:masterClrMapping/>
  </p:clrMapOvr>
  <p:extLst>
    <p:ext uri="{DCECCB84-F9BA-43D5-87BE-67443E8EF086}">
      <p15:sldGuideLst xmlns:p15="http://schemas.microsoft.com/office/powerpoint/2012/main">
        <p15:guide id="1" orient="horz" pos="335">
          <p15:clr>
            <a:srgbClr val="F26B43"/>
          </p15:clr>
        </p15:guide>
        <p15:guide id="2" orient="horz" pos="2031">
          <p15:clr>
            <a:srgbClr val="F26B43"/>
          </p15:clr>
        </p15:guide>
        <p15:guide id="3" orient="horz" pos="2280">
          <p15:clr>
            <a:srgbClr val="F26B43"/>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A. Infographic">
    <p:spTree>
      <p:nvGrpSpPr>
        <p:cNvPr id="1" name=""/>
        <p:cNvGrpSpPr/>
        <p:nvPr/>
      </p:nvGrpSpPr>
      <p:grpSpPr>
        <a:xfrm>
          <a:off x="0" y="0"/>
          <a:ext cx="0" cy="0"/>
          <a:chOff x="0" y="0"/>
          <a:chExt cx="0" cy="0"/>
        </a:xfrm>
      </p:grpSpPr>
      <p:sp>
        <p:nvSpPr>
          <p:cNvPr id="7" name="Picture Placeholder 3">
            <a:extLst>
              <a:ext uri="{FF2B5EF4-FFF2-40B4-BE49-F238E27FC236}">
                <a16:creationId xmlns:a16="http://schemas.microsoft.com/office/drawing/2014/main" id="{62650EA4-809A-0701-39F8-766C84DCBE52}"/>
              </a:ext>
            </a:extLst>
          </p:cNvPr>
          <p:cNvSpPr>
            <a:spLocks noGrp="1"/>
          </p:cNvSpPr>
          <p:nvPr>
            <p:ph type="pic" sz="quarter" idx="13"/>
          </p:nvPr>
        </p:nvSpPr>
        <p:spPr>
          <a:xfrm>
            <a:off x="4963373" y="293689"/>
            <a:ext cx="6865090" cy="5454650"/>
          </a:xfrm>
          <a:prstGeom prst="roundRect">
            <a:avLst>
              <a:gd name="adj" fmla="val 8062"/>
            </a:avLst>
          </a:prstGeom>
          <a:solidFill>
            <a:schemeClr val="bg1">
              <a:lumMod val="75000"/>
            </a:schemeClr>
          </a:solidFill>
        </p:spPr>
        <p:txBody>
          <a:bodyPr tIns="576000" anchor="ctr" anchorCtr="0"/>
          <a:lstStyle>
            <a:lvl1pPr marL="0" indent="0" algn="ctr">
              <a:buNone/>
              <a:defRPr sz="1600">
                <a:solidFill>
                  <a:schemeClr val="tx1"/>
                </a:solidFill>
              </a:defRPr>
            </a:lvl1pPr>
          </a:lstStyle>
          <a:p>
            <a:r>
              <a:rPr lang="en-US"/>
              <a:t>Click icon to add picture</a:t>
            </a:r>
          </a:p>
        </p:txBody>
      </p:sp>
      <p:sp>
        <p:nvSpPr>
          <p:cNvPr id="2" name="Title 1">
            <a:extLst>
              <a:ext uri="{FF2B5EF4-FFF2-40B4-BE49-F238E27FC236}">
                <a16:creationId xmlns:a16="http://schemas.microsoft.com/office/drawing/2014/main" id="{1C7886CF-24AA-69A5-0D9D-3F93B4AAB603}"/>
              </a:ext>
            </a:extLst>
          </p:cNvPr>
          <p:cNvSpPr>
            <a:spLocks noGrp="1"/>
          </p:cNvSpPr>
          <p:nvPr>
            <p:ph type="title" hasCustomPrompt="1"/>
          </p:nvPr>
        </p:nvSpPr>
        <p:spPr bwMode="invGray">
          <a:xfrm>
            <a:off x="360000" y="295199"/>
            <a:ext cx="4279377" cy="5453139"/>
          </a:xfrm>
          <a:prstGeom prst="roundRect">
            <a:avLst>
              <a:gd name="adj" fmla="val 10275"/>
            </a:avLst>
          </a:prstGeom>
          <a:solidFill>
            <a:srgbClr val="008F83"/>
          </a:solidFill>
        </p:spPr>
        <p:txBody>
          <a:bodyPr lIns="252000" tIns="324000" rIns="252000" bIns="1800000"/>
          <a:lstStyle>
            <a:lvl1pPr>
              <a:defRPr>
                <a:solidFill>
                  <a:schemeClr val="bg2"/>
                </a:solidFill>
              </a:defRPr>
            </a:lvl1pPr>
          </a:lstStyle>
          <a:p>
            <a:r>
              <a:rPr lang="en-US" noProof="0"/>
              <a:t>Click to add title</a:t>
            </a:r>
            <a:endParaRPr lang="en-US"/>
          </a:p>
        </p:txBody>
      </p:sp>
      <p:sp>
        <p:nvSpPr>
          <p:cNvPr id="12" name="Text Placeholder 11">
            <a:extLst>
              <a:ext uri="{FF2B5EF4-FFF2-40B4-BE49-F238E27FC236}">
                <a16:creationId xmlns:a16="http://schemas.microsoft.com/office/drawing/2014/main" id="{A42D87D9-1191-BC0B-92D5-7F4B412E44F0}"/>
              </a:ext>
            </a:extLst>
          </p:cNvPr>
          <p:cNvSpPr>
            <a:spLocks noGrp="1"/>
          </p:cNvSpPr>
          <p:nvPr>
            <p:ph type="body" sz="quarter" idx="14" hasCustomPrompt="1"/>
          </p:nvPr>
        </p:nvSpPr>
        <p:spPr bwMode="ltGray">
          <a:xfrm>
            <a:off x="360000" y="2261523"/>
            <a:ext cx="4280400" cy="3486816"/>
          </a:xfrm>
        </p:spPr>
        <p:txBody>
          <a:bodyPr lIns="396000" rIns="396000" bIns="360000"/>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vl6pPr>
              <a:defRPr>
                <a:solidFill>
                  <a:schemeClr val="bg2"/>
                </a:solidFill>
              </a:defRPr>
            </a:lvl6pPr>
            <a:lvl7pPr>
              <a:defRPr>
                <a:solidFill>
                  <a:schemeClr val="bg2"/>
                </a:solidFill>
              </a:defRPr>
            </a:lvl7pPr>
            <a:lvl8pPr>
              <a:defRPr>
                <a:solidFill>
                  <a:schemeClr val="bg2"/>
                </a:solidFill>
              </a:defRPr>
            </a:lvl8pPr>
            <a:lvl9pPr>
              <a:defRPr>
                <a:solidFill>
                  <a:schemeClr val="bg2"/>
                </a:solidFill>
              </a:defRPr>
            </a:lvl9pPr>
          </a:lstStyle>
          <a:p>
            <a:pPr lvl="0"/>
            <a:r>
              <a:rPr lang="en-US" noProof="0"/>
              <a:t>Click to add text                                                Enter &amp; TAB to view next text style                           SHIFT+TAB to view previous text style</a:t>
            </a:r>
            <a:endParaRPr lang="en-US"/>
          </a:p>
          <a:p>
            <a:pPr lvl="1"/>
            <a:r>
              <a:rPr lang="en-US" noProof="0"/>
              <a:t>Second level</a:t>
            </a:r>
            <a:endParaRPr lang="en-US"/>
          </a:p>
          <a:p>
            <a:pPr lvl="2"/>
            <a:r>
              <a:rPr lang="en-US" noProof="0"/>
              <a:t>Third level</a:t>
            </a:r>
            <a:endParaRPr lang="en-US"/>
          </a:p>
          <a:p>
            <a:pPr lvl="3"/>
            <a:r>
              <a:rPr lang="en-US" noProof="0"/>
              <a:t>Fourth level</a:t>
            </a:r>
            <a:endParaRPr lang="en-US"/>
          </a:p>
          <a:p>
            <a:pPr lvl="4"/>
            <a:r>
              <a:rPr lang="en-US" noProof="0"/>
              <a:t>Fifth level</a:t>
            </a:r>
            <a:endParaRPr lang="en-US"/>
          </a:p>
          <a:p>
            <a:pPr lvl="5"/>
            <a:r>
              <a:rPr lang="en-US" noProof="0"/>
              <a:t>6 level</a:t>
            </a:r>
            <a:endParaRPr lang="en-US"/>
          </a:p>
          <a:p>
            <a:pPr lvl="6"/>
            <a:r>
              <a:rPr lang="en-US" noProof="0"/>
              <a:t>7 level</a:t>
            </a:r>
            <a:endParaRPr lang="en-US"/>
          </a:p>
          <a:p>
            <a:pPr lvl="7"/>
            <a:r>
              <a:rPr lang="en-US" noProof="0"/>
              <a:t>8 level</a:t>
            </a:r>
            <a:endParaRPr lang="en-US"/>
          </a:p>
          <a:p>
            <a:pPr lvl="8"/>
            <a:r>
              <a:rPr lang="en-US" noProof="0"/>
              <a:t>9</a:t>
            </a:r>
            <a:endParaRPr lang="en-US"/>
          </a:p>
        </p:txBody>
      </p:sp>
      <p:sp>
        <p:nvSpPr>
          <p:cNvPr id="4" name="Slide Number Placeholder 3">
            <a:extLst>
              <a:ext uri="{FF2B5EF4-FFF2-40B4-BE49-F238E27FC236}">
                <a16:creationId xmlns:a16="http://schemas.microsoft.com/office/drawing/2014/main" id="{BBF4FFAA-1CAF-A813-F33B-9F5C347BD35F}"/>
              </a:ext>
            </a:extLst>
          </p:cNvPr>
          <p:cNvSpPr>
            <a:spLocks noGrp="1"/>
          </p:cNvSpPr>
          <p:nvPr>
            <p:ph type="sldNum" sz="quarter" idx="11"/>
          </p:nvPr>
        </p:nvSpPr>
        <p:spPr/>
        <p:txBody>
          <a:bodyPr/>
          <a:lstStyle/>
          <a:p>
            <a:fld id="{23AA811B-2EBD-4900-905E-5BE206449611}" type="slidenum">
              <a:rPr lang="en-US" smtClean="0"/>
              <a:pPr/>
              <a:t>‹#›</a:t>
            </a:fld>
            <a:endParaRPr lang="en-US"/>
          </a:p>
        </p:txBody>
      </p:sp>
      <p:sp>
        <p:nvSpPr>
          <p:cNvPr id="5" name="Date Placeholder 5">
            <a:extLst>
              <a:ext uri="{FF2B5EF4-FFF2-40B4-BE49-F238E27FC236}">
                <a16:creationId xmlns:a16="http://schemas.microsoft.com/office/drawing/2014/main" id="{A837CC8B-E210-3CB3-8280-C80C9885A42B}"/>
              </a:ext>
            </a:extLst>
          </p:cNvPr>
          <p:cNvSpPr>
            <a:spLocks noGrp="1"/>
          </p:cNvSpPr>
          <p:nvPr>
            <p:ph type="dt" sz="half" idx="15"/>
          </p:nvPr>
        </p:nvSpPr>
        <p:spPr>
          <a:xfrm>
            <a:off x="10630800" y="6364800"/>
            <a:ext cx="691200" cy="180000"/>
          </a:xfrm>
        </p:spPr>
        <p:txBody>
          <a:bodyPr/>
          <a:lstStyle/>
          <a:p>
            <a:fld id="{B118041E-2DAD-480C-AEE4-E661A097CFE4}" type="datetime1">
              <a:rPr lang="en-US" smtClean="0"/>
              <a:t>7/17/2026</a:t>
            </a:fld>
            <a:endParaRPr lang="en-US"/>
          </a:p>
        </p:txBody>
      </p:sp>
    </p:spTree>
    <p:extLst>
      <p:ext uri="{BB962C8B-B14F-4D97-AF65-F5344CB8AC3E}">
        <p14:creationId xmlns:p14="http://schemas.microsoft.com/office/powerpoint/2010/main" val="372410472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B. Infographic">
    <p:bg>
      <p:bgPr>
        <a:solidFill>
          <a:srgbClr val="035C67"/>
        </a:solidFill>
        <a:effectLst/>
      </p:bgPr>
    </p:bg>
    <p:spTree>
      <p:nvGrpSpPr>
        <p:cNvPr id="1" name=""/>
        <p:cNvGrpSpPr/>
        <p:nvPr/>
      </p:nvGrpSpPr>
      <p:grpSpPr>
        <a:xfrm>
          <a:off x="0" y="0"/>
          <a:ext cx="0" cy="0"/>
          <a:chOff x="0" y="0"/>
          <a:chExt cx="0" cy="0"/>
        </a:xfrm>
      </p:grpSpPr>
      <p:sp>
        <p:nvSpPr>
          <p:cNvPr id="9" name="Background">
            <a:extLst>
              <a:ext uri="{FF2B5EF4-FFF2-40B4-BE49-F238E27FC236}">
                <a16:creationId xmlns:a16="http://schemas.microsoft.com/office/drawing/2014/main" id="{B8CF5514-5626-5F17-2074-A1F0AB0AC691}"/>
              </a:ext>
            </a:extLst>
          </p:cNvPr>
          <p:cNvSpPr>
            <a:spLocks noGrp="1" noRot="1" noMove="1" noResize="1" noEditPoints="1" noAdjustHandles="1" noChangeArrowheads="1" noChangeShapeType="1"/>
          </p:cNvSpPr>
          <p:nvPr userDrawn="1"/>
        </p:nvSpPr>
        <p:spPr bwMode="white">
          <a:xfrm>
            <a:off x="0" y="0"/>
            <a:ext cx="12193200" cy="6861600"/>
          </a:xfrm>
          <a:prstGeom prst="rect">
            <a:avLst/>
          </a:prstGeom>
          <a:solidFill>
            <a:srgbClr val="035C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a:solidFill>
                <a:schemeClr val="tx1"/>
              </a:solidFill>
            </a:endParaRPr>
          </a:p>
        </p:txBody>
      </p:sp>
      <p:sp>
        <p:nvSpPr>
          <p:cNvPr id="7" name="Picture Placeholder 3">
            <a:extLst>
              <a:ext uri="{FF2B5EF4-FFF2-40B4-BE49-F238E27FC236}">
                <a16:creationId xmlns:a16="http://schemas.microsoft.com/office/drawing/2014/main" id="{62650EA4-809A-0701-39F8-766C84DCBE52}"/>
              </a:ext>
            </a:extLst>
          </p:cNvPr>
          <p:cNvSpPr>
            <a:spLocks noGrp="1"/>
          </p:cNvSpPr>
          <p:nvPr>
            <p:ph type="pic" sz="quarter" idx="13"/>
          </p:nvPr>
        </p:nvSpPr>
        <p:spPr>
          <a:xfrm>
            <a:off x="4963373" y="293689"/>
            <a:ext cx="6865090" cy="5454650"/>
          </a:xfrm>
          <a:prstGeom prst="roundRect">
            <a:avLst>
              <a:gd name="adj" fmla="val 8062"/>
            </a:avLst>
          </a:prstGeom>
          <a:solidFill>
            <a:schemeClr val="tx1">
              <a:lumMod val="75000"/>
            </a:schemeClr>
          </a:solidFill>
        </p:spPr>
        <p:txBody>
          <a:bodyPr tIns="576000" anchor="ctr" anchorCtr="0"/>
          <a:lstStyle>
            <a:lvl1pPr marL="0" indent="0" algn="ctr">
              <a:buNone/>
              <a:defRPr sz="1600">
                <a:solidFill>
                  <a:schemeClr val="bg1"/>
                </a:solidFill>
              </a:defRPr>
            </a:lvl1pPr>
          </a:lstStyle>
          <a:p>
            <a:r>
              <a:rPr lang="en-US"/>
              <a:t>Click icon to add picture</a:t>
            </a:r>
          </a:p>
        </p:txBody>
      </p:sp>
      <p:sp>
        <p:nvSpPr>
          <p:cNvPr id="2" name="Title 1">
            <a:extLst>
              <a:ext uri="{FF2B5EF4-FFF2-40B4-BE49-F238E27FC236}">
                <a16:creationId xmlns:a16="http://schemas.microsoft.com/office/drawing/2014/main" id="{1C7886CF-24AA-69A5-0D9D-3F93B4AAB603}"/>
              </a:ext>
            </a:extLst>
          </p:cNvPr>
          <p:cNvSpPr>
            <a:spLocks noGrp="1"/>
          </p:cNvSpPr>
          <p:nvPr>
            <p:ph type="title" hasCustomPrompt="1"/>
          </p:nvPr>
        </p:nvSpPr>
        <p:spPr>
          <a:xfrm>
            <a:off x="360000" y="295199"/>
            <a:ext cx="4279377" cy="5453139"/>
          </a:xfrm>
          <a:prstGeom prst="roundRect">
            <a:avLst>
              <a:gd name="adj" fmla="val 10275"/>
            </a:avLst>
          </a:prstGeom>
          <a:solidFill>
            <a:srgbClr val="3EFFC0"/>
          </a:solidFill>
        </p:spPr>
        <p:txBody>
          <a:bodyPr lIns="252000" tIns="324000" rIns="252000" bIns="1800000"/>
          <a:lstStyle>
            <a:lvl1pPr>
              <a:defRPr>
                <a:solidFill>
                  <a:schemeClr val="bg2"/>
                </a:solidFill>
              </a:defRPr>
            </a:lvl1pPr>
          </a:lstStyle>
          <a:p>
            <a:r>
              <a:rPr lang="en-US" noProof="0"/>
              <a:t>Click to add title</a:t>
            </a:r>
            <a:endParaRPr lang="en-US"/>
          </a:p>
        </p:txBody>
      </p:sp>
      <p:sp>
        <p:nvSpPr>
          <p:cNvPr id="12" name="Text Placeholder 11">
            <a:extLst>
              <a:ext uri="{FF2B5EF4-FFF2-40B4-BE49-F238E27FC236}">
                <a16:creationId xmlns:a16="http://schemas.microsoft.com/office/drawing/2014/main" id="{A42D87D9-1191-BC0B-92D5-7F4B412E44F0}"/>
              </a:ext>
            </a:extLst>
          </p:cNvPr>
          <p:cNvSpPr>
            <a:spLocks noGrp="1"/>
          </p:cNvSpPr>
          <p:nvPr>
            <p:ph type="body" sz="quarter" idx="14" hasCustomPrompt="1"/>
          </p:nvPr>
        </p:nvSpPr>
        <p:spPr>
          <a:xfrm>
            <a:off x="360000" y="2261523"/>
            <a:ext cx="4280400" cy="3486816"/>
          </a:xfrm>
        </p:spPr>
        <p:txBody>
          <a:bodyPr lIns="396000" rIns="396000" bIns="360000"/>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vl6pPr>
              <a:defRPr>
                <a:solidFill>
                  <a:schemeClr val="bg2"/>
                </a:solidFill>
              </a:defRPr>
            </a:lvl6pPr>
            <a:lvl7pPr>
              <a:defRPr>
                <a:solidFill>
                  <a:schemeClr val="bg2"/>
                </a:solidFill>
              </a:defRPr>
            </a:lvl7pPr>
            <a:lvl8pPr>
              <a:defRPr>
                <a:solidFill>
                  <a:schemeClr val="bg2"/>
                </a:solidFill>
              </a:defRPr>
            </a:lvl8pPr>
            <a:lvl9pPr>
              <a:defRPr>
                <a:solidFill>
                  <a:schemeClr val="bg2"/>
                </a:solidFill>
              </a:defRPr>
            </a:lvl9pPr>
          </a:lstStyle>
          <a:p>
            <a:pPr lvl="0"/>
            <a:r>
              <a:rPr lang="en-US" noProof="0"/>
              <a:t>Click to add text                                                Enter &amp; TAB to view next text style                           SHIFT+TAB to view previous text style</a:t>
            </a:r>
            <a:endParaRPr lang="en-US"/>
          </a:p>
          <a:p>
            <a:pPr lvl="1"/>
            <a:r>
              <a:rPr lang="en-US" noProof="0"/>
              <a:t>Second level</a:t>
            </a:r>
            <a:endParaRPr lang="en-US"/>
          </a:p>
          <a:p>
            <a:pPr lvl="2"/>
            <a:r>
              <a:rPr lang="en-US" noProof="0"/>
              <a:t>Third level</a:t>
            </a:r>
            <a:endParaRPr lang="en-US"/>
          </a:p>
          <a:p>
            <a:pPr lvl="3"/>
            <a:r>
              <a:rPr lang="en-US" noProof="0"/>
              <a:t>Fourth level</a:t>
            </a:r>
            <a:endParaRPr lang="en-US"/>
          </a:p>
          <a:p>
            <a:pPr lvl="4"/>
            <a:r>
              <a:rPr lang="en-US" noProof="0"/>
              <a:t>Fifth level</a:t>
            </a:r>
            <a:endParaRPr lang="en-US"/>
          </a:p>
          <a:p>
            <a:pPr lvl="5"/>
            <a:r>
              <a:rPr lang="en-US" noProof="0"/>
              <a:t>6 level</a:t>
            </a:r>
            <a:endParaRPr lang="en-US"/>
          </a:p>
          <a:p>
            <a:pPr lvl="6"/>
            <a:r>
              <a:rPr lang="en-US" noProof="0"/>
              <a:t>7 level</a:t>
            </a:r>
            <a:endParaRPr lang="en-US"/>
          </a:p>
          <a:p>
            <a:pPr lvl="7"/>
            <a:r>
              <a:rPr lang="en-US" noProof="0"/>
              <a:t>8 level</a:t>
            </a:r>
            <a:endParaRPr lang="en-US"/>
          </a:p>
          <a:p>
            <a:pPr lvl="8"/>
            <a:r>
              <a:rPr lang="en-US" noProof="0"/>
              <a:t>9</a:t>
            </a:r>
            <a:endParaRPr lang="en-US"/>
          </a:p>
        </p:txBody>
      </p:sp>
      <p:sp>
        <p:nvSpPr>
          <p:cNvPr id="10" name="Legal dynamic" descr="{&quot;templafy&quot;:{&quot;id&quot;:&quot;c8c7d1a1-29df-4d64-ba98-9873b529e0e8&quot;}}" title="Form.Cigna_Confidentiality.EvernorthConfidentiality">
            <a:extLst>
              <a:ext uri="{FF2B5EF4-FFF2-40B4-BE49-F238E27FC236}">
                <a16:creationId xmlns:a16="http://schemas.microsoft.com/office/drawing/2014/main" id="{4A44FDEE-8EA7-92A6-B9A0-0A2D8A90139F}"/>
              </a:ext>
            </a:extLst>
          </p:cNvPr>
          <p:cNvSpPr/>
          <p:nvPr userDrawn="1"/>
        </p:nvSpPr>
        <p:spPr>
          <a:xfrm>
            <a:off x="5923280" y="6217200"/>
            <a:ext cx="44316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r">
              <a:lnSpc>
                <a:spcPct val="90000"/>
              </a:lnSpc>
            </a:pPr>
            <a:r>
              <a:rPr lang="en-US" sz="1000" b="0" i="0" cap="none" baseline="0">
                <a:solidFill>
                  <a:schemeClr val="tx2"/>
                </a:solidFill>
                <a:effectLst/>
                <a:latin typeface="Arial Narrow" panose="020B0604020202020204" pitchFamily="34" charset="0"/>
                <a:ea typeface="Arial" panose="020B0604020202020204" pitchFamily="34" charset="0"/>
                <a:cs typeface="Arial Narrow" panose="020B0604020202020204" pitchFamily="34" charset="0"/>
              </a:rPr>
              <a:t>Confidential, unpublished property of Evernorth Health Services. Do not duplicate or distribute. Use and distribution limited solely to authorized personnel. © 2024 Evernorth Health Services.</a:t>
            </a:r>
          </a:p>
        </p:txBody>
      </p:sp>
      <p:sp>
        <p:nvSpPr>
          <p:cNvPr id="11" name="Internal Stamp dynamic" descr="{&quot;templafy&quot;:{&quot;id&quot;:&quot;89ab4555-34b3-49e0-9d24-a30a0ffd9c71&quot;}}" title="Form.Cigna_Confidentiality.Cigna_confidentiality">
            <a:extLst>
              <a:ext uri="{FF2B5EF4-FFF2-40B4-BE49-F238E27FC236}">
                <a16:creationId xmlns:a16="http://schemas.microsoft.com/office/drawing/2014/main" id="{FAED2556-4223-074A-264C-10716C55E8E6}"/>
              </a:ext>
            </a:extLst>
          </p:cNvPr>
          <p:cNvSpPr/>
          <p:nvPr userDrawn="1"/>
        </p:nvSpPr>
        <p:spPr>
          <a:xfrm>
            <a:off x="3276000" y="6216565"/>
            <a:ext cx="19404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lnSpc>
                <a:spcPct val="90000"/>
              </a:lnSpc>
            </a:pPr>
            <a:r>
              <a:rPr lang="en-US" sz="1000" b="0" i="0" kern="1200" cap="none" baseline="0" noProof="0">
                <a:solidFill>
                  <a:schemeClr val="tx2"/>
                </a:solidFill>
                <a:effectLst/>
                <a:latin typeface="Arial Narrow" panose="020B0604020202020204" pitchFamily="34" charset="0"/>
                <a:ea typeface="+mn-ea"/>
                <a:cs typeface="+mn-cs"/>
              </a:rPr>
              <a:t>For internal use only. Use and distribution limited solely to authorized personnel.</a:t>
            </a:r>
          </a:p>
        </p:txBody>
      </p:sp>
      <p:pic>
        <p:nvPicPr>
          <p:cNvPr id="6" name="Dynamic logo hypermint" descr="{&quot;templafy&quot;:{&quot;id&quot;:&quot;56009212-d78b-4b5f-9a1c-978309627a8c&quot;}}">
            <a:extLst>
              <a:ext uri="{FF2B5EF4-FFF2-40B4-BE49-F238E27FC236}">
                <a16:creationId xmlns:a16="http://schemas.microsoft.com/office/drawing/2014/main" id="{2290736F-2399-C45B-62D3-5F22C452EBE7}"/>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346677" y="5882399"/>
            <a:ext cx="2145868" cy="756094"/>
          </a:xfrm>
          <a:prstGeom prst="rect">
            <a:avLst/>
          </a:prstGeom>
        </p:spPr>
      </p:pic>
      <p:sp>
        <p:nvSpPr>
          <p:cNvPr id="4" name="Slide Number Placeholder 3">
            <a:extLst>
              <a:ext uri="{FF2B5EF4-FFF2-40B4-BE49-F238E27FC236}">
                <a16:creationId xmlns:a16="http://schemas.microsoft.com/office/drawing/2014/main" id="{BBF4FFAA-1CAF-A813-F33B-9F5C347BD35F}"/>
              </a:ext>
            </a:extLst>
          </p:cNvPr>
          <p:cNvSpPr>
            <a:spLocks noGrp="1"/>
          </p:cNvSpPr>
          <p:nvPr>
            <p:ph type="sldNum" sz="quarter" idx="11"/>
          </p:nvPr>
        </p:nvSpPr>
        <p:spPr/>
        <p:txBody>
          <a:bodyPr/>
          <a:lstStyle>
            <a:lvl1pPr>
              <a:defRPr>
                <a:solidFill>
                  <a:schemeClr val="tx2"/>
                </a:solidFill>
              </a:defRPr>
            </a:lvl1pPr>
          </a:lstStyle>
          <a:p>
            <a:fld id="{23AA811B-2EBD-4900-905E-5BE206449611}" type="slidenum">
              <a:rPr lang="en-US" smtClean="0"/>
              <a:pPr/>
              <a:t>‹#›</a:t>
            </a:fld>
            <a:endParaRPr lang="en-US"/>
          </a:p>
        </p:txBody>
      </p:sp>
      <p:sp>
        <p:nvSpPr>
          <p:cNvPr id="5" name="Date Placeholder 5">
            <a:extLst>
              <a:ext uri="{FF2B5EF4-FFF2-40B4-BE49-F238E27FC236}">
                <a16:creationId xmlns:a16="http://schemas.microsoft.com/office/drawing/2014/main" id="{7D45F92F-E2A8-D83F-FF28-9352FED34203}"/>
              </a:ext>
            </a:extLst>
          </p:cNvPr>
          <p:cNvSpPr>
            <a:spLocks noGrp="1"/>
          </p:cNvSpPr>
          <p:nvPr>
            <p:ph type="dt" sz="half" idx="15"/>
          </p:nvPr>
        </p:nvSpPr>
        <p:spPr>
          <a:xfrm>
            <a:off x="10630800" y="6364800"/>
            <a:ext cx="691200" cy="180000"/>
          </a:xfrm>
        </p:spPr>
        <p:txBody>
          <a:bodyPr/>
          <a:lstStyle>
            <a:lvl1pPr>
              <a:defRPr>
                <a:solidFill>
                  <a:schemeClr val="tx2"/>
                </a:solidFill>
              </a:defRPr>
            </a:lvl1pPr>
          </a:lstStyle>
          <a:p>
            <a:fld id="{B118041E-2DAD-480C-AEE4-E661A097CFE4}" type="datetime1">
              <a:rPr lang="en-US" smtClean="0"/>
              <a:pPr/>
              <a:t>7/17/2026</a:t>
            </a:fld>
            <a:endParaRPr lang="en-US"/>
          </a:p>
        </p:txBody>
      </p:sp>
    </p:spTree>
    <p:extLst>
      <p:ext uri="{BB962C8B-B14F-4D97-AF65-F5344CB8AC3E}">
        <p14:creationId xmlns:p14="http://schemas.microsoft.com/office/powerpoint/2010/main" val="995690188"/>
      </p:ext>
    </p:extLst>
  </p:cSld>
  <p:clrMapOvr>
    <a:overrideClrMapping bg1="dk1" tx1="lt1" bg2="dk2" tx2="lt2" accent1="accent1" accent2="accent2" accent3="accent3" accent4="accent4" accent5="accent5" accent6="accent6" hlink="hlink" folHlink="folHlink"/>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C. Infographic">
    <p:bg>
      <p:bgPr>
        <a:solidFill>
          <a:srgbClr val="035C67"/>
        </a:solidFill>
        <a:effectLst/>
      </p:bgPr>
    </p:bg>
    <p:spTree>
      <p:nvGrpSpPr>
        <p:cNvPr id="1" name=""/>
        <p:cNvGrpSpPr/>
        <p:nvPr/>
      </p:nvGrpSpPr>
      <p:grpSpPr>
        <a:xfrm>
          <a:off x="0" y="0"/>
          <a:ext cx="0" cy="0"/>
          <a:chOff x="0" y="0"/>
          <a:chExt cx="0" cy="0"/>
        </a:xfrm>
      </p:grpSpPr>
      <p:sp>
        <p:nvSpPr>
          <p:cNvPr id="9" name="Background">
            <a:extLst>
              <a:ext uri="{FF2B5EF4-FFF2-40B4-BE49-F238E27FC236}">
                <a16:creationId xmlns:a16="http://schemas.microsoft.com/office/drawing/2014/main" id="{B8CF5514-5626-5F17-2074-A1F0AB0AC691}"/>
              </a:ext>
            </a:extLst>
          </p:cNvPr>
          <p:cNvSpPr>
            <a:spLocks noGrp="1" noRot="1" noMove="1" noResize="1" noEditPoints="1" noAdjustHandles="1" noChangeArrowheads="1" noChangeShapeType="1"/>
          </p:cNvSpPr>
          <p:nvPr userDrawn="1"/>
        </p:nvSpPr>
        <p:spPr bwMode="white">
          <a:xfrm>
            <a:off x="0" y="0"/>
            <a:ext cx="12193200" cy="6861600"/>
          </a:xfrm>
          <a:prstGeom prst="rect">
            <a:avLst/>
          </a:prstGeom>
          <a:solidFill>
            <a:srgbClr val="008F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a:solidFill>
                <a:schemeClr val="tx1"/>
              </a:solidFill>
            </a:endParaRPr>
          </a:p>
        </p:txBody>
      </p:sp>
      <p:sp>
        <p:nvSpPr>
          <p:cNvPr id="7" name="Picture Placeholder 3">
            <a:extLst>
              <a:ext uri="{FF2B5EF4-FFF2-40B4-BE49-F238E27FC236}">
                <a16:creationId xmlns:a16="http://schemas.microsoft.com/office/drawing/2014/main" id="{62650EA4-809A-0701-39F8-766C84DCBE52}"/>
              </a:ext>
            </a:extLst>
          </p:cNvPr>
          <p:cNvSpPr>
            <a:spLocks noGrp="1"/>
          </p:cNvSpPr>
          <p:nvPr>
            <p:ph type="pic" sz="quarter" idx="13"/>
          </p:nvPr>
        </p:nvSpPr>
        <p:spPr>
          <a:xfrm>
            <a:off x="4963373" y="293689"/>
            <a:ext cx="6865090" cy="5454650"/>
          </a:xfrm>
          <a:prstGeom prst="roundRect">
            <a:avLst>
              <a:gd name="adj" fmla="val 8062"/>
            </a:avLst>
          </a:prstGeom>
          <a:solidFill>
            <a:schemeClr val="tx1">
              <a:lumMod val="75000"/>
            </a:schemeClr>
          </a:solidFill>
        </p:spPr>
        <p:txBody>
          <a:bodyPr tIns="576000" anchor="ctr" anchorCtr="0"/>
          <a:lstStyle>
            <a:lvl1pPr marL="0" indent="0" algn="ctr">
              <a:buNone/>
              <a:defRPr sz="1600">
                <a:solidFill>
                  <a:schemeClr val="bg1"/>
                </a:solidFill>
              </a:defRPr>
            </a:lvl1pPr>
          </a:lstStyle>
          <a:p>
            <a:r>
              <a:rPr lang="en-US"/>
              <a:t>Click icon to add picture</a:t>
            </a:r>
          </a:p>
        </p:txBody>
      </p:sp>
      <p:sp>
        <p:nvSpPr>
          <p:cNvPr id="2" name="Title 1">
            <a:extLst>
              <a:ext uri="{FF2B5EF4-FFF2-40B4-BE49-F238E27FC236}">
                <a16:creationId xmlns:a16="http://schemas.microsoft.com/office/drawing/2014/main" id="{1C7886CF-24AA-69A5-0D9D-3F93B4AAB603}"/>
              </a:ext>
            </a:extLst>
          </p:cNvPr>
          <p:cNvSpPr>
            <a:spLocks noGrp="1"/>
          </p:cNvSpPr>
          <p:nvPr>
            <p:ph type="title" hasCustomPrompt="1"/>
          </p:nvPr>
        </p:nvSpPr>
        <p:spPr>
          <a:xfrm>
            <a:off x="360000" y="295199"/>
            <a:ext cx="4279377" cy="5453139"/>
          </a:xfrm>
          <a:prstGeom prst="roundRect">
            <a:avLst>
              <a:gd name="adj" fmla="val 10275"/>
            </a:avLst>
          </a:prstGeom>
          <a:solidFill>
            <a:schemeClr val="tx2"/>
          </a:solidFill>
        </p:spPr>
        <p:txBody>
          <a:bodyPr lIns="252000" tIns="324000" rIns="252000" bIns="1800000"/>
          <a:lstStyle>
            <a:lvl1pPr>
              <a:defRPr>
                <a:solidFill>
                  <a:schemeClr val="bg2"/>
                </a:solidFill>
              </a:defRPr>
            </a:lvl1pPr>
          </a:lstStyle>
          <a:p>
            <a:r>
              <a:rPr lang="en-US" noProof="0"/>
              <a:t>Click to add title</a:t>
            </a:r>
            <a:endParaRPr lang="en-US"/>
          </a:p>
        </p:txBody>
      </p:sp>
      <p:sp>
        <p:nvSpPr>
          <p:cNvPr id="12" name="Text Placeholder 11">
            <a:extLst>
              <a:ext uri="{FF2B5EF4-FFF2-40B4-BE49-F238E27FC236}">
                <a16:creationId xmlns:a16="http://schemas.microsoft.com/office/drawing/2014/main" id="{A42D87D9-1191-BC0B-92D5-7F4B412E44F0}"/>
              </a:ext>
            </a:extLst>
          </p:cNvPr>
          <p:cNvSpPr>
            <a:spLocks noGrp="1"/>
          </p:cNvSpPr>
          <p:nvPr>
            <p:ph type="body" sz="quarter" idx="14" hasCustomPrompt="1"/>
          </p:nvPr>
        </p:nvSpPr>
        <p:spPr>
          <a:xfrm>
            <a:off x="360000" y="2261523"/>
            <a:ext cx="4280400" cy="3486816"/>
          </a:xfrm>
        </p:spPr>
        <p:txBody>
          <a:bodyPr lIns="396000" rIns="396000" bIns="360000"/>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vl6pPr>
              <a:defRPr>
                <a:solidFill>
                  <a:schemeClr val="bg2"/>
                </a:solidFill>
              </a:defRPr>
            </a:lvl6pPr>
            <a:lvl7pPr>
              <a:defRPr>
                <a:solidFill>
                  <a:schemeClr val="bg2"/>
                </a:solidFill>
              </a:defRPr>
            </a:lvl7pPr>
            <a:lvl8pPr>
              <a:defRPr>
                <a:solidFill>
                  <a:schemeClr val="bg2"/>
                </a:solidFill>
              </a:defRPr>
            </a:lvl8pPr>
            <a:lvl9pPr>
              <a:defRPr>
                <a:solidFill>
                  <a:schemeClr val="bg2"/>
                </a:solidFill>
              </a:defRPr>
            </a:lvl9pPr>
          </a:lstStyle>
          <a:p>
            <a:pPr lvl="0"/>
            <a:r>
              <a:rPr lang="en-US" noProof="0"/>
              <a:t>Click to add text                                                Enter &amp; TAB to view next text style                           SHIFT+TAB to view previous text style</a:t>
            </a:r>
            <a:endParaRPr lang="en-US"/>
          </a:p>
          <a:p>
            <a:pPr lvl="1"/>
            <a:r>
              <a:rPr lang="en-US" noProof="0"/>
              <a:t>Second level</a:t>
            </a:r>
            <a:endParaRPr lang="en-US"/>
          </a:p>
          <a:p>
            <a:pPr lvl="2"/>
            <a:r>
              <a:rPr lang="en-US" noProof="0"/>
              <a:t>Third level</a:t>
            </a:r>
            <a:endParaRPr lang="en-US"/>
          </a:p>
          <a:p>
            <a:pPr lvl="3"/>
            <a:r>
              <a:rPr lang="en-US" noProof="0"/>
              <a:t>Fourth level</a:t>
            </a:r>
            <a:endParaRPr lang="en-US"/>
          </a:p>
          <a:p>
            <a:pPr lvl="4"/>
            <a:r>
              <a:rPr lang="en-US" noProof="0"/>
              <a:t>Fifth level</a:t>
            </a:r>
            <a:endParaRPr lang="en-US"/>
          </a:p>
          <a:p>
            <a:pPr lvl="5"/>
            <a:r>
              <a:rPr lang="en-US" noProof="0"/>
              <a:t>6 level</a:t>
            </a:r>
            <a:endParaRPr lang="en-US"/>
          </a:p>
          <a:p>
            <a:pPr lvl="6"/>
            <a:r>
              <a:rPr lang="en-US" noProof="0"/>
              <a:t>7 level</a:t>
            </a:r>
            <a:endParaRPr lang="en-US"/>
          </a:p>
          <a:p>
            <a:pPr lvl="7"/>
            <a:r>
              <a:rPr lang="en-US" noProof="0"/>
              <a:t>8 level</a:t>
            </a:r>
            <a:endParaRPr lang="en-US"/>
          </a:p>
          <a:p>
            <a:pPr lvl="8"/>
            <a:r>
              <a:rPr lang="en-US" noProof="0"/>
              <a:t>9</a:t>
            </a:r>
            <a:endParaRPr lang="en-US"/>
          </a:p>
        </p:txBody>
      </p:sp>
      <p:sp>
        <p:nvSpPr>
          <p:cNvPr id="10" name="Legal dynamic" descr="{&quot;templafy&quot;:{&quot;id&quot;:&quot;54a61027-746a-45eb-8dba-9625edadeb13&quot;}}" title="Form.Cigna_Confidentiality.EvernorthConfidentiality">
            <a:extLst>
              <a:ext uri="{FF2B5EF4-FFF2-40B4-BE49-F238E27FC236}">
                <a16:creationId xmlns:a16="http://schemas.microsoft.com/office/drawing/2014/main" id="{4A44FDEE-8EA7-92A6-B9A0-0A2D8A90139F}"/>
              </a:ext>
            </a:extLst>
          </p:cNvPr>
          <p:cNvSpPr/>
          <p:nvPr userDrawn="1"/>
        </p:nvSpPr>
        <p:spPr>
          <a:xfrm>
            <a:off x="5923280" y="6217200"/>
            <a:ext cx="44316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r">
              <a:lnSpc>
                <a:spcPct val="90000"/>
              </a:lnSpc>
            </a:pPr>
            <a:r>
              <a:rPr lang="en-US" sz="1000" b="0" i="0" cap="none" baseline="0">
                <a:solidFill>
                  <a:srgbClr val="002F32"/>
                </a:solidFill>
                <a:effectLst/>
                <a:latin typeface="Arial Narrow" panose="020B0604020202020204" pitchFamily="34" charset="0"/>
                <a:ea typeface="Arial" panose="020B0604020202020204" pitchFamily="34" charset="0"/>
                <a:cs typeface="Arial Narrow" panose="020B0604020202020204" pitchFamily="34" charset="0"/>
              </a:rPr>
              <a:t>Confidential, unpublished property of Evernorth Health Services. Do not duplicate or distribute. Use and distribution limited solely to authorized personnel. © 2024 Evernorth Health Services.</a:t>
            </a:r>
          </a:p>
        </p:txBody>
      </p:sp>
      <p:sp>
        <p:nvSpPr>
          <p:cNvPr id="11" name="Internal Stamp dynamic" descr="{&quot;templafy&quot;:{&quot;id&quot;:&quot;5fadf611-20e2-4201-9763-a5a854a56449&quot;}}" title="Form.Cigna_Confidentiality.Cigna_confidentiality">
            <a:extLst>
              <a:ext uri="{FF2B5EF4-FFF2-40B4-BE49-F238E27FC236}">
                <a16:creationId xmlns:a16="http://schemas.microsoft.com/office/drawing/2014/main" id="{FAED2556-4223-074A-264C-10716C55E8E6}"/>
              </a:ext>
            </a:extLst>
          </p:cNvPr>
          <p:cNvSpPr/>
          <p:nvPr userDrawn="1"/>
        </p:nvSpPr>
        <p:spPr>
          <a:xfrm>
            <a:off x="3276000" y="6216565"/>
            <a:ext cx="19404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lnSpc>
                <a:spcPct val="90000"/>
              </a:lnSpc>
            </a:pPr>
            <a:r>
              <a:rPr lang="en-US" sz="1000" b="0" i="0" kern="1200" cap="none" baseline="0" noProof="0">
                <a:solidFill>
                  <a:srgbClr val="002F32"/>
                </a:solidFill>
                <a:effectLst/>
                <a:latin typeface="Arial Narrow" panose="020B0604020202020204" pitchFamily="34" charset="0"/>
                <a:ea typeface="+mn-ea"/>
                <a:cs typeface="+mn-cs"/>
              </a:rPr>
              <a:t>For internal use only. Use and distribution limited solely to authorized personnel.</a:t>
            </a:r>
          </a:p>
        </p:txBody>
      </p:sp>
      <p:pic>
        <p:nvPicPr>
          <p:cNvPr id="5" name="Dynamic logo hypermint" descr="{&quot;templafy&quot;:{&quot;id&quot;:&quot;72d8a2a4-fb2a-4546-8c54-ee9e8d5afa15&quot;}}">
            <a:extLst>
              <a:ext uri="{FF2B5EF4-FFF2-40B4-BE49-F238E27FC236}">
                <a16:creationId xmlns:a16="http://schemas.microsoft.com/office/drawing/2014/main" id="{88B2B38E-015F-B959-63CF-3E10323F8A9B}"/>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346677" y="5882399"/>
            <a:ext cx="2145868" cy="756094"/>
          </a:xfrm>
          <a:prstGeom prst="rect">
            <a:avLst/>
          </a:prstGeom>
        </p:spPr>
      </p:pic>
      <p:sp>
        <p:nvSpPr>
          <p:cNvPr id="4" name="Slide Number Placeholder 3">
            <a:extLst>
              <a:ext uri="{FF2B5EF4-FFF2-40B4-BE49-F238E27FC236}">
                <a16:creationId xmlns:a16="http://schemas.microsoft.com/office/drawing/2014/main" id="{BBF4FFAA-1CAF-A813-F33B-9F5C347BD35F}"/>
              </a:ext>
            </a:extLst>
          </p:cNvPr>
          <p:cNvSpPr>
            <a:spLocks noGrp="1"/>
          </p:cNvSpPr>
          <p:nvPr>
            <p:ph type="sldNum" sz="quarter" idx="11"/>
          </p:nvPr>
        </p:nvSpPr>
        <p:spPr/>
        <p:txBody>
          <a:bodyPr/>
          <a:lstStyle>
            <a:lvl1pPr>
              <a:defRPr>
                <a:solidFill>
                  <a:srgbClr val="002F32"/>
                </a:solidFill>
              </a:defRPr>
            </a:lvl1pPr>
          </a:lstStyle>
          <a:p>
            <a:fld id="{23AA811B-2EBD-4900-905E-5BE206449611}" type="slidenum">
              <a:rPr lang="en-US" smtClean="0"/>
              <a:pPr/>
              <a:t>‹#›</a:t>
            </a:fld>
            <a:endParaRPr lang="en-US"/>
          </a:p>
        </p:txBody>
      </p:sp>
      <p:sp>
        <p:nvSpPr>
          <p:cNvPr id="6" name="Date Placeholder 5">
            <a:extLst>
              <a:ext uri="{FF2B5EF4-FFF2-40B4-BE49-F238E27FC236}">
                <a16:creationId xmlns:a16="http://schemas.microsoft.com/office/drawing/2014/main" id="{8AE6A719-7BCC-199A-A51D-E3DB94C65102}"/>
              </a:ext>
            </a:extLst>
          </p:cNvPr>
          <p:cNvSpPr>
            <a:spLocks noGrp="1"/>
          </p:cNvSpPr>
          <p:nvPr>
            <p:ph type="dt" sz="half" idx="15"/>
          </p:nvPr>
        </p:nvSpPr>
        <p:spPr>
          <a:xfrm>
            <a:off x="10630800" y="6364800"/>
            <a:ext cx="691200" cy="180000"/>
          </a:xfrm>
        </p:spPr>
        <p:txBody>
          <a:bodyPr/>
          <a:lstStyle>
            <a:lvl1pPr>
              <a:defRPr>
                <a:solidFill>
                  <a:srgbClr val="002F32"/>
                </a:solidFill>
              </a:defRPr>
            </a:lvl1pPr>
          </a:lstStyle>
          <a:p>
            <a:fld id="{B118041E-2DAD-480C-AEE4-E661A097CFE4}" type="datetime1">
              <a:rPr lang="en-US" smtClean="0"/>
              <a:pPr/>
              <a:t>7/17/2026</a:t>
            </a:fld>
            <a:endParaRPr lang="en-US"/>
          </a:p>
        </p:txBody>
      </p:sp>
    </p:spTree>
    <p:extLst>
      <p:ext uri="{BB962C8B-B14F-4D97-AF65-F5344CB8AC3E}">
        <p14:creationId xmlns:p14="http://schemas.microsoft.com/office/powerpoint/2010/main" val="2198712936"/>
      </p:ext>
    </p:extLst>
  </p:cSld>
  <p:clrMapOvr>
    <a:overrideClrMapping bg1="dk1" tx1="lt1" bg2="dk2" tx2="lt2" accent1="accent1" accent2="accent2" accent3="accent3" accent4="accent4" accent5="accent5" accent6="accent6" hlink="hlink" folHlink="folHlink"/>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D. Infographic">
    <p:bg>
      <p:bgPr>
        <a:solidFill>
          <a:srgbClr val="3EFFC0"/>
        </a:solidFill>
        <a:effectLst/>
      </p:bgPr>
    </p:bg>
    <p:spTree>
      <p:nvGrpSpPr>
        <p:cNvPr id="1" name=""/>
        <p:cNvGrpSpPr/>
        <p:nvPr/>
      </p:nvGrpSpPr>
      <p:grpSpPr>
        <a:xfrm>
          <a:off x="0" y="0"/>
          <a:ext cx="0" cy="0"/>
          <a:chOff x="0" y="0"/>
          <a:chExt cx="0" cy="0"/>
        </a:xfrm>
      </p:grpSpPr>
      <p:sp>
        <p:nvSpPr>
          <p:cNvPr id="9" name="Background">
            <a:extLst>
              <a:ext uri="{FF2B5EF4-FFF2-40B4-BE49-F238E27FC236}">
                <a16:creationId xmlns:a16="http://schemas.microsoft.com/office/drawing/2014/main" id="{B8CF5514-5626-5F17-2074-A1F0AB0AC691}"/>
              </a:ext>
            </a:extLst>
          </p:cNvPr>
          <p:cNvSpPr>
            <a:spLocks noGrp="1" noRot="1" noMove="1" noResize="1" noEditPoints="1" noAdjustHandles="1" noChangeArrowheads="1" noChangeShapeType="1"/>
          </p:cNvSpPr>
          <p:nvPr userDrawn="1"/>
        </p:nvSpPr>
        <p:spPr bwMode="white">
          <a:xfrm>
            <a:off x="0" y="0"/>
            <a:ext cx="121932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a:solidFill>
                <a:schemeClr val="tx1"/>
              </a:solidFill>
            </a:endParaRPr>
          </a:p>
        </p:txBody>
      </p:sp>
      <p:sp>
        <p:nvSpPr>
          <p:cNvPr id="7" name="Picture Placeholder 3">
            <a:extLst>
              <a:ext uri="{FF2B5EF4-FFF2-40B4-BE49-F238E27FC236}">
                <a16:creationId xmlns:a16="http://schemas.microsoft.com/office/drawing/2014/main" id="{62650EA4-809A-0701-39F8-766C84DCBE52}"/>
              </a:ext>
            </a:extLst>
          </p:cNvPr>
          <p:cNvSpPr>
            <a:spLocks noGrp="1"/>
          </p:cNvSpPr>
          <p:nvPr>
            <p:ph type="pic" sz="quarter" idx="13"/>
          </p:nvPr>
        </p:nvSpPr>
        <p:spPr>
          <a:xfrm>
            <a:off x="4963373" y="293689"/>
            <a:ext cx="6865090" cy="5454650"/>
          </a:xfrm>
          <a:prstGeom prst="roundRect">
            <a:avLst>
              <a:gd name="adj" fmla="val 8062"/>
            </a:avLst>
          </a:prstGeom>
          <a:solidFill>
            <a:schemeClr val="tx1">
              <a:lumMod val="75000"/>
            </a:schemeClr>
          </a:solidFill>
        </p:spPr>
        <p:txBody>
          <a:bodyPr tIns="576000" anchor="ctr" anchorCtr="0"/>
          <a:lstStyle>
            <a:lvl1pPr marL="0" indent="0" algn="ctr">
              <a:buNone/>
              <a:defRPr sz="1600">
                <a:solidFill>
                  <a:schemeClr val="bg1"/>
                </a:solidFill>
              </a:defRPr>
            </a:lvl1pPr>
          </a:lstStyle>
          <a:p>
            <a:r>
              <a:rPr lang="en-US"/>
              <a:t>Click icon to add picture</a:t>
            </a:r>
          </a:p>
        </p:txBody>
      </p:sp>
      <p:sp>
        <p:nvSpPr>
          <p:cNvPr id="2" name="Title 1">
            <a:extLst>
              <a:ext uri="{FF2B5EF4-FFF2-40B4-BE49-F238E27FC236}">
                <a16:creationId xmlns:a16="http://schemas.microsoft.com/office/drawing/2014/main" id="{1C7886CF-24AA-69A5-0D9D-3F93B4AAB603}"/>
              </a:ext>
            </a:extLst>
          </p:cNvPr>
          <p:cNvSpPr>
            <a:spLocks noGrp="1"/>
          </p:cNvSpPr>
          <p:nvPr>
            <p:ph type="title" hasCustomPrompt="1"/>
          </p:nvPr>
        </p:nvSpPr>
        <p:spPr>
          <a:xfrm>
            <a:off x="360000" y="295199"/>
            <a:ext cx="4279377" cy="5453139"/>
          </a:xfrm>
          <a:prstGeom prst="roundRect">
            <a:avLst>
              <a:gd name="adj" fmla="val 10275"/>
            </a:avLst>
          </a:prstGeom>
          <a:solidFill>
            <a:srgbClr val="035C67"/>
          </a:solidFill>
        </p:spPr>
        <p:txBody>
          <a:bodyPr lIns="252000" tIns="324000" rIns="252000" bIns="1800000"/>
          <a:lstStyle>
            <a:lvl1pPr>
              <a:defRPr>
                <a:solidFill>
                  <a:schemeClr val="tx2"/>
                </a:solidFill>
              </a:defRPr>
            </a:lvl1pPr>
          </a:lstStyle>
          <a:p>
            <a:r>
              <a:rPr lang="en-US" noProof="0"/>
              <a:t>Click to add title</a:t>
            </a:r>
            <a:endParaRPr lang="en-US"/>
          </a:p>
        </p:txBody>
      </p:sp>
      <p:sp>
        <p:nvSpPr>
          <p:cNvPr id="12" name="Text Placeholder 11">
            <a:extLst>
              <a:ext uri="{FF2B5EF4-FFF2-40B4-BE49-F238E27FC236}">
                <a16:creationId xmlns:a16="http://schemas.microsoft.com/office/drawing/2014/main" id="{A42D87D9-1191-BC0B-92D5-7F4B412E44F0}"/>
              </a:ext>
            </a:extLst>
          </p:cNvPr>
          <p:cNvSpPr>
            <a:spLocks noGrp="1"/>
          </p:cNvSpPr>
          <p:nvPr>
            <p:ph type="body" sz="quarter" idx="14" hasCustomPrompt="1"/>
          </p:nvPr>
        </p:nvSpPr>
        <p:spPr>
          <a:xfrm>
            <a:off x="360000" y="2261523"/>
            <a:ext cx="4280400" cy="3486816"/>
          </a:xfrm>
        </p:spPr>
        <p:txBody>
          <a:bodyPr lIns="396000" rIns="396000" bIns="360000"/>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noProof="0"/>
              <a:t>Click to add text                                                Enter &amp; TAB to view next text style                           SHIFT+TAB to view previous text style</a:t>
            </a:r>
            <a:endParaRPr lang="en-US"/>
          </a:p>
          <a:p>
            <a:pPr lvl="1"/>
            <a:r>
              <a:rPr lang="en-US" noProof="0"/>
              <a:t>Second level</a:t>
            </a:r>
            <a:endParaRPr lang="en-US"/>
          </a:p>
          <a:p>
            <a:pPr lvl="2"/>
            <a:r>
              <a:rPr lang="en-US" noProof="0"/>
              <a:t>Third level</a:t>
            </a:r>
            <a:endParaRPr lang="en-US"/>
          </a:p>
          <a:p>
            <a:pPr lvl="3"/>
            <a:r>
              <a:rPr lang="en-US" noProof="0"/>
              <a:t>Fourth level</a:t>
            </a:r>
            <a:endParaRPr lang="en-US"/>
          </a:p>
          <a:p>
            <a:pPr lvl="4"/>
            <a:r>
              <a:rPr lang="en-US" noProof="0"/>
              <a:t>Fifth level</a:t>
            </a:r>
            <a:endParaRPr lang="en-US"/>
          </a:p>
          <a:p>
            <a:pPr lvl="5"/>
            <a:r>
              <a:rPr lang="en-US" noProof="0"/>
              <a:t>6 level</a:t>
            </a:r>
            <a:endParaRPr lang="en-US"/>
          </a:p>
          <a:p>
            <a:pPr lvl="6"/>
            <a:r>
              <a:rPr lang="en-US" noProof="0"/>
              <a:t>7 level</a:t>
            </a:r>
            <a:endParaRPr lang="en-US"/>
          </a:p>
          <a:p>
            <a:pPr lvl="7"/>
            <a:r>
              <a:rPr lang="en-US" noProof="0"/>
              <a:t>8 level</a:t>
            </a:r>
            <a:endParaRPr lang="en-US"/>
          </a:p>
          <a:p>
            <a:pPr lvl="8"/>
            <a:r>
              <a:rPr lang="en-US" noProof="0"/>
              <a:t>9</a:t>
            </a:r>
            <a:endParaRPr lang="en-US"/>
          </a:p>
        </p:txBody>
      </p:sp>
      <p:sp>
        <p:nvSpPr>
          <p:cNvPr id="10" name="Legal dynamic" descr="{&quot;templafy&quot;:{&quot;id&quot;:&quot;74c7f1ba-d9bb-4348-966a-bcbb6e7aed32&quot;}}" title="Form.Cigna_Confidentiality.EvernorthConfidentiality">
            <a:extLst>
              <a:ext uri="{FF2B5EF4-FFF2-40B4-BE49-F238E27FC236}">
                <a16:creationId xmlns:a16="http://schemas.microsoft.com/office/drawing/2014/main" id="{4A44FDEE-8EA7-92A6-B9A0-0A2D8A90139F}"/>
              </a:ext>
            </a:extLst>
          </p:cNvPr>
          <p:cNvSpPr/>
          <p:nvPr userDrawn="1"/>
        </p:nvSpPr>
        <p:spPr>
          <a:xfrm>
            <a:off x="5923280" y="6217200"/>
            <a:ext cx="44316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r">
              <a:lnSpc>
                <a:spcPct val="90000"/>
              </a:lnSpc>
            </a:pPr>
            <a:r>
              <a:rPr lang="en-US" sz="1000" b="0" i="0" cap="none" baseline="0">
                <a:solidFill>
                  <a:srgbClr val="035C67"/>
                </a:solidFill>
                <a:effectLst/>
                <a:latin typeface="Arial Narrow" panose="020B0604020202020204" pitchFamily="34" charset="0"/>
                <a:ea typeface="Arial" panose="020B0604020202020204" pitchFamily="34" charset="0"/>
                <a:cs typeface="Arial Narrow" panose="020B0604020202020204" pitchFamily="34" charset="0"/>
              </a:rPr>
              <a:t>Confidential, unpublished property of Evernorth Health Services. Do not duplicate or distribute. Use and distribution limited solely to authorized personnel. © 2024 Evernorth Health Services.</a:t>
            </a:r>
          </a:p>
        </p:txBody>
      </p:sp>
      <p:sp>
        <p:nvSpPr>
          <p:cNvPr id="11" name="Internal Stamp dynamic" descr="{&quot;templafy&quot;:{&quot;id&quot;:&quot;0077ad39-642f-43c5-8d08-113028de8789&quot;}}" title="Form.Cigna_Confidentiality.Cigna_confidentiality">
            <a:extLst>
              <a:ext uri="{FF2B5EF4-FFF2-40B4-BE49-F238E27FC236}">
                <a16:creationId xmlns:a16="http://schemas.microsoft.com/office/drawing/2014/main" id="{FAED2556-4223-074A-264C-10716C55E8E6}"/>
              </a:ext>
            </a:extLst>
          </p:cNvPr>
          <p:cNvSpPr/>
          <p:nvPr userDrawn="1"/>
        </p:nvSpPr>
        <p:spPr>
          <a:xfrm>
            <a:off x="3276000" y="6216565"/>
            <a:ext cx="19404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lnSpc>
                <a:spcPct val="90000"/>
              </a:lnSpc>
            </a:pPr>
            <a:r>
              <a:rPr lang="en-US" sz="1000" b="0" i="0" kern="1200" cap="none" baseline="0" noProof="0">
                <a:solidFill>
                  <a:srgbClr val="035C67"/>
                </a:solidFill>
                <a:effectLst/>
                <a:latin typeface="Arial Narrow" panose="020B0604020202020204" pitchFamily="34" charset="0"/>
                <a:ea typeface="+mn-ea"/>
                <a:cs typeface="+mn-cs"/>
              </a:rPr>
              <a:t>For internal use only. Use and distribution limited solely to authorized personnel.</a:t>
            </a:r>
          </a:p>
        </p:txBody>
      </p:sp>
      <p:pic>
        <p:nvPicPr>
          <p:cNvPr id="5" name="Dynamic logo dark mint" descr="{&quot;templafy&quot;:{&quot;id&quot;:&quot;cf82705e-04da-45a4-ae8b-96569da01a4d&quot;}}">
            <a:extLst>
              <a:ext uri="{FF2B5EF4-FFF2-40B4-BE49-F238E27FC236}">
                <a16:creationId xmlns:a16="http://schemas.microsoft.com/office/drawing/2014/main" id="{B06D5A2A-FF10-C373-0A6D-E8DEE28EE5FE}"/>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346677" y="5882399"/>
            <a:ext cx="2145868" cy="756094"/>
          </a:xfrm>
          <a:prstGeom prst="rect">
            <a:avLst/>
          </a:prstGeom>
        </p:spPr>
      </p:pic>
      <p:sp>
        <p:nvSpPr>
          <p:cNvPr id="4" name="Slide Number Placeholder 3">
            <a:extLst>
              <a:ext uri="{FF2B5EF4-FFF2-40B4-BE49-F238E27FC236}">
                <a16:creationId xmlns:a16="http://schemas.microsoft.com/office/drawing/2014/main" id="{BBF4FFAA-1CAF-A813-F33B-9F5C347BD35F}"/>
              </a:ext>
            </a:extLst>
          </p:cNvPr>
          <p:cNvSpPr>
            <a:spLocks noGrp="1"/>
          </p:cNvSpPr>
          <p:nvPr>
            <p:ph type="sldNum" sz="quarter" idx="11"/>
          </p:nvPr>
        </p:nvSpPr>
        <p:spPr/>
        <p:txBody>
          <a:bodyPr/>
          <a:lstStyle>
            <a:lvl1pPr>
              <a:defRPr>
                <a:solidFill>
                  <a:srgbClr val="035C67"/>
                </a:solidFill>
              </a:defRPr>
            </a:lvl1pPr>
          </a:lstStyle>
          <a:p>
            <a:fld id="{23AA811B-2EBD-4900-905E-5BE206449611}" type="slidenum">
              <a:rPr lang="en-US" smtClean="0"/>
              <a:pPr/>
              <a:t>‹#›</a:t>
            </a:fld>
            <a:endParaRPr lang="en-US"/>
          </a:p>
        </p:txBody>
      </p:sp>
      <p:sp>
        <p:nvSpPr>
          <p:cNvPr id="6" name="Date Placeholder 5">
            <a:extLst>
              <a:ext uri="{FF2B5EF4-FFF2-40B4-BE49-F238E27FC236}">
                <a16:creationId xmlns:a16="http://schemas.microsoft.com/office/drawing/2014/main" id="{E9DE4B5B-7EEA-B431-4944-D618326CB5C4}"/>
              </a:ext>
            </a:extLst>
          </p:cNvPr>
          <p:cNvSpPr>
            <a:spLocks noGrp="1"/>
          </p:cNvSpPr>
          <p:nvPr>
            <p:ph type="dt" sz="half" idx="15"/>
          </p:nvPr>
        </p:nvSpPr>
        <p:spPr>
          <a:xfrm>
            <a:off x="10630800" y="6364800"/>
            <a:ext cx="691200" cy="180000"/>
          </a:xfrm>
        </p:spPr>
        <p:txBody>
          <a:bodyPr/>
          <a:lstStyle>
            <a:lvl1pPr>
              <a:defRPr>
                <a:solidFill>
                  <a:srgbClr val="035C67"/>
                </a:solidFill>
              </a:defRPr>
            </a:lvl1pPr>
          </a:lstStyle>
          <a:p>
            <a:fld id="{B118041E-2DAD-480C-AEE4-E661A097CFE4}" type="datetime1">
              <a:rPr lang="en-US" smtClean="0"/>
              <a:pPr/>
              <a:t>7/17/2026</a:t>
            </a:fld>
            <a:endParaRPr lang="en-US"/>
          </a:p>
        </p:txBody>
      </p:sp>
    </p:spTree>
    <p:extLst>
      <p:ext uri="{BB962C8B-B14F-4D97-AF65-F5344CB8AC3E}">
        <p14:creationId xmlns:p14="http://schemas.microsoft.com/office/powerpoint/2010/main" val="3050559655"/>
      </p:ext>
    </p:extLst>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 Cover">
    <p:bg bwMode="ltGray">
      <p:bgPr>
        <a:solidFill>
          <a:schemeClr val="tx1"/>
        </a:solidFill>
        <a:effectLst/>
      </p:bgPr>
    </p:bg>
    <p:spTree>
      <p:nvGrpSpPr>
        <p:cNvPr id="1" name=""/>
        <p:cNvGrpSpPr/>
        <p:nvPr/>
      </p:nvGrpSpPr>
      <p:grpSpPr>
        <a:xfrm>
          <a:off x="0" y="0"/>
          <a:ext cx="0" cy="0"/>
          <a:chOff x="0" y="0"/>
          <a:chExt cx="0" cy="0"/>
        </a:xfrm>
      </p:grpSpPr>
      <p:sp>
        <p:nvSpPr>
          <p:cNvPr id="6" name="Background">
            <a:extLst>
              <a:ext uri="{FF2B5EF4-FFF2-40B4-BE49-F238E27FC236}">
                <a16:creationId xmlns:a16="http://schemas.microsoft.com/office/drawing/2014/main" id="{29E6FAF1-D120-4172-AE29-B3271FE51748}"/>
              </a:ext>
            </a:extLst>
          </p:cNvPr>
          <p:cNvSpPr>
            <a:spLocks noGrp="1" noRot="1" noMove="1" noResize="1" noEditPoints="1" noAdjustHandles="1" noChangeArrowheads="1" noChangeShapeType="1"/>
          </p:cNvSpPr>
          <p:nvPr userDrawn="1"/>
        </p:nvSpPr>
        <p:spPr bwMode="white">
          <a:xfrm>
            <a:off x="0" y="0"/>
            <a:ext cx="121932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a:solidFill>
                <a:schemeClr val="tx1"/>
              </a:solidFill>
            </a:endParaRPr>
          </a:p>
        </p:txBody>
      </p:sp>
      <p:pic>
        <p:nvPicPr>
          <p:cNvPr id="8" name="Picture 7" descr="A person looking at a cell phone&#10;&#10;Description automatically generated">
            <a:extLst>
              <a:ext uri="{FF2B5EF4-FFF2-40B4-BE49-F238E27FC236}">
                <a16:creationId xmlns:a16="http://schemas.microsoft.com/office/drawing/2014/main" id="{FCE1784D-AC37-CB9A-2D85-F1E62342ABBD}"/>
              </a:ext>
            </a:extLst>
          </p:cNvPr>
          <p:cNvPicPr>
            <a:picLocks noChangeAspect="1"/>
          </p:cNvPicPr>
          <p:nvPr userDrawn="1"/>
        </p:nvPicPr>
        <p:blipFill rotWithShape="1">
          <a:blip r:embed="rId2" cstate="email">
            <a:alphaModFix/>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17" name="Graphic">
            <a:extLst>
              <a:ext uri="{FF2B5EF4-FFF2-40B4-BE49-F238E27FC236}">
                <a16:creationId xmlns:a16="http://schemas.microsoft.com/office/drawing/2014/main" id="{2D32B9E0-AECD-F5E4-582D-93E292EB3F0B}"/>
              </a:ext>
            </a:extLst>
          </p:cNvPr>
          <p:cNvSpPr/>
          <p:nvPr userDrawn="1"/>
        </p:nvSpPr>
        <p:spPr>
          <a:xfrm>
            <a:off x="358775" y="358775"/>
            <a:ext cx="11469688" cy="6138000"/>
          </a:xfrm>
          <a:custGeom>
            <a:avLst/>
            <a:gdLst>
              <a:gd name="connsiteX0" fmla="*/ 8117764 w 11469688"/>
              <a:gd name="connsiteY0" fmla="*/ 532822 h 6138000"/>
              <a:gd name="connsiteX1" fmla="*/ 7810298 w 11469688"/>
              <a:gd name="connsiteY1" fmla="*/ 840285 h 6138000"/>
              <a:gd name="connsiteX2" fmla="*/ 7810298 w 11469688"/>
              <a:gd name="connsiteY2" fmla="*/ 1839636 h 6138000"/>
              <a:gd name="connsiteX3" fmla="*/ 7579668 w 11469688"/>
              <a:gd name="connsiteY3" fmla="*/ 2070265 h 6138000"/>
              <a:gd name="connsiteX4" fmla="*/ 6580310 w 11469688"/>
              <a:gd name="connsiteY4" fmla="*/ 2070265 h 6138000"/>
              <a:gd name="connsiteX5" fmla="*/ 6272844 w 11469688"/>
              <a:gd name="connsiteY5" fmla="*/ 2377728 h 6138000"/>
              <a:gd name="connsiteX6" fmla="*/ 6272844 w 11469688"/>
              <a:gd name="connsiteY6" fmla="*/ 3300118 h 6138000"/>
              <a:gd name="connsiteX7" fmla="*/ 6580310 w 11469688"/>
              <a:gd name="connsiteY7" fmla="*/ 3607581 h 6138000"/>
              <a:gd name="connsiteX8" fmla="*/ 7579668 w 11469688"/>
              <a:gd name="connsiteY8" fmla="*/ 3607581 h 6138000"/>
              <a:gd name="connsiteX9" fmla="*/ 7810298 w 11469688"/>
              <a:gd name="connsiteY9" fmla="*/ 3838210 h 6138000"/>
              <a:gd name="connsiteX10" fmla="*/ 7810298 w 11469688"/>
              <a:gd name="connsiteY10" fmla="*/ 4837561 h 6138000"/>
              <a:gd name="connsiteX11" fmla="*/ 8117764 w 11469688"/>
              <a:gd name="connsiteY11" fmla="*/ 5145024 h 6138000"/>
              <a:gd name="connsiteX12" fmla="*/ 9040160 w 11469688"/>
              <a:gd name="connsiteY12" fmla="*/ 5145024 h 6138000"/>
              <a:gd name="connsiteX13" fmla="*/ 9347625 w 11469688"/>
              <a:gd name="connsiteY13" fmla="*/ 4837561 h 6138000"/>
              <a:gd name="connsiteX14" fmla="*/ 9347625 w 11469688"/>
              <a:gd name="connsiteY14" fmla="*/ 3838210 h 6138000"/>
              <a:gd name="connsiteX15" fmla="*/ 9578256 w 11469688"/>
              <a:gd name="connsiteY15" fmla="*/ 3607581 h 6138000"/>
              <a:gd name="connsiteX16" fmla="*/ 10577614 w 11469688"/>
              <a:gd name="connsiteY16" fmla="*/ 3607581 h 6138000"/>
              <a:gd name="connsiteX17" fmla="*/ 10885079 w 11469688"/>
              <a:gd name="connsiteY17" fmla="*/ 3300118 h 6138000"/>
              <a:gd name="connsiteX18" fmla="*/ 10885079 w 11469688"/>
              <a:gd name="connsiteY18" fmla="*/ 2377728 h 6138000"/>
              <a:gd name="connsiteX19" fmla="*/ 10577614 w 11469688"/>
              <a:gd name="connsiteY19" fmla="*/ 2070265 h 6138000"/>
              <a:gd name="connsiteX20" fmla="*/ 9578256 w 11469688"/>
              <a:gd name="connsiteY20" fmla="*/ 2070265 h 6138000"/>
              <a:gd name="connsiteX21" fmla="*/ 9347625 w 11469688"/>
              <a:gd name="connsiteY21" fmla="*/ 1839636 h 6138000"/>
              <a:gd name="connsiteX22" fmla="*/ 9347625 w 11469688"/>
              <a:gd name="connsiteY22" fmla="*/ 840285 h 6138000"/>
              <a:gd name="connsiteX23" fmla="*/ 9040160 w 11469688"/>
              <a:gd name="connsiteY23" fmla="*/ 532822 h 6138000"/>
              <a:gd name="connsiteX24" fmla="*/ 449486 w 11469688"/>
              <a:gd name="connsiteY24" fmla="*/ 0 h 6138000"/>
              <a:gd name="connsiteX25" fmla="*/ 11020202 w 11469688"/>
              <a:gd name="connsiteY25" fmla="*/ 0 h 6138000"/>
              <a:gd name="connsiteX26" fmla="*/ 11469688 w 11469688"/>
              <a:gd name="connsiteY26" fmla="*/ 449486 h 6138000"/>
              <a:gd name="connsiteX27" fmla="*/ 11469688 w 11469688"/>
              <a:gd name="connsiteY27" fmla="*/ 5688514 h 6138000"/>
              <a:gd name="connsiteX28" fmla="*/ 11020202 w 11469688"/>
              <a:gd name="connsiteY28" fmla="*/ 6138000 h 6138000"/>
              <a:gd name="connsiteX29" fmla="*/ 449486 w 11469688"/>
              <a:gd name="connsiteY29" fmla="*/ 6138000 h 6138000"/>
              <a:gd name="connsiteX30" fmla="*/ 0 w 11469688"/>
              <a:gd name="connsiteY30" fmla="*/ 5688514 h 6138000"/>
              <a:gd name="connsiteX31" fmla="*/ 0 w 11469688"/>
              <a:gd name="connsiteY31" fmla="*/ 449486 h 6138000"/>
              <a:gd name="connsiteX32" fmla="*/ 449486 w 11469688"/>
              <a:gd name="connsiteY32" fmla="*/ 0 h 613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1469688" h="6138000">
                <a:moveTo>
                  <a:pt x="8117764" y="532822"/>
                </a:moveTo>
                <a:cubicBezTo>
                  <a:pt x="7947966" y="532822"/>
                  <a:pt x="7810298" y="670488"/>
                  <a:pt x="7810298" y="840285"/>
                </a:cubicBezTo>
                <a:lnTo>
                  <a:pt x="7810298" y="1839636"/>
                </a:lnTo>
                <a:cubicBezTo>
                  <a:pt x="7810298" y="1967015"/>
                  <a:pt x="7707048" y="2070265"/>
                  <a:pt x="7579668" y="2070265"/>
                </a:cubicBezTo>
                <a:lnTo>
                  <a:pt x="6580310" y="2070265"/>
                </a:lnTo>
                <a:cubicBezTo>
                  <a:pt x="6410512" y="2070265"/>
                  <a:pt x="6272844" y="2207931"/>
                  <a:pt x="6272844" y="2377728"/>
                </a:cubicBezTo>
                <a:lnTo>
                  <a:pt x="6272844" y="3300118"/>
                </a:lnTo>
                <a:cubicBezTo>
                  <a:pt x="6272844" y="3469915"/>
                  <a:pt x="6410512" y="3607581"/>
                  <a:pt x="6580310" y="3607581"/>
                </a:cubicBezTo>
                <a:lnTo>
                  <a:pt x="7579668" y="3607581"/>
                </a:lnTo>
                <a:cubicBezTo>
                  <a:pt x="7707048" y="3607581"/>
                  <a:pt x="7810298" y="3710831"/>
                  <a:pt x="7810298" y="3838210"/>
                </a:cubicBezTo>
                <a:lnTo>
                  <a:pt x="7810298" y="4837561"/>
                </a:lnTo>
                <a:cubicBezTo>
                  <a:pt x="7810298" y="5007358"/>
                  <a:pt x="7947966" y="5145024"/>
                  <a:pt x="8117764" y="5145024"/>
                </a:cubicBezTo>
                <a:lnTo>
                  <a:pt x="9040160" y="5145024"/>
                </a:lnTo>
                <a:cubicBezTo>
                  <a:pt x="9209958" y="5145024"/>
                  <a:pt x="9347625" y="5007358"/>
                  <a:pt x="9347625" y="4837561"/>
                </a:cubicBezTo>
                <a:lnTo>
                  <a:pt x="9347625" y="3838210"/>
                </a:lnTo>
                <a:cubicBezTo>
                  <a:pt x="9347625" y="3710831"/>
                  <a:pt x="9450876" y="3607581"/>
                  <a:pt x="9578256" y="3607581"/>
                </a:cubicBezTo>
                <a:lnTo>
                  <a:pt x="10577614" y="3607581"/>
                </a:lnTo>
                <a:cubicBezTo>
                  <a:pt x="10747412" y="3607581"/>
                  <a:pt x="10885079" y="3469915"/>
                  <a:pt x="10885079" y="3300118"/>
                </a:cubicBezTo>
                <a:lnTo>
                  <a:pt x="10885079" y="2377728"/>
                </a:lnTo>
                <a:cubicBezTo>
                  <a:pt x="10885079" y="2207931"/>
                  <a:pt x="10747412" y="2070265"/>
                  <a:pt x="10577614" y="2070265"/>
                </a:cubicBezTo>
                <a:lnTo>
                  <a:pt x="9578256" y="2070265"/>
                </a:lnTo>
                <a:cubicBezTo>
                  <a:pt x="9450876" y="2070265"/>
                  <a:pt x="9347625" y="1967015"/>
                  <a:pt x="9347625" y="1839636"/>
                </a:cubicBezTo>
                <a:lnTo>
                  <a:pt x="9347625" y="840285"/>
                </a:lnTo>
                <a:cubicBezTo>
                  <a:pt x="9347625" y="670488"/>
                  <a:pt x="9209958" y="532822"/>
                  <a:pt x="9040160" y="532822"/>
                </a:cubicBezTo>
                <a:close/>
                <a:moveTo>
                  <a:pt x="449486" y="0"/>
                </a:moveTo>
                <a:lnTo>
                  <a:pt x="11020202" y="0"/>
                </a:lnTo>
                <a:cubicBezTo>
                  <a:pt x="11268446" y="0"/>
                  <a:pt x="11469688" y="201242"/>
                  <a:pt x="11469688" y="449486"/>
                </a:cubicBezTo>
                <a:lnTo>
                  <a:pt x="11469688" y="5688514"/>
                </a:lnTo>
                <a:cubicBezTo>
                  <a:pt x="11469688" y="5936758"/>
                  <a:pt x="11268446" y="6138000"/>
                  <a:pt x="11020202" y="6138000"/>
                </a:cubicBezTo>
                <a:lnTo>
                  <a:pt x="449486" y="6138000"/>
                </a:lnTo>
                <a:cubicBezTo>
                  <a:pt x="201242" y="6138000"/>
                  <a:pt x="0" y="5936758"/>
                  <a:pt x="0" y="5688514"/>
                </a:cubicBezTo>
                <a:lnTo>
                  <a:pt x="0" y="449486"/>
                </a:lnTo>
                <a:cubicBezTo>
                  <a:pt x="0" y="201242"/>
                  <a:pt x="201242" y="0"/>
                  <a:pt x="449486"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72000" tIns="36000" rIns="72000" bIns="36000" rtlCol="0" anchor="ctr">
            <a:noAutofit/>
          </a:bodyPr>
          <a:lstStyle/>
          <a:p>
            <a:pPr algn="ctr"/>
            <a:endParaRPr lang="en-US" sz="2000" noProof="0"/>
          </a:p>
        </p:txBody>
      </p:sp>
      <p:sp>
        <p:nvSpPr>
          <p:cNvPr id="2" name="Title 1"/>
          <p:cNvSpPr>
            <a:spLocks noGrp="1"/>
          </p:cNvSpPr>
          <p:nvPr>
            <p:ph type="ctrTitle" hasCustomPrompt="1"/>
          </p:nvPr>
        </p:nvSpPr>
        <p:spPr bwMode="white">
          <a:xfrm>
            <a:off x="841248" y="1450800"/>
            <a:ext cx="5165852" cy="1820862"/>
          </a:xfrm>
          <a:noFill/>
        </p:spPr>
        <p:txBody>
          <a:bodyPr anchor="b" anchorCtr="0"/>
          <a:lstStyle>
            <a:lvl1pPr algn="l">
              <a:lnSpc>
                <a:spcPct val="85000"/>
              </a:lnSpc>
              <a:defRPr sz="6000" b="0">
                <a:solidFill>
                  <a:srgbClr val="035C67"/>
                </a:solidFill>
              </a:defRPr>
            </a:lvl1pPr>
          </a:lstStyle>
          <a:p>
            <a:r>
              <a:rPr lang="en-US"/>
              <a:t>Click to add title</a:t>
            </a:r>
          </a:p>
        </p:txBody>
      </p:sp>
      <p:sp>
        <p:nvSpPr>
          <p:cNvPr id="11" name="Text Placeholder 4">
            <a:extLst>
              <a:ext uri="{FF2B5EF4-FFF2-40B4-BE49-F238E27FC236}">
                <a16:creationId xmlns:a16="http://schemas.microsoft.com/office/drawing/2014/main" id="{C70809C9-BA48-4A28-B8CF-92FA8B271372}"/>
              </a:ext>
            </a:extLst>
          </p:cNvPr>
          <p:cNvSpPr>
            <a:spLocks noGrp="1"/>
          </p:cNvSpPr>
          <p:nvPr>
            <p:ph type="body" sz="quarter" idx="13" hasCustomPrompt="1"/>
          </p:nvPr>
        </p:nvSpPr>
        <p:spPr bwMode="white">
          <a:xfrm>
            <a:off x="841248" y="3654000"/>
            <a:ext cx="5165852" cy="1728000"/>
          </a:xfrm>
        </p:spPr>
        <p:txBody>
          <a:bodyPr/>
          <a:lstStyle>
            <a:lvl1pPr marL="0" indent="0">
              <a:lnSpc>
                <a:spcPct val="105000"/>
              </a:lnSpc>
              <a:buNone/>
              <a:defRPr sz="2200">
                <a:solidFill>
                  <a:srgbClr val="002F3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add subtitle</a:t>
            </a:r>
          </a:p>
        </p:txBody>
      </p:sp>
      <p:sp>
        <p:nvSpPr>
          <p:cNvPr id="15" name="Legal dynamic" descr="{&quot;templafy&quot;:{&quot;id&quot;:&quot;8a55465c-e69b-42c7-b96c-d4e3c3b38d5f&quot;}}" title="Form.Cigna_Confidentiality.EvernorthConfidentiality">
            <a:extLst>
              <a:ext uri="{FF2B5EF4-FFF2-40B4-BE49-F238E27FC236}">
                <a16:creationId xmlns:a16="http://schemas.microsoft.com/office/drawing/2014/main" id="{9F01B46A-535C-85FD-CBBA-B7D9FD817E62}"/>
              </a:ext>
            </a:extLst>
          </p:cNvPr>
          <p:cNvSpPr/>
          <p:nvPr userDrawn="1"/>
        </p:nvSpPr>
        <p:spPr bwMode="white">
          <a:xfrm>
            <a:off x="5430786" y="5903806"/>
            <a:ext cx="44316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r">
              <a:lnSpc>
                <a:spcPct val="90000"/>
              </a:lnSpc>
            </a:pPr>
            <a:r>
              <a:rPr lang="en-US" sz="1000" b="0" i="0" cap="none" baseline="0">
                <a:solidFill>
                  <a:schemeClr val="tx2"/>
                </a:solidFill>
                <a:effectLst/>
                <a:latin typeface="Arial Narrow" panose="020B0604020202020204" pitchFamily="34" charset="0"/>
                <a:ea typeface="Arial" panose="020B0604020202020204" pitchFamily="34" charset="0"/>
                <a:cs typeface="Arial Narrow" panose="020B0604020202020204" pitchFamily="34" charset="0"/>
              </a:rPr>
              <a:t>Confidential, unpublished property of Evernorth Health Services. Do not duplicate or distribute. Use and distribution limited solely to authorized personnel. © 2024 Evernorth Health Services.</a:t>
            </a:r>
          </a:p>
        </p:txBody>
      </p:sp>
      <p:sp>
        <p:nvSpPr>
          <p:cNvPr id="16" name="Internal Stamp dynamic" descr="{&quot;templafy&quot;:{&quot;id&quot;:&quot;d039f5c3-bebd-4012-9a03-d3e41eb16a18&quot;}}" title="Form.Cigna_Confidentiality.Cigna_confidentiality">
            <a:extLst>
              <a:ext uri="{FF2B5EF4-FFF2-40B4-BE49-F238E27FC236}">
                <a16:creationId xmlns:a16="http://schemas.microsoft.com/office/drawing/2014/main" id="{CC8FB2CC-F10A-4F4F-8F20-94D3B3E328E4}"/>
              </a:ext>
            </a:extLst>
          </p:cNvPr>
          <p:cNvSpPr/>
          <p:nvPr userDrawn="1"/>
        </p:nvSpPr>
        <p:spPr bwMode="white">
          <a:xfrm>
            <a:off x="3096000" y="5903806"/>
            <a:ext cx="19404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lnSpc>
                <a:spcPct val="90000"/>
              </a:lnSpc>
            </a:pPr>
            <a:r>
              <a:rPr lang="en-US" sz="1000" b="0" i="0" kern="1200" cap="none" baseline="0" noProof="0">
                <a:solidFill>
                  <a:schemeClr val="tx2"/>
                </a:solidFill>
                <a:effectLst/>
                <a:latin typeface="Arial Narrow" panose="020B0604020202020204" pitchFamily="34" charset="0"/>
                <a:ea typeface="+mn-ea"/>
                <a:cs typeface="+mn-cs"/>
              </a:rPr>
              <a:t>For internal use only. Use and distribution limited solely to authorized personnel.</a:t>
            </a:r>
          </a:p>
        </p:txBody>
      </p:sp>
      <p:pic>
        <p:nvPicPr>
          <p:cNvPr id="9" name="Dynamic logo hypermint" descr="{&quot;templafy&quot;:{&quot;id&quot;:&quot;43eee494-2436-48ea-885f-3075a274aeb7&quot;}}">
            <a:extLst>
              <a:ext uri="{FF2B5EF4-FFF2-40B4-BE49-F238E27FC236}">
                <a16:creationId xmlns:a16="http://schemas.microsoft.com/office/drawing/2014/main" id="{E28C1A86-C1C8-EA1C-1CED-B0396D9603B4}"/>
              </a:ext>
            </a:extLst>
          </p:cNvPr>
          <p:cNvPicPr>
            <a:picLocks/>
          </p:cNvPicPr>
          <p:nvPr userDrawn="1"/>
        </p:nvPicPr>
        <p:blipFill>
          <a:blip r:embed="rId3">
            <a:extLst>
              <a:ext uri="{28A0092B-C50C-407E-A947-70E740481C1C}">
                <a14:useLocalDpi xmlns:a14="http://schemas.microsoft.com/office/drawing/2010/main" val="0"/>
              </a:ext>
            </a:extLst>
          </a:blip>
          <a:stretch>
            <a:fillRect/>
          </a:stretch>
        </p:blipFill>
        <p:spPr>
          <a:xfrm>
            <a:off x="820800" y="5569199"/>
            <a:ext cx="2145868" cy="756094"/>
          </a:xfrm>
          <a:prstGeom prst="rect">
            <a:avLst/>
          </a:prstGeom>
        </p:spPr>
      </p:pic>
      <p:sp>
        <p:nvSpPr>
          <p:cNvPr id="3" name="Legal dynamic" descr="{&quot;templafy&quot;:{&quot;id&quot;:&quot;6b2e626a-0b47-45dd-8879-7c8c954c41c4&quot;}}" title="Form.Cigna_Confidentiality.EvernorthConfidentiality">
            <a:extLst>
              <a:ext uri="{FF2B5EF4-FFF2-40B4-BE49-F238E27FC236}">
                <a16:creationId xmlns:a16="http://schemas.microsoft.com/office/drawing/2014/main" id="{E3E168DE-3666-A75F-7A99-B99860A3FA72}"/>
              </a:ext>
            </a:extLst>
          </p:cNvPr>
          <p:cNvSpPr/>
          <p:nvPr userDrawn="1"/>
        </p:nvSpPr>
        <p:spPr>
          <a:xfrm>
            <a:off x="5430786" y="5903806"/>
            <a:ext cx="44316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r">
              <a:lnSpc>
                <a:spcPct val="90000"/>
              </a:lnSpc>
            </a:pPr>
            <a:r>
              <a:rPr lang="en-US" sz="1000" b="0" i="0" cap="none" baseline="0">
                <a:solidFill>
                  <a:srgbClr val="035C67"/>
                </a:solidFill>
                <a:effectLst/>
                <a:latin typeface="Arial Narrow" panose="020B0604020202020204" pitchFamily="34" charset="0"/>
                <a:ea typeface="Arial" panose="020B0604020202020204" pitchFamily="34" charset="0"/>
                <a:cs typeface="Arial Narrow" panose="020B0604020202020204" pitchFamily="34" charset="0"/>
              </a:rPr>
              <a:t>Confidential, unpublished property of Evernorth Health Services. Do not duplicate or distribute. Use and distribution limited solely to authorized personnel. © 2024 Evernorth Health Services.</a:t>
            </a:r>
          </a:p>
        </p:txBody>
      </p:sp>
      <p:sp>
        <p:nvSpPr>
          <p:cNvPr id="7" name="Internal Stamp dynamic" descr="{&quot;templafy&quot;:{&quot;id&quot;:&quot;94a91593-1ca5-4fed-896f-c971f8da696b&quot;}}" title="Form.Cigna_Confidentiality.Cigna_confidentiality">
            <a:extLst>
              <a:ext uri="{FF2B5EF4-FFF2-40B4-BE49-F238E27FC236}">
                <a16:creationId xmlns:a16="http://schemas.microsoft.com/office/drawing/2014/main" id="{87ED3EC6-8CD5-8F56-5A1E-4519922DB82A}"/>
              </a:ext>
            </a:extLst>
          </p:cNvPr>
          <p:cNvSpPr/>
          <p:nvPr userDrawn="1"/>
        </p:nvSpPr>
        <p:spPr>
          <a:xfrm>
            <a:off x="3096000" y="5903806"/>
            <a:ext cx="19404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lnSpc>
                <a:spcPct val="90000"/>
              </a:lnSpc>
            </a:pPr>
            <a:r>
              <a:rPr lang="en-US" sz="1000" b="0" i="0" kern="1200" cap="none" baseline="0" noProof="0">
                <a:solidFill>
                  <a:srgbClr val="035C67"/>
                </a:solidFill>
                <a:effectLst/>
                <a:latin typeface="Arial Narrow" panose="020B0604020202020204" pitchFamily="34" charset="0"/>
                <a:ea typeface="+mn-ea"/>
                <a:cs typeface="+mn-cs"/>
              </a:rPr>
              <a:t>For internal use only. Use and distribution limited solely to authorized personnel.</a:t>
            </a:r>
          </a:p>
        </p:txBody>
      </p:sp>
      <p:pic>
        <p:nvPicPr>
          <p:cNvPr id="13" name="Dynamic logo dark mint" descr="{&quot;templafy&quot;:{&quot;id&quot;:&quot;0a63fe25-835f-49ac-be44-bcbb92ef03ad&quot;}}">
            <a:extLst>
              <a:ext uri="{FF2B5EF4-FFF2-40B4-BE49-F238E27FC236}">
                <a16:creationId xmlns:a16="http://schemas.microsoft.com/office/drawing/2014/main" id="{3833E8B4-AC23-A0C5-02FC-C60E70231E7E}"/>
              </a:ext>
            </a:extLst>
          </p:cNvPr>
          <p:cNvPicPr>
            <a:picLocks/>
          </p:cNvPicPr>
          <p:nvPr userDrawn="1"/>
        </p:nvPicPr>
        <p:blipFill>
          <a:blip r:embed="rId4">
            <a:extLst>
              <a:ext uri="{28A0092B-C50C-407E-A947-70E740481C1C}">
                <a14:useLocalDpi xmlns:a14="http://schemas.microsoft.com/office/drawing/2010/main" val="0"/>
              </a:ext>
            </a:extLst>
          </a:blip>
          <a:stretch>
            <a:fillRect/>
          </a:stretch>
        </p:blipFill>
        <p:spPr>
          <a:xfrm>
            <a:off x="820800" y="5569199"/>
            <a:ext cx="2145868" cy="756094"/>
          </a:xfrm>
          <a:prstGeom prst="rect">
            <a:avLst/>
          </a:prstGeom>
        </p:spPr>
      </p:pic>
      <p:sp>
        <p:nvSpPr>
          <p:cNvPr id="12" name="Slide Number Placeholder 12">
            <a:extLst>
              <a:ext uri="{FF2B5EF4-FFF2-40B4-BE49-F238E27FC236}">
                <a16:creationId xmlns:a16="http://schemas.microsoft.com/office/drawing/2014/main" id="{2D5D4697-45A6-57B0-E6E5-C64E11CA7C78}"/>
              </a:ext>
            </a:extLst>
          </p:cNvPr>
          <p:cNvSpPr>
            <a:spLocks noGrp="1"/>
          </p:cNvSpPr>
          <p:nvPr>
            <p:ph type="sldNum" sz="quarter" idx="16"/>
          </p:nvPr>
        </p:nvSpPr>
        <p:spPr>
          <a:xfrm>
            <a:off x="11068880" y="6051600"/>
            <a:ext cx="266400" cy="180000"/>
          </a:xfrm>
        </p:spPr>
        <p:txBody>
          <a:bodyPr/>
          <a:lstStyle>
            <a:lvl1pPr>
              <a:defRPr>
                <a:solidFill>
                  <a:srgbClr val="035C67"/>
                </a:solidFill>
              </a:defRPr>
            </a:lvl1pPr>
          </a:lstStyle>
          <a:p>
            <a:fld id="{23AA811B-2EBD-4900-905E-5BE206449611}" type="slidenum">
              <a:rPr lang="en-US" smtClean="0"/>
              <a:pPr/>
              <a:t>‹#›</a:t>
            </a:fld>
            <a:endParaRPr lang="en-US"/>
          </a:p>
        </p:txBody>
      </p:sp>
      <p:sp>
        <p:nvSpPr>
          <p:cNvPr id="5" name="Date Placeholder 2">
            <a:extLst>
              <a:ext uri="{FF2B5EF4-FFF2-40B4-BE49-F238E27FC236}">
                <a16:creationId xmlns:a16="http://schemas.microsoft.com/office/drawing/2014/main" id="{14A243D9-8BEB-8E47-29FB-242B56D7C754}"/>
              </a:ext>
            </a:extLst>
          </p:cNvPr>
          <p:cNvSpPr>
            <a:spLocks noGrp="1"/>
          </p:cNvSpPr>
          <p:nvPr>
            <p:ph type="dt" sz="half" idx="17"/>
          </p:nvPr>
        </p:nvSpPr>
        <p:spPr>
          <a:xfrm>
            <a:off x="10141200" y="6051600"/>
            <a:ext cx="691200" cy="180000"/>
          </a:xfrm>
        </p:spPr>
        <p:txBody>
          <a:bodyPr/>
          <a:lstStyle>
            <a:lvl1pPr>
              <a:defRPr>
                <a:solidFill>
                  <a:srgbClr val="035C67"/>
                </a:solidFill>
              </a:defRPr>
            </a:lvl1pPr>
          </a:lstStyle>
          <a:p>
            <a:fld id="{B118041E-2DAD-480C-AEE4-E661A097CFE4}" type="datetime1">
              <a:rPr lang="en-US" smtClean="0"/>
              <a:pPr/>
              <a:t>7/17/2026</a:t>
            </a:fld>
            <a:endParaRPr lang="en-US"/>
          </a:p>
        </p:txBody>
      </p:sp>
    </p:spTree>
    <p:extLst>
      <p:ext uri="{BB962C8B-B14F-4D97-AF65-F5344CB8AC3E}">
        <p14:creationId xmlns:p14="http://schemas.microsoft.com/office/powerpoint/2010/main" val="172552217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300">
          <p15:clr>
            <a:srgbClr val="F26B43"/>
          </p15:clr>
        </p15:guide>
        <p15:guide id="2" orient="horz" pos="2064">
          <p15:clr>
            <a:srgbClr val="F26B43"/>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E. Infographic">
    <p:bg>
      <p:bgRef idx="1001">
        <a:schemeClr val="bg1"/>
      </p:bgRef>
    </p:bg>
    <p:spTree>
      <p:nvGrpSpPr>
        <p:cNvPr id="1" name=""/>
        <p:cNvGrpSpPr/>
        <p:nvPr/>
      </p:nvGrpSpPr>
      <p:grpSpPr>
        <a:xfrm>
          <a:off x="0" y="0"/>
          <a:ext cx="0" cy="0"/>
          <a:chOff x="0" y="0"/>
          <a:chExt cx="0" cy="0"/>
        </a:xfrm>
      </p:grpSpPr>
      <p:sp>
        <p:nvSpPr>
          <p:cNvPr id="9" name="Background">
            <a:extLst>
              <a:ext uri="{FF2B5EF4-FFF2-40B4-BE49-F238E27FC236}">
                <a16:creationId xmlns:a16="http://schemas.microsoft.com/office/drawing/2014/main" id="{B8CF5514-5626-5F17-2074-A1F0AB0AC691}"/>
              </a:ext>
            </a:extLst>
          </p:cNvPr>
          <p:cNvSpPr>
            <a:spLocks noGrp="1" noRot="1" noMove="1" noResize="1" noEditPoints="1" noAdjustHandles="1" noChangeArrowheads="1" noChangeShapeType="1"/>
          </p:cNvSpPr>
          <p:nvPr userDrawn="1"/>
        </p:nvSpPr>
        <p:spPr bwMode="white">
          <a:xfrm>
            <a:off x="0" y="0"/>
            <a:ext cx="12193200" cy="6861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a:solidFill>
                <a:schemeClr val="tx1"/>
              </a:solidFill>
            </a:endParaRPr>
          </a:p>
        </p:txBody>
      </p:sp>
      <p:sp>
        <p:nvSpPr>
          <p:cNvPr id="7" name="Picture Placeholder 3">
            <a:extLst>
              <a:ext uri="{FF2B5EF4-FFF2-40B4-BE49-F238E27FC236}">
                <a16:creationId xmlns:a16="http://schemas.microsoft.com/office/drawing/2014/main" id="{62650EA4-809A-0701-39F8-766C84DCBE52}"/>
              </a:ext>
            </a:extLst>
          </p:cNvPr>
          <p:cNvSpPr>
            <a:spLocks noGrp="1"/>
          </p:cNvSpPr>
          <p:nvPr>
            <p:ph type="pic" sz="quarter" idx="13"/>
          </p:nvPr>
        </p:nvSpPr>
        <p:spPr>
          <a:xfrm>
            <a:off x="4963373" y="293689"/>
            <a:ext cx="6865090" cy="5454650"/>
          </a:xfrm>
          <a:prstGeom prst="roundRect">
            <a:avLst>
              <a:gd name="adj" fmla="val 8062"/>
            </a:avLst>
          </a:prstGeom>
          <a:solidFill>
            <a:schemeClr val="bg1">
              <a:lumMod val="75000"/>
            </a:schemeClr>
          </a:solidFill>
        </p:spPr>
        <p:txBody>
          <a:bodyPr tIns="576000" anchor="ctr" anchorCtr="0"/>
          <a:lstStyle>
            <a:lvl1pPr marL="0" indent="0" algn="ctr">
              <a:buNone/>
              <a:defRPr sz="1600">
                <a:solidFill>
                  <a:schemeClr val="tx1"/>
                </a:solidFill>
              </a:defRPr>
            </a:lvl1pPr>
          </a:lstStyle>
          <a:p>
            <a:r>
              <a:rPr lang="en-US"/>
              <a:t>Click icon to add picture</a:t>
            </a:r>
          </a:p>
        </p:txBody>
      </p:sp>
      <p:sp>
        <p:nvSpPr>
          <p:cNvPr id="2" name="Title 1">
            <a:extLst>
              <a:ext uri="{FF2B5EF4-FFF2-40B4-BE49-F238E27FC236}">
                <a16:creationId xmlns:a16="http://schemas.microsoft.com/office/drawing/2014/main" id="{1C7886CF-24AA-69A5-0D9D-3F93B4AAB603}"/>
              </a:ext>
            </a:extLst>
          </p:cNvPr>
          <p:cNvSpPr>
            <a:spLocks noGrp="1"/>
          </p:cNvSpPr>
          <p:nvPr>
            <p:ph type="title" hasCustomPrompt="1"/>
          </p:nvPr>
        </p:nvSpPr>
        <p:spPr>
          <a:xfrm>
            <a:off x="360000" y="295199"/>
            <a:ext cx="4279377" cy="5453139"/>
          </a:xfrm>
          <a:prstGeom prst="roundRect">
            <a:avLst>
              <a:gd name="adj" fmla="val 10275"/>
            </a:avLst>
          </a:prstGeom>
          <a:solidFill>
            <a:srgbClr val="90B9FF"/>
          </a:solidFill>
        </p:spPr>
        <p:txBody>
          <a:bodyPr lIns="252000" tIns="324000" rIns="252000" bIns="1800000"/>
          <a:lstStyle>
            <a:lvl1pPr>
              <a:defRPr>
                <a:solidFill>
                  <a:srgbClr val="002F32"/>
                </a:solidFill>
              </a:defRPr>
            </a:lvl1pPr>
          </a:lstStyle>
          <a:p>
            <a:r>
              <a:rPr lang="en-US" noProof="0"/>
              <a:t>Click to add title</a:t>
            </a:r>
            <a:endParaRPr lang="en-US"/>
          </a:p>
        </p:txBody>
      </p:sp>
      <p:sp>
        <p:nvSpPr>
          <p:cNvPr id="12" name="Text Placeholder 11">
            <a:extLst>
              <a:ext uri="{FF2B5EF4-FFF2-40B4-BE49-F238E27FC236}">
                <a16:creationId xmlns:a16="http://schemas.microsoft.com/office/drawing/2014/main" id="{A42D87D9-1191-BC0B-92D5-7F4B412E44F0}"/>
              </a:ext>
            </a:extLst>
          </p:cNvPr>
          <p:cNvSpPr>
            <a:spLocks noGrp="1"/>
          </p:cNvSpPr>
          <p:nvPr>
            <p:ph type="body" sz="quarter" idx="14" hasCustomPrompt="1"/>
          </p:nvPr>
        </p:nvSpPr>
        <p:spPr>
          <a:xfrm>
            <a:off x="360000" y="2261523"/>
            <a:ext cx="4280400" cy="3486816"/>
          </a:xfrm>
        </p:spPr>
        <p:txBody>
          <a:bodyPr lIns="396000" rIns="396000" bIns="360000"/>
          <a:lstStyle>
            <a:lvl1pPr>
              <a:defRPr>
                <a:solidFill>
                  <a:srgbClr val="002F32"/>
                </a:solidFill>
              </a:defRPr>
            </a:lvl1pPr>
            <a:lvl2pPr>
              <a:defRPr>
                <a:solidFill>
                  <a:srgbClr val="002F32"/>
                </a:solidFill>
              </a:defRPr>
            </a:lvl2pPr>
            <a:lvl3pPr>
              <a:defRPr>
                <a:solidFill>
                  <a:srgbClr val="002F32"/>
                </a:solidFill>
              </a:defRPr>
            </a:lvl3pPr>
            <a:lvl4pPr>
              <a:defRPr>
                <a:solidFill>
                  <a:srgbClr val="002F32"/>
                </a:solidFill>
              </a:defRPr>
            </a:lvl4pPr>
            <a:lvl5pPr>
              <a:defRPr>
                <a:solidFill>
                  <a:srgbClr val="002F32"/>
                </a:solidFill>
              </a:defRPr>
            </a:lvl5pPr>
            <a:lvl6pPr>
              <a:defRPr>
                <a:solidFill>
                  <a:srgbClr val="002F32"/>
                </a:solidFill>
              </a:defRPr>
            </a:lvl6pPr>
            <a:lvl7pPr>
              <a:defRPr>
                <a:solidFill>
                  <a:srgbClr val="002F32"/>
                </a:solidFill>
              </a:defRPr>
            </a:lvl7pPr>
            <a:lvl8pPr>
              <a:defRPr>
                <a:solidFill>
                  <a:srgbClr val="002F32"/>
                </a:solidFill>
              </a:defRPr>
            </a:lvl8pPr>
            <a:lvl9pPr>
              <a:defRPr>
                <a:solidFill>
                  <a:srgbClr val="002F32"/>
                </a:solidFill>
              </a:defRPr>
            </a:lvl9pPr>
          </a:lstStyle>
          <a:p>
            <a:pPr lvl="0"/>
            <a:r>
              <a:rPr lang="en-US" noProof="0"/>
              <a:t>Click to add text                                                Enter &amp; TAB to view next text style                           SHIFT+TAB to view previous text style</a:t>
            </a:r>
            <a:endParaRPr lang="en-US"/>
          </a:p>
          <a:p>
            <a:pPr lvl="1"/>
            <a:r>
              <a:rPr lang="en-US" noProof="0"/>
              <a:t>Second level</a:t>
            </a:r>
            <a:endParaRPr lang="en-US"/>
          </a:p>
          <a:p>
            <a:pPr lvl="2"/>
            <a:r>
              <a:rPr lang="en-US" noProof="0"/>
              <a:t>Third level</a:t>
            </a:r>
            <a:endParaRPr lang="en-US"/>
          </a:p>
          <a:p>
            <a:pPr lvl="3"/>
            <a:r>
              <a:rPr lang="en-US" noProof="0"/>
              <a:t>Fourth level</a:t>
            </a:r>
            <a:endParaRPr lang="en-US"/>
          </a:p>
          <a:p>
            <a:pPr lvl="4"/>
            <a:r>
              <a:rPr lang="en-US" noProof="0"/>
              <a:t>Fifth level</a:t>
            </a:r>
            <a:endParaRPr lang="en-US"/>
          </a:p>
          <a:p>
            <a:pPr lvl="5"/>
            <a:r>
              <a:rPr lang="en-US" noProof="0"/>
              <a:t>6 level</a:t>
            </a:r>
            <a:endParaRPr lang="en-US"/>
          </a:p>
          <a:p>
            <a:pPr lvl="6"/>
            <a:r>
              <a:rPr lang="en-US" noProof="0"/>
              <a:t>7 level</a:t>
            </a:r>
            <a:endParaRPr lang="en-US"/>
          </a:p>
          <a:p>
            <a:pPr lvl="7"/>
            <a:r>
              <a:rPr lang="en-US" noProof="0"/>
              <a:t>8 level</a:t>
            </a:r>
            <a:endParaRPr lang="en-US"/>
          </a:p>
          <a:p>
            <a:pPr lvl="8"/>
            <a:r>
              <a:rPr lang="en-US" noProof="0"/>
              <a:t>9</a:t>
            </a:r>
            <a:endParaRPr lang="en-US"/>
          </a:p>
        </p:txBody>
      </p:sp>
      <p:sp>
        <p:nvSpPr>
          <p:cNvPr id="10" name="Legal dynamic" descr="{&quot;templafy&quot;:{&quot;id&quot;:&quot;8ac9e27a-6dbd-4c76-afdd-dd2b62ef484d&quot;}}" title="Form.Cigna_Confidentiality.EvernorthConfidentiality">
            <a:extLst>
              <a:ext uri="{FF2B5EF4-FFF2-40B4-BE49-F238E27FC236}">
                <a16:creationId xmlns:a16="http://schemas.microsoft.com/office/drawing/2014/main" id="{4A44FDEE-8EA7-92A6-B9A0-0A2D8A90139F}"/>
              </a:ext>
            </a:extLst>
          </p:cNvPr>
          <p:cNvSpPr/>
          <p:nvPr userDrawn="1"/>
        </p:nvSpPr>
        <p:spPr>
          <a:xfrm>
            <a:off x="5923280" y="6217200"/>
            <a:ext cx="44316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r">
              <a:lnSpc>
                <a:spcPct val="90000"/>
              </a:lnSpc>
            </a:pPr>
            <a:r>
              <a:rPr lang="en-US" sz="1000" b="0" i="0" cap="none" baseline="0">
                <a:solidFill>
                  <a:srgbClr val="035C67"/>
                </a:solidFill>
                <a:effectLst/>
                <a:latin typeface="Arial Narrow" panose="020B0604020202020204" pitchFamily="34" charset="0"/>
                <a:ea typeface="Arial" panose="020B0604020202020204" pitchFamily="34" charset="0"/>
                <a:cs typeface="Arial Narrow" panose="020B0604020202020204" pitchFamily="34" charset="0"/>
              </a:rPr>
              <a:t>Confidential, unpublished property of Evernorth Health Services. Do not duplicate or distribute. Use and distribution limited solely to authorized personnel. © 2024 Evernorth Health Services.</a:t>
            </a:r>
          </a:p>
        </p:txBody>
      </p:sp>
      <p:sp>
        <p:nvSpPr>
          <p:cNvPr id="11" name="Internal Stamp dynamic" descr="{&quot;templafy&quot;:{&quot;id&quot;:&quot;16459ccd-a1ce-49ab-8d75-ac9143bbd2cd&quot;}}" title="Form.Cigna_Confidentiality.Cigna_confidentiality">
            <a:extLst>
              <a:ext uri="{FF2B5EF4-FFF2-40B4-BE49-F238E27FC236}">
                <a16:creationId xmlns:a16="http://schemas.microsoft.com/office/drawing/2014/main" id="{FAED2556-4223-074A-264C-10716C55E8E6}"/>
              </a:ext>
            </a:extLst>
          </p:cNvPr>
          <p:cNvSpPr/>
          <p:nvPr userDrawn="1"/>
        </p:nvSpPr>
        <p:spPr>
          <a:xfrm>
            <a:off x="3276000" y="6216565"/>
            <a:ext cx="19404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lnSpc>
                <a:spcPct val="90000"/>
              </a:lnSpc>
            </a:pPr>
            <a:r>
              <a:rPr lang="en-US" sz="1000" b="0" i="0" kern="1200" cap="none" baseline="0" noProof="0">
                <a:solidFill>
                  <a:srgbClr val="035C67"/>
                </a:solidFill>
                <a:effectLst/>
                <a:latin typeface="Arial Narrow" panose="020B0604020202020204" pitchFamily="34" charset="0"/>
                <a:ea typeface="+mn-ea"/>
                <a:cs typeface="+mn-cs"/>
              </a:rPr>
              <a:t>For internal use only. Use and distribution limited solely to authorized personnel.</a:t>
            </a:r>
          </a:p>
        </p:txBody>
      </p:sp>
      <p:pic>
        <p:nvPicPr>
          <p:cNvPr id="6" name="Dynamic logo dark mint" descr="{&quot;templafy&quot;:{&quot;id&quot;:&quot;f9b8a309-486e-4ce8-ac64-1827812cde62&quot;}}">
            <a:extLst>
              <a:ext uri="{FF2B5EF4-FFF2-40B4-BE49-F238E27FC236}">
                <a16:creationId xmlns:a16="http://schemas.microsoft.com/office/drawing/2014/main" id="{404B86D9-A9BF-8042-A52E-A3AB9731B8B4}"/>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346677" y="5882399"/>
            <a:ext cx="2145868" cy="756094"/>
          </a:xfrm>
          <a:prstGeom prst="rect">
            <a:avLst/>
          </a:prstGeom>
        </p:spPr>
      </p:pic>
      <p:sp>
        <p:nvSpPr>
          <p:cNvPr id="4" name="Slide Number Placeholder 3">
            <a:extLst>
              <a:ext uri="{FF2B5EF4-FFF2-40B4-BE49-F238E27FC236}">
                <a16:creationId xmlns:a16="http://schemas.microsoft.com/office/drawing/2014/main" id="{BBF4FFAA-1CAF-A813-F33B-9F5C347BD35F}"/>
              </a:ext>
            </a:extLst>
          </p:cNvPr>
          <p:cNvSpPr>
            <a:spLocks noGrp="1"/>
          </p:cNvSpPr>
          <p:nvPr>
            <p:ph type="sldNum" sz="quarter" idx="11"/>
          </p:nvPr>
        </p:nvSpPr>
        <p:spPr/>
        <p:txBody>
          <a:bodyPr/>
          <a:lstStyle>
            <a:lvl1pPr>
              <a:defRPr>
                <a:solidFill>
                  <a:srgbClr val="035C67"/>
                </a:solidFill>
              </a:defRPr>
            </a:lvl1pPr>
          </a:lstStyle>
          <a:p>
            <a:fld id="{23AA811B-2EBD-4900-905E-5BE206449611}" type="slidenum">
              <a:rPr lang="en-US" smtClean="0"/>
              <a:pPr/>
              <a:t>‹#›</a:t>
            </a:fld>
            <a:endParaRPr lang="en-US"/>
          </a:p>
        </p:txBody>
      </p:sp>
      <p:sp>
        <p:nvSpPr>
          <p:cNvPr id="5" name="Date Placeholder 5">
            <a:extLst>
              <a:ext uri="{FF2B5EF4-FFF2-40B4-BE49-F238E27FC236}">
                <a16:creationId xmlns:a16="http://schemas.microsoft.com/office/drawing/2014/main" id="{B389EC65-9A53-E4B5-875F-7AC94367C80B}"/>
              </a:ext>
            </a:extLst>
          </p:cNvPr>
          <p:cNvSpPr>
            <a:spLocks noGrp="1"/>
          </p:cNvSpPr>
          <p:nvPr>
            <p:ph type="dt" sz="half" idx="15"/>
          </p:nvPr>
        </p:nvSpPr>
        <p:spPr>
          <a:xfrm>
            <a:off x="10630800" y="6364800"/>
            <a:ext cx="691200" cy="180000"/>
          </a:xfrm>
        </p:spPr>
        <p:txBody>
          <a:bodyPr/>
          <a:lstStyle/>
          <a:p>
            <a:fld id="{B118041E-2DAD-480C-AEE4-E661A097CFE4}" type="datetime1">
              <a:rPr lang="en-US" smtClean="0"/>
              <a:t>7/17/2026</a:t>
            </a:fld>
            <a:endParaRPr lang="en-US"/>
          </a:p>
        </p:txBody>
      </p:sp>
    </p:spTree>
    <p:extLst>
      <p:ext uri="{BB962C8B-B14F-4D97-AF65-F5344CB8AC3E}">
        <p14:creationId xmlns:p14="http://schemas.microsoft.com/office/powerpoint/2010/main" val="905779424"/>
      </p:ext>
    </p:extLst>
  </p:cSld>
  <p:clrMapOvr>
    <a:overrideClrMapping bg1="lt1" tx1="dk1" bg2="lt2" tx2="dk2" accent1="accent1" accent2="accent2" accent3="accent3" accent4="accent4" accent5="accent5" accent6="accent6" hlink="hlink" folHlink="folHlink"/>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A. Image">
    <p:spTree>
      <p:nvGrpSpPr>
        <p:cNvPr id="1" name=""/>
        <p:cNvGrpSpPr/>
        <p:nvPr/>
      </p:nvGrpSpPr>
      <p:grpSpPr>
        <a:xfrm>
          <a:off x="0" y="0"/>
          <a:ext cx="0" cy="0"/>
          <a:chOff x="0" y="0"/>
          <a:chExt cx="0" cy="0"/>
        </a:xfrm>
      </p:grpSpPr>
      <p:sp>
        <p:nvSpPr>
          <p:cNvPr id="5" name="Picture Placeholder 3">
            <a:extLst>
              <a:ext uri="{FF2B5EF4-FFF2-40B4-BE49-F238E27FC236}">
                <a16:creationId xmlns:a16="http://schemas.microsoft.com/office/drawing/2014/main" id="{881F5CDD-8D8C-B560-C6EA-A8DCDA076755}"/>
              </a:ext>
            </a:extLst>
          </p:cNvPr>
          <p:cNvSpPr>
            <a:spLocks noGrp="1"/>
          </p:cNvSpPr>
          <p:nvPr>
            <p:ph type="pic" sz="quarter" idx="13"/>
          </p:nvPr>
        </p:nvSpPr>
        <p:spPr>
          <a:xfrm>
            <a:off x="360000" y="293688"/>
            <a:ext cx="11473200" cy="5454650"/>
          </a:xfrm>
          <a:prstGeom prst="roundRect">
            <a:avLst>
              <a:gd name="adj" fmla="val 8300"/>
            </a:avLst>
          </a:prstGeom>
          <a:solidFill>
            <a:schemeClr val="bg1">
              <a:lumMod val="75000"/>
            </a:schemeClr>
          </a:solidFill>
        </p:spPr>
        <p:txBody>
          <a:bodyPr tIns="576000" anchor="ctr" anchorCtr="0"/>
          <a:lstStyle>
            <a:lvl1pPr marL="0" indent="0" algn="ctr">
              <a:buNone/>
              <a:defRPr sz="1600">
                <a:solidFill>
                  <a:schemeClr val="tx1"/>
                </a:solidFill>
              </a:defRPr>
            </a:lvl1pPr>
          </a:lstStyle>
          <a:p>
            <a:r>
              <a:rPr lang="en-US"/>
              <a:t>Click icon to add picture</a:t>
            </a:r>
          </a:p>
        </p:txBody>
      </p:sp>
      <p:sp>
        <p:nvSpPr>
          <p:cNvPr id="4" name="Slide Number Placeholder 3">
            <a:extLst>
              <a:ext uri="{FF2B5EF4-FFF2-40B4-BE49-F238E27FC236}">
                <a16:creationId xmlns:a16="http://schemas.microsoft.com/office/drawing/2014/main" id="{C527D2EA-1119-944F-F928-4EDB1ECA0E22}"/>
              </a:ext>
            </a:extLst>
          </p:cNvPr>
          <p:cNvSpPr>
            <a:spLocks noGrp="1"/>
          </p:cNvSpPr>
          <p:nvPr>
            <p:ph type="sldNum" sz="quarter" idx="11"/>
          </p:nvPr>
        </p:nvSpPr>
        <p:spPr/>
        <p:txBody>
          <a:bodyPr/>
          <a:lstStyle/>
          <a:p>
            <a:fld id="{23AA811B-2EBD-4900-905E-5BE206449611}" type="slidenum">
              <a:rPr lang="en-US" smtClean="0"/>
              <a:pPr/>
              <a:t>‹#›</a:t>
            </a:fld>
            <a:endParaRPr lang="en-US"/>
          </a:p>
        </p:txBody>
      </p:sp>
      <p:sp>
        <p:nvSpPr>
          <p:cNvPr id="2" name="Date Placeholder 5">
            <a:extLst>
              <a:ext uri="{FF2B5EF4-FFF2-40B4-BE49-F238E27FC236}">
                <a16:creationId xmlns:a16="http://schemas.microsoft.com/office/drawing/2014/main" id="{A40CE7FE-4C07-E0CE-3EBE-204BE7C06668}"/>
              </a:ext>
            </a:extLst>
          </p:cNvPr>
          <p:cNvSpPr>
            <a:spLocks noGrp="1"/>
          </p:cNvSpPr>
          <p:nvPr>
            <p:ph type="dt" sz="half" idx="14"/>
          </p:nvPr>
        </p:nvSpPr>
        <p:spPr>
          <a:xfrm>
            <a:off x="10630800" y="6364800"/>
            <a:ext cx="691200" cy="180000"/>
          </a:xfrm>
        </p:spPr>
        <p:txBody>
          <a:bodyPr/>
          <a:lstStyle/>
          <a:p>
            <a:fld id="{B118041E-2DAD-480C-AEE4-E661A097CFE4}" type="datetime1">
              <a:rPr lang="en-US" smtClean="0"/>
              <a:t>7/17/2026</a:t>
            </a:fld>
            <a:endParaRPr lang="en-US"/>
          </a:p>
        </p:txBody>
      </p:sp>
    </p:spTree>
    <p:extLst>
      <p:ext uri="{BB962C8B-B14F-4D97-AF65-F5344CB8AC3E}">
        <p14:creationId xmlns:p14="http://schemas.microsoft.com/office/powerpoint/2010/main" val="3709041402"/>
      </p:ext>
    </p:extLst>
  </p:cSld>
  <p:clrMapOvr>
    <a:masterClrMapping/>
  </p:clrMapOvr>
  <p:extLst>
    <p:ext uri="{DCECCB84-F9BA-43D5-87BE-67443E8EF086}">
      <p15:sldGuideLst xmlns:p15="http://schemas.microsoft.com/office/powerpoint/2012/main">
        <p15:guide id="1" orient="horz" pos="794">
          <p15:clr>
            <a:srgbClr val="F26B43"/>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B. Image">
    <p:bg>
      <p:bgPr>
        <a:solidFill>
          <a:schemeClr val="accent3"/>
        </a:solidFill>
        <a:effectLst/>
      </p:bgPr>
    </p:bg>
    <p:spTree>
      <p:nvGrpSpPr>
        <p:cNvPr id="1" name=""/>
        <p:cNvGrpSpPr/>
        <p:nvPr/>
      </p:nvGrpSpPr>
      <p:grpSpPr>
        <a:xfrm>
          <a:off x="0" y="0"/>
          <a:ext cx="0" cy="0"/>
          <a:chOff x="0" y="0"/>
          <a:chExt cx="0" cy="0"/>
        </a:xfrm>
      </p:grpSpPr>
      <p:sp>
        <p:nvSpPr>
          <p:cNvPr id="11" name="Background">
            <a:extLst>
              <a:ext uri="{FF2B5EF4-FFF2-40B4-BE49-F238E27FC236}">
                <a16:creationId xmlns:a16="http://schemas.microsoft.com/office/drawing/2014/main" id="{35C590DB-045D-2E87-F71D-3220BCF07761}"/>
              </a:ext>
            </a:extLst>
          </p:cNvPr>
          <p:cNvSpPr>
            <a:spLocks noGrp="1" noRot="1" noMove="1" noResize="1" noEditPoints="1" noAdjustHandles="1" noChangeArrowheads="1" noChangeShapeType="1"/>
          </p:cNvSpPr>
          <p:nvPr userDrawn="1"/>
        </p:nvSpPr>
        <p:spPr bwMode="white">
          <a:xfrm>
            <a:off x="0" y="0"/>
            <a:ext cx="12193200" cy="6861600"/>
          </a:xfrm>
          <a:prstGeom prst="rect">
            <a:avLst/>
          </a:prstGeom>
          <a:solidFill>
            <a:srgbClr val="035C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a:solidFill>
                <a:schemeClr val="tx1"/>
              </a:solidFill>
            </a:endParaRPr>
          </a:p>
        </p:txBody>
      </p:sp>
      <p:sp>
        <p:nvSpPr>
          <p:cNvPr id="5" name="Picture Placeholder 3">
            <a:extLst>
              <a:ext uri="{FF2B5EF4-FFF2-40B4-BE49-F238E27FC236}">
                <a16:creationId xmlns:a16="http://schemas.microsoft.com/office/drawing/2014/main" id="{881F5CDD-8D8C-B560-C6EA-A8DCDA076755}"/>
              </a:ext>
            </a:extLst>
          </p:cNvPr>
          <p:cNvSpPr>
            <a:spLocks noGrp="1"/>
          </p:cNvSpPr>
          <p:nvPr>
            <p:ph type="pic" sz="quarter" idx="13"/>
          </p:nvPr>
        </p:nvSpPr>
        <p:spPr>
          <a:xfrm>
            <a:off x="360000" y="293688"/>
            <a:ext cx="11473200" cy="5454650"/>
          </a:xfrm>
          <a:prstGeom prst="roundRect">
            <a:avLst>
              <a:gd name="adj" fmla="val 8300"/>
            </a:avLst>
          </a:prstGeom>
          <a:solidFill>
            <a:schemeClr val="tx1">
              <a:lumMod val="75000"/>
            </a:schemeClr>
          </a:solidFill>
        </p:spPr>
        <p:txBody>
          <a:bodyPr tIns="576000" anchor="ctr" anchorCtr="0"/>
          <a:lstStyle>
            <a:lvl1pPr marL="0" indent="0" algn="ctr">
              <a:buNone/>
              <a:defRPr sz="1600">
                <a:solidFill>
                  <a:schemeClr val="bg1"/>
                </a:solidFill>
              </a:defRPr>
            </a:lvl1pPr>
          </a:lstStyle>
          <a:p>
            <a:r>
              <a:rPr lang="en-US"/>
              <a:t>Click icon to add picture</a:t>
            </a:r>
          </a:p>
        </p:txBody>
      </p:sp>
      <p:sp>
        <p:nvSpPr>
          <p:cNvPr id="2" name="Legal dynamic" descr="{&quot;templafy&quot;:{&quot;id&quot;:&quot;feae0412-c749-41e7-9579-73a84d23ec91&quot;}}" title="Form.Cigna_Confidentiality.EvernorthConfidentiality">
            <a:extLst>
              <a:ext uri="{FF2B5EF4-FFF2-40B4-BE49-F238E27FC236}">
                <a16:creationId xmlns:a16="http://schemas.microsoft.com/office/drawing/2014/main" id="{9C8C5AAB-FE15-E6D2-AD07-23A685DD6B8D}"/>
              </a:ext>
            </a:extLst>
          </p:cNvPr>
          <p:cNvSpPr/>
          <p:nvPr userDrawn="1"/>
        </p:nvSpPr>
        <p:spPr>
          <a:xfrm>
            <a:off x="5923280" y="6217200"/>
            <a:ext cx="44316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r">
              <a:lnSpc>
                <a:spcPct val="90000"/>
              </a:lnSpc>
            </a:pPr>
            <a:r>
              <a:rPr lang="en-US" sz="1000" b="0" i="0" cap="none" baseline="0">
                <a:solidFill>
                  <a:schemeClr val="tx2"/>
                </a:solidFill>
                <a:effectLst/>
                <a:latin typeface="Arial Narrow" panose="020B0604020202020204" pitchFamily="34" charset="0"/>
                <a:ea typeface="Arial" panose="020B0604020202020204" pitchFamily="34" charset="0"/>
                <a:cs typeface="Arial Narrow" panose="020B0604020202020204" pitchFamily="34" charset="0"/>
              </a:rPr>
              <a:t>Confidential, unpublished property of Evernorth Health Services. Do not duplicate or distribute. Use and distribution limited solely to authorized personnel. © 2024 Evernorth Health Services.</a:t>
            </a:r>
          </a:p>
        </p:txBody>
      </p:sp>
      <p:sp>
        <p:nvSpPr>
          <p:cNvPr id="6" name="Internal Stamp dynamic" descr="{&quot;templafy&quot;:{&quot;id&quot;:&quot;a1a890c7-b7a1-4200-abd3-724d23231487&quot;}}" title="Form.Cigna_Confidentiality.Cigna_confidentiality">
            <a:extLst>
              <a:ext uri="{FF2B5EF4-FFF2-40B4-BE49-F238E27FC236}">
                <a16:creationId xmlns:a16="http://schemas.microsoft.com/office/drawing/2014/main" id="{D713A586-3F8E-8014-A3C2-0DC07E74787E}"/>
              </a:ext>
            </a:extLst>
          </p:cNvPr>
          <p:cNvSpPr/>
          <p:nvPr userDrawn="1"/>
        </p:nvSpPr>
        <p:spPr>
          <a:xfrm>
            <a:off x="3276000" y="6216565"/>
            <a:ext cx="19404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lnSpc>
                <a:spcPct val="90000"/>
              </a:lnSpc>
            </a:pPr>
            <a:r>
              <a:rPr lang="en-US" sz="1000" b="0" i="0" kern="1200" cap="none" baseline="0" noProof="0">
                <a:solidFill>
                  <a:schemeClr val="tx2"/>
                </a:solidFill>
                <a:effectLst/>
                <a:latin typeface="Arial Narrow" panose="020B0604020202020204" pitchFamily="34" charset="0"/>
                <a:ea typeface="+mn-ea"/>
                <a:cs typeface="+mn-cs"/>
              </a:rPr>
              <a:t>For internal use only. Use and distribution limited solely to authorized personnel.</a:t>
            </a:r>
          </a:p>
        </p:txBody>
      </p:sp>
      <p:pic>
        <p:nvPicPr>
          <p:cNvPr id="8" name="Dynamic logo hypermint" descr="{&quot;templafy&quot;:{&quot;id&quot;:&quot;36d83b97-2765-4341-959c-2bb7cdb881b4&quot;}}">
            <a:extLst>
              <a:ext uri="{FF2B5EF4-FFF2-40B4-BE49-F238E27FC236}">
                <a16:creationId xmlns:a16="http://schemas.microsoft.com/office/drawing/2014/main" id="{570331C5-8C85-0CF5-1982-EF66C98CC0A8}"/>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346677" y="5882399"/>
            <a:ext cx="2145868" cy="756094"/>
          </a:xfrm>
          <a:prstGeom prst="rect">
            <a:avLst/>
          </a:prstGeom>
        </p:spPr>
      </p:pic>
      <p:sp>
        <p:nvSpPr>
          <p:cNvPr id="4" name="Slide Number Placeholder 3">
            <a:extLst>
              <a:ext uri="{FF2B5EF4-FFF2-40B4-BE49-F238E27FC236}">
                <a16:creationId xmlns:a16="http://schemas.microsoft.com/office/drawing/2014/main" id="{C527D2EA-1119-944F-F928-4EDB1ECA0E22}"/>
              </a:ext>
            </a:extLst>
          </p:cNvPr>
          <p:cNvSpPr>
            <a:spLocks noGrp="1"/>
          </p:cNvSpPr>
          <p:nvPr>
            <p:ph type="sldNum" sz="quarter" idx="11"/>
          </p:nvPr>
        </p:nvSpPr>
        <p:spPr/>
        <p:txBody>
          <a:bodyPr/>
          <a:lstStyle>
            <a:lvl1pPr>
              <a:defRPr>
                <a:solidFill>
                  <a:schemeClr val="tx2"/>
                </a:solidFill>
              </a:defRPr>
            </a:lvl1pPr>
          </a:lstStyle>
          <a:p>
            <a:fld id="{23AA811B-2EBD-4900-905E-5BE206449611}" type="slidenum">
              <a:rPr lang="en-US" smtClean="0"/>
              <a:pPr/>
              <a:t>‹#›</a:t>
            </a:fld>
            <a:endParaRPr lang="en-US"/>
          </a:p>
        </p:txBody>
      </p:sp>
      <p:sp>
        <p:nvSpPr>
          <p:cNvPr id="7" name="Date Placeholder 5">
            <a:extLst>
              <a:ext uri="{FF2B5EF4-FFF2-40B4-BE49-F238E27FC236}">
                <a16:creationId xmlns:a16="http://schemas.microsoft.com/office/drawing/2014/main" id="{EED54377-BE1C-1C3E-3D94-EB462B3B077F}"/>
              </a:ext>
            </a:extLst>
          </p:cNvPr>
          <p:cNvSpPr>
            <a:spLocks noGrp="1"/>
          </p:cNvSpPr>
          <p:nvPr>
            <p:ph type="dt" sz="half" idx="14"/>
          </p:nvPr>
        </p:nvSpPr>
        <p:spPr>
          <a:xfrm>
            <a:off x="10630800" y="6364800"/>
            <a:ext cx="691200" cy="180000"/>
          </a:xfrm>
        </p:spPr>
        <p:txBody>
          <a:bodyPr/>
          <a:lstStyle>
            <a:lvl1pPr>
              <a:defRPr>
                <a:solidFill>
                  <a:schemeClr val="tx2"/>
                </a:solidFill>
              </a:defRPr>
            </a:lvl1pPr>
          </a:lstStyle>
          <a:p>
            <a:fld id="{B118041E-2DAD-480C-AEE4-E661A097CFE4}" type="datetime1">
              <a:rPr lang="en-US" smtClean="0"/>
              <a:pPr/>
              <a:t>7/17/2026</a:t>
            </a:fld>
            <a:endParaRPr lang="en-US"/>
          </a:p>
        </p:txBody>
      </p:sp>
    </p:spTree>
    <p:extLst>
      <p:ext uri="{BB962C8B-B14F-4D97-AF65-F5344CB8AC3E}">
        <p14:creationId xmlns:p14="http://schemas.microsoft.com/office/powerpoint/2010/main" val="211018069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794">
          <p15:clr>
            <a:srgbClr val="F26B43"/>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C. Image">
    <p:bg>
      <p:bgPr>
        <a:solidFill>
          <a:schemeClr val="accent3"/>
        </a:solidFill>
        <a:effectLst/>
      </p:bgPr>
    </p:bg>
    <p:spTree>
      <p:nvGrpSpPr>
        <p:cNvPr id="1" name=""/>
        <p:cNvGrpSpPr/>
        <p:nvPr/>
      </p:nvGrpSpPr>
      <p:grpSpPr>
        <a:xfrm>
          <a:off x="0" y="0"/>
          <a:ext cx="0" cy="0"/>
          <a:chOff x="0" y="0"/>
          <a:chExt cx="0" cy="0"/>
        </a:xfrm>
      </p:grpSpPr>
      <p:sp>
        <p:nvSpPr>
          <p:cNvPr id="11" name="Background">
            <a:extLst>
              <a:ext uri="{FF2B5EF4-FFF2-40B4-BE49-F238E27FC236}">
                <a16:creationId xmlns:a16="http://schemas.microsoft.com/office/drawing/2014/main" id="{35C590DB-045D-2E87-F71D-3220BCF07761}"/>
              </a:ext>
            </a:extLst>
          </p:cNvPr>
          <p:cNvSpPr>
            <a:spLocks noGrp="1" noRot="1" noMove="1" noResize="1" noEditPoints="1" noAdjustHandles="1" noChangeArrowheads="1" noChangeShapeType="1"/>
          </p:cNvSpPr>
          <p:nvPr userDrawn="1"/>
        </p:nvSpPr>
        <p:spPr bwMode="white">
          <a:xfrm>
            <a:off x="0" y="0"/>
            <a:ext cx="12193200" cy="6861600"/>
          </a:xfrm>
          <a:prstGeom prst="rect">
            <a:avLst/>
          </a:prstGeom>
          <a:solidFill>
            <a:srgbClr val="008F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a:solidFill>
                <a:schemeClr val="tx1"/>
              </a:solidFill>
            </a:endParaRPr>
          </a:p>
        </p:txBody>
      </p:sp>
      <p:sp>
        <p:nvSpPr>
          <p:cNvPr id="5" name="Picture Placeholder 3">
            <a:extLst>
              <a:ext uri="{FF2B5EF4-FFF2-40B4-BE49-F238E27FC236}">
                <a16:creationId xmlns:a16="http://schemas.microsoft.com/office/drawing/2014/main" id="{881F5CDD-8D8C-B560-C6EA-A8DCDA076755}"/>
              </a:ext>
            </a:extLst>
          </p:cNvPr>
          <p:cNvSpPr>
            <a:spLocks noGrp="1"/>
          </p:cNvSpPr>
          <p:nvPr>
            <p:ph type="pic" sz="quarter" idx="13"/>
          </p:nvPr>
        </p:nvSpPr>
        <p:spPr>
          <a:xfrm>
            <a:off x="360000" y="293688"/>
            <a:ext cx="11473200" cy="5454650"/>
          </a:xfrm>
          <a:prstGeom prst="roundRect">
            <a:avLst>
              <a:gd name="adj" fmla="val 8300"/>
            </a:avLst>
          </a:prstGeom>
          <a:solidFill>
            <a:schemeClr val="tx1">
              <a:lumMod val="75000"/>
            </a:schemeClr>
          </a:solidFill>
        </p:spPr>
        <p:txBody>
          <a:bodyPr tIns="576000" anchor="ctr" anchorCtr="0"/>
          <a:lstStyle>
            <a:lvl1pPr marL="0" indent="0" algn="ctr">
              <a:buNone/>
              <a:defRPr sz="1600">
                <a:solidFill>
                  <a:schemeClr val="bg1"/>
                </a:solidFill>
              </a:defRPr>
            </a:lvl1pPr>
          </a:lstStyle>
          <a:p>
            <a:r>
              <a:rPr lang="en-US"/>
              <a:t>Click icon to add picture</a:t>
            </a:r>
          </a:p>
        </p:txBody>
      </p:sp>
      <p:sp>
        <p:nvSpPr>
          <p:cNvPr id="2" name="Legal dynamic" descr="{&quot;templafy&quot;:{&quot;id&quot;:&quot;8370a42a-97d5-4153-b185-780c1874ad11&quot;}}" title="Form.Cigna_Confidentiality.EvernorthConfidentiality">
            <a:extLst>
              <a:ext uri="{FF2B5EF4-FFF2-40B4-BE49-F238E27FC236}">
                <a16:creationId xmlns:a16="http://schemas.microsoft.com/office/drawing/2014/main" id="{9C8C5AAB-FE15-E6D2-AD07-23A685DD6B8D}"/>
              </a:ext>
            </a:extLst>
          </p:cNvPr>
          <p:cNvSpPr/>
          <p:nvPr userDrawn="1"/>
        </p:nvSpPr>
        <p:spPr>
          <a:xfrm>
            <a:off x="5923280" y="6217200"/>
            <a:ext cx="44316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r">
              <a:lnSpc>
                <a:spcPct val="90000"/>
              </a:lnSpc>
            </a:pPr>
            <a:r>
              <a:rPr lang="en-US" sz="1000" b="0" i="0" cap="none" baseline="0">
                <a:solidFill>
                  <a:srgbClr val="002F32"/>
                </a:solidFill>
                <a:effectLst/>
                <a:latin typeface="Arial Narrow" panose="020B0604020202020204" pitchFamily="34" charset="0"/>
                <a:ea typeface="Arial" panose="020B0604020202020204" pitchFamily="34" charset="0"/>
                <a:cs typeface="Arial Narrow" panose="020B0604020202020204" pitchFamily="34" charset="0"/>
              </a:rPr>
              <a:t>Confidential, unpublished property of Evernorth Health Services. Do not duplicate or distribute. Use and distribution limited solely to authorized personnel. © 2024 Evernorth Health Services.</a:t>
            </a:r>
          </a:p>
        </p:txBody>
      </p:sp>
      <p:sp>
        <p:nvSpPr>
          <p:cNvPr id="6" name="Internal Stamp dynamic" descr="{&quot;templafy&quot;:{&quot;id&quot;:&quot;f56b5e55-5af6-4822-9e32-6bdc3098ecf1&quot;}}" title="Form.Cigna_Confidentiality.Cigna_confidentiality">
            <a:extLst>
              <a:ext uri="{FF2B5EF4-FFF2-40B4-BE49-F238E27FC236}">
                <a16:creationId xmlns:a16="http://schemas.microsoft.com/office/drawing/2014/main" id="{D713A586-3F8E-8014-A3C2-0DC07E74787E}"/>
              </a:ext>
            </a:extLst>
          </p:cNvPr>
          <p:cNvSpPr/>
          <p:nvPr userDrawn="1"/>
        </p:nvSpPr>
        <p:spPr>
          <a:xfrm>
            <a:off x="3276000" y="6216565"/>
            <a:ext cx="19404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lnSpc>
                <a:spcPct val="90000"/>
              </a:lnSpc>
            </a:pPr>
            <a:r>
              <a:rPr lang="en-US" sz="1000" b="0" i="0" kern="1200" cap="none" baseline="0" noProof="0">
                <a:solidFill>
                  <a:srgbClr val="002F32"/>
                </a:solidFill>
                <a:effectLst/>
                <a:latin typeface="Arial Narrow" panose="020B0604020202020204" pitchFamily="34" charset="0"/>
                <a:ea typeface="+mn-ea"/>
                <a:cs typeface="+mn-cs"/>
              </a:rPr>
              <a:t>For internal use only. Use and distribution limited solely to authorized personnel.</a:t>
            </a:r>
          </a:p>
        </p:txBody>
      </p:sp>
      <p:pic>
        <p:nvPicPr>
          <p:cNvPr id="7" name="Dynamic logo hypermint" descr="{&quot;templafy&quot;:{&quot;id&quot;:&quot;b385cc37-40f8-4917-b58e-78e498e4c075&quot;}}">
            <a:extLst>
              <a:ext uri="{FF2B5EF4-FFF2-40B4-BE49-F238E27FC236}">
                <a16:creationId xmlns:a16="http://schemas.microsoft.com/office/drawing/2014/main" id="{D967F7EF-1113-65A9-D7EF-9405D3DBB213}"/>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346677" y="5882399"/>
            <a:ext cx="2145868" cy="756094"/>
          </a:xfrm>
          <a:prstGeom prst="rect">
            <a:avLst/>
          </a:prstGeom>
        </p:spPr>
      </p:pic>
      <p:sp>
        <p:nvSpPr>
          <p:cNvPr id="4" name="Slide Number Placeholder 3">
            <a:extLst>
              <a:ext uri="{FF2B5EF4-FFF2-40B4-BE49-F238E27FC236}">
                <a16:creationId xmlns:a16="http://schemas.microsoft.com/office/drawing/2014/main" id="{C527D2EA-1119-944F-F928-4EDB1ECA0E22}"/>
              </a:ext>
            </a:extLst>
          </p:cNvPr>
          <p:cNvSpPr>
            <a:spLocks noGrp="1"/>
          </p:cNvSpPr>
          <p:nvPr>
            <p:ph type="sldNum" sz="quarter" idx="11"/>
          </p:nvPr>
        </p:nvSpPr>
        <p:spPr/>
        <p:txBody>
          <a:bodyPr/>
          <a:lstStyle>
            <a:lvl1pPr>
              <a:defRPr>
                <a:solidFill>
                  <a:srgbClr val="002F32"/>
                </a:solidFill>
              </a:defRPr>
            </a:lvl1pPr>
          </a:lstStyle>
          <a:p>
            <a:fld id="{23AA811B-2EBD-4900-905E-5BE206449611}" type="slidenum">
              <a:rPr lang="en-US" smtClean="0"/>
              <a:pPr/>
              <a:t>‹#›</a:t>
            </a:fld>
            <a:endParaRPr lang="en-US"/>
          </a:p>
        </p:txBody>
      </p:sp>
      <p:sp>
        <p:nvSpPr>
          <p:cNvPr id="8" name="Date Placeholder 5">
            <a:extLst>
              <a:ext uri="{FF2B5EF4-FFF2-40B4-BE49-F238E27FC236}">
                <a16:creationId xmlns:a16="http://schemas.microsoft.com/office/drawing/2014/main" id="{AD2C622F-FB66-22A8-8236-E6536E93911B}"/>
              </a:ext>
            </a:extLst>
          </p:cNvPr>
          <p:cNvSpPr>
            <a:spLocks noGrp="1"/>
          </p:cNvSpPr>
          <p:nvPr>
            <p:ph type="dt" sz="half" idx="14"/>
          </p:nvPr>
        </p:nvSpPr>
        <p:spPr>
          <a:xfrm>
            <a:off x="10630800" y="6364800"/>
            <a:ext cx="691200" cy="180000"/>
          </a:xfrm>
        </p:spPr>
        <p:txBody>
          <a:bodyPr/>
          <a:lstStyle>
            <a:lvl1pPr>
              <a:defRPr>
                <a:solidFill>
                  <a:srgbClr val="002F32"/>
                </a:solidFill>
              </a:defRPr>
            </a:lvl1pPr>
          </a:lstStyle>
          <a:p>
            <a:fld id="{B118041E-2DAD-480C-AEE4-E661A097CFE4}" type="datetime1">
              <a:rPr lang="en-US" smtClean="0"/>
              <a:pPr/>
              <a:t>7/17/2026</a:t>
            </a:fld>
            <a:endParaRPr lang="en-US"/>
          </a:p>
        </p:txBody>
      </p:sp>
    </p:spTree>
    <p:extLst>
      <p:ext uri="{BB962C8B-B14F-4D97-AF65-F5344CB8AC3E}">
        <p14:creationId xmlns:p14="http://schemas.microsoft.com/office/powerpoint/2010/main" val="236100917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794">
          <p15:clr>
            <a:srgbClr val="F26B43"/>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D. Image">
    <p:bg>
      <p:bgPr>
        <a:solidFill>
          <a:schemeClr val="accent3"/>
        </a:solidFill>
        <a:effectLst/>
      </p:bgPr>
    </p:bg>
    <p:spTree>
      <p:nvGrpSpPr>
        <p:cNvPr id="1" name=""/>
        <p:cNvGrpSpPr/>
        <p:nvPr/>
      </p:nvGrpSpPr>
      <p:grpSpPr>
        <a:xfrm>
          <a:off x="0" y="0"/>
          <a:ext cx="0" cy="0"/>
          <a:chOff x="0" y="0"/>
          <a:chExt cx="0" cy="0"/>
        </a:xfrm>
      </p:grpSpPr>
      <p:sp>
        <p:nvSpPr>
          <p:cNvPr id="11" name="Background">
            <a:extLst>
              <a:ext uri="{FF2B5EF4-FFF2-40B4-BE49-F238E27FC236}">
                <a16:creationId xmlns:a16="http://schemas.microsoft.com/office/drawing/2014/main" id="{35C590DB-045D-2E87-F71D-3220BCF07761}"/>
              </a:ext>
            </a:extLst>
          </p:cNvPr>
          <p:cNvSpPr>
            <a:spLocks noGrp="1" noRot="1" noMove="1" noResize="1" noEditPoints="1" noAdjustHandles="1" noChangeArrowheads="1" noChangeShapeType="1"/>
          </p:cNvSpPr>
          <p:nvPr userDrawn="1"/>
        </p:nvSpPr>
        <p:spPr bwMode="white">
          <a:xfrm>
            <a:off x="0" y="0"/>
            <a:ext cx="12193200" cy="6861600"/>
          </a:xfrm>
          <a:prstGeom prst="rect">
            <a:avLst/>
          </a:prstGeom>
          <a:solidFill>
            <a:srgbClr val="3EFF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a:solidFill>
                <a:schemeClr val="tx1"/>
              </a:solidFill>
            </a:endParaRPr>
          </a:p>
        </p:txBody>
      </p:sp>
      <p:sp>
        <p:nvSpPr>
          <p:cNvPr id="5" name="Picture Placeholder 3">
            <a:extLst>
              <a:ext uri="{FF2B5EF4-FFF2-40B4-BE49-F238E27FC236}">
                <a16:creationId xmlns:a16="http://schemas.microsoft.com/office/drawing/2014/main" id="{881F5CDD-8D8C-B560-C6EA-A8DCDA076755}"/>
              </a:ext>
            </a:extLst>
          </p:cNvPr>
          <p:cNvSpPr>
            <a:spLocks noGrp="1"/>
          </p:cNvSpPr>
          <p:nvPr>
            <p:ph type="pic" sz="quarter" idx="13"/>
          </p:nvPr>
        </p:nvSpPr>
        <p:spPr>
          <a:xfrm>
            <a:off x="360000" y="293688"/>
            <a:ext cx="11473200" cy="5454650"/>
          </a:xfrm>
          <a:prstGeom prst="roundRect">
            <a:avLst>
              <a:gd name="adj" fmla="val 8300"/>
            </a:avLst>
          </a:prstGeom>
          <a:solidFill>
            <a:schemeClr val="tx1">
              <a:lumMod val="75000"/>
            </a:schemeClr>
          </a:solidFill>
        </p:spPr>
        <p:txBody>
          <a:bodyPr tIns="576000" anchor="ctr" anchorCtr="0"/>
          <a:lstStyle>
            <a:lvl1pPr marL="0" indent="0" algn="ctr">
              <a:buNone/>
              <a:defRPr sz="1600">
                <a:solidFill>
                  <a:schemeClr val="bg1"/>
                </a:solidFill>
              </a:defRPr>
            </a:lvl1pPr>
          </a:lstStyle>
          <a:p>
            <a:r>
              <a:rPr lang="en-US"/>
              <a:t>Click icon to add picture</a:t>
            </a:r>
          </a:p>
        </p:txBody>
      </p:sp>
      <p:sp>
        <p:nvSpPr>
          <p:cNvPr id="2" name="Legal dynamic" descr="{&quot;templafy&quot;:{&quot;id&quot;:&quot;5feff912-b298-4c75-8ce4-a46b11f66b4b&quot;}}" title="Form.Cigna_Confidentiality.EvernorthConfidentiality">
            <a:extLst>
              <a:ext uri="{FF2B5EF4-FFF2-40B4-BE49-F238E27FC236}">
                <a16:creationId xmlns:a16="http://schemas.microsoft.com/office/drawing/2014/main" id="{9C8C5AAB-FE15-E6D2-AD07-23A685DD6B8D}"/>
              </a:ext>
            </a:extLst>
          </p:cNvPr>
          <p:cNvSpPr/>
          <p:nvPr userDrawn="1"/>
        </p:nvSpPr>
        <p:spPr>
          <a:xfrm>
            <a:off x="5923280" y="6217200"/>
            <a:ext cx="44316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r">
              <a:lnSpc>
                <a:spcPct val="90000"/>
              </a:lnSpc>
            </a:pPr>
            <a:r>
              <a:rPr lang="en-US" sz="1000" b="0" i="0" cap="none" baseline="0">
                <a:solidFill>
                  <a:srgbClr val="035C67"/>
                </a:solidFill>
                <a:effectLst/>
                <a:latin typeface="Arial Narrow" panose="020B0604020202020204" pitchFamily="34" charset="0"/>
                <a:ea typeface="Arial" panose="020B0604020202020204" pitchFamily="34" charset="0"/>
                <a:cs typeface="Arial Narrow" panose="020B0604020202020204" pitchFamily="34" charset="0"/>
              </a:rPr>
              <a:t>Confidential, unpublished property of Evernorth Health Services. Do not duplicate or distribute. Use and distribution limited solely to authorized personnel. © 2024 Evernorth Health Services.</a:t>
            </a:r>
          </a:p>
        </p:txBody>
      </p:sp>
      <p:sp>
        <p:nvSpPr>
          <p:cNvPr id="6" name="Internal Stamp dynamic" descr="{&quot;templafy&quot;:{&quot;id&quot;:&quot;4afe491c-8b2b-47aa-b777-03c6e67ff627&quot;}}" title="Form.Cigna_Confidentiality.Cigna_confidentiality">
            <a:extLst>
              <a:ext uri="{FF2B5EF4-FFF2-40B4-BE49-F238E27FC236}">
                <a16:creationId xmlns:a16="http://schemas.microsoft.com/office/drawing/2014/main" id="{D713A586-3F8E-8014-A3C2-0DC07E74787E}"/>
              </a:ext>
            </a:extLst>
          </p:cNvPr>
          <p:cNvSpPr/>
          <p:nvPr userDrawn="1"/>
        </p:nvSpPr>
        <p:spPr>
          <a:xfrm>
            <a:off x="3276000" y="6216565"/>
            <a:ext cx="19404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lnSpc>
                <a:spcPct val="90000"/>
              </a:lnSpc>
            </a:pPr>
            <a:r>
              <a:rPr lang="en-US" sz="1000" b="0" i="0" kern="1200" cap="none" baseline="0" noProof="0">
                <a:solidFill>
                  <a:srgbClr val="035C67"/>
                </a:solidFill>
                <a:effectLst/>
                <a:latin typeface="Arial Narrow" panose="020B0604020202020204" pitchFamily="34" charset="0"/>
                <a:ea typeface="+mn-ea"/>
                <a:cs typeface="+mn-cs"/>
              </a:rPr>
              <a:t>For internal use only. Use and distribution limited solely to authorized personnel.</a:t>
            </a:r>
          </a:p>
        </p:txBody>
      </p:sp>
      <p:pic>
        <p:nvPicPr>
          <p:cNvPr id="7" name="Dynamic logo dark mint" descr="{&quot;templafy&quot;:{&quot;id&quot;:&quot;c1a45a65-e3b6-4a6c-8110-db46797f2256&quot;}}">
            <a:extLst>
              <a:ext uri="{FF2B5EF4-FFF2-40B4-BE49-F238E27FC236}">
                <a16:creationId xmlns:a16="http://schemas.microsoft.com/office/drawing/2014/main" id="{29A66013-79D0-72A2-19EB-6913E54B49D3}"/>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346677" y="5882399"/>
            <a:ext cx="2145868" cy="756094"/>
          </a:xfrm>
          <a:prstGeom prst="rect">
            <a:avLst/>
          </a:prstGeom>
        </p:spPr>
      </p:pic>
      <p:sp>
        <p:nvSpPr>
          <p:cNvPr id="4" name="Slide Number Placeholder 3">
            <a:extLst>
              <a:ext uri="{FF2B5EF4-FFF2-40B4-BE49-F238E27FC236}">
                <a16:creationId xmlns:a16="http://schemas.microsoft.com/office/drawing/2014/main" id="{C527D2EA-1119-944F-F928-4EDB1ECA0E22}"/>
              </a:ext>
            </a:extLst>
          </p:cNvPr>
          <p:cNvSpPr>
            <a:spLocks noGrp="1"/>
          </p:cNvSpPr>
          <p:nvPr>
            <p:ph type="sldNum" sz="quarter" idx="11"/>
          </p:nvPr>
        </p:nvSpPr>
        <p:spPr/>
        <p:txBody>
          <a:bodyPr/>
          <a:lstStyle>
            <a:lvl1pPr>
              <a:defRPr>
                <a:solidFill>
                  <a:srgbClr val="035C67"/>
                </a:solidFill>
              </a:defRPr>
            </a:lvl1pPr>
          </a:lstStyle>
          <a:p>
            <a:fld id="{23AA811B-2EBD-4900-905E-5BE206449611}" type="slidenum">
              <a:rPr lang="en-US" smtClean="0"/>
              <a:pPr/>
              <a:t>‹#›</a:t>
            </a:fld>
            <a:endParaRPr lang="en-US"/>
          </a:p>
        </p:txBody>
      </p:sp>
      <p:sp>
        <p:nvSpPr>
          <p:cNvPr id="8" name="Date Placeholder 5">
            <a:extLst>
              <a:ext uri="{FF2B5EF4-FFF2-40B4-BE49-F238E27FC236}">
                <a16:creationId xmlns:a16="http://schemas.microsoft.com/office/drawing/2014/main" id="{C505CACE-24A5-3C1F-7118-7B6CDA465D36}"/>
              </a:ext>
            </a:extLst>
          </p:cNvPr>
          <p:cNvSpPr>
            <a:spLocks noGrp="1"/>
          </p:cNvSpPr>
          <p:nvPr>
            <p:ph type="dt" sz="half" idx="14"/>
          </p:nvPr>
        </p:nvSpPr>
        <p:spPr>
          <a:xfrm>
            <a:off x="10630800" y="6364800"/>
            <a:ext cx="691200" cy="180000"/>
          </a:xfrm>
        </p:spPr>
        <p:txBody>
          <a:bodyPr/>
          <a:lstStyle/>
          <a:p>
            <a:fld id="{B118041E-2DAD-480C-AEE4-E661A097CFE4}" type="datetime1">
              <a:rPr lang="en-US" smtClean="0"/>
              <a:t>7/17/2026</a:t>
            </a:fld>
            <a:endParaRPr lang="en-US"/>
          </a:p>
        </p:txBody>
      </p:sp>
    </p:spTree>
    <p:extLst>
      <p:ext uri="{BB962C8B-B14F-4D97-AF65-F5344CB8AC3E}">
        <p14:creationId xmlns:p14="http://schemas.microsoft.com/office/powerpoint/2010/main" val="1781850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794">
          <p15:clr>
            <a:srgbClr val="F26B43"/>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E. Image">
    <p:bg>
      <p:bgPr>
        <a:solidFill>
          <a:schemeClr val="accent3"/>
        </a:solidFill>
        <a:effectLst/>
      </p:bgPr>
    </p:bg>
    <p:spTree>
      <p:nvGrpSpPr>
        <p:cNvPr id="1" name=""/>
        <p:cNvGrpSpPr/>
        <p:nvPr/>
      </p:nvGrpSpPr>
      <p:grpSpPr>
        <a:xfrm>
          <a:off x="0" y="0"/>
          <a:ext cx="0" cy="0"/>
          <a:chOff x="0" y="0"/>
          <a:chExt cx="0" cy="0"/>
        </a:xfrm>
      </p:grpSpPr>
      <p:sp>
        <p:nvSpPr>
          <p:cNvPr id="11" name="Background">
            <a:extLst>
              <a:ext uri="{FF2B5EF4-FFF2-40B4-BE49-F238E27FC236}">
                <a16:creationId xmlns:a16="http://schemas.microsoft.com/office/drawing/2014/main" id="{35C590DB-045D-2E87-F71D-3220BCF07761}"/>
              </a:ext>
            </a:extLst>
          </p:cNvPr>
          <p:cNvSpPr>
            <a:spLocks noGrp="1" noRot="1" noMove="1" noResize="1" noEditPoints="1" noAdjustHandles="1" noChangeArrowheads="1" noChangeShapeType="1"/>
          </p:cNvSpPr>
          <p:nvPr userDrawn="1"/>
        </p:nvSpPr>
        <p:spPr bwMode="white">
          <a:xfrm>
            <a:off x="0" y="0"/>
            <a:ext cx="12193200" cy="6861600"/>
          </a:xfrm>
          <a:prstGeom prst="rect">
            <a:avLst/>
          </a:prstGeom>
          <a:solidFill>
            <a:srgbClr val="002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a:solidFill>
                <a:schemeClr val="tx1"/>
              </a:solidFill>
            </a:endParaRPr>
          </a:p>
        </p:txBody>
      </p:sp>
      <p:sp>
        <p:nvSpPr>
          <p:cNvPr id="5" name="Picture Placeholder 3">
            <a:extLst>
              <a:ext uri="{FF2B5EF4-FFF2-40B4-BE49-F238E27FC236}">
                <a16:creationId xmlns:a16="http://schemas.microsoft.com/office/drawing/2014/main" id="{881F5CDD-8D8C-B560-C6EA-A8DCDA076755}"/>
              </a:ext>
            </a:extLst>
          </p:cNvPr>
          <p:cNvSpPr>
            <a:spLocks noGrp="1"/>
          </p:cNvSpPr>
          <p:nvPr>
            <p:ph type="pic" sz="quarter" idx="13"/>
          </p:nvPr>
        </p:nvSpPr>
        <p:spPr>
          <a:xfrm>
            <a:off x="360000" y="293688"/>
            <a:ext cx="11473200" cy="5454650"/>
          </a:xfrm>
          <a:prstGeom prst="roundRect">
            <a:avLst>
              <a:gd name="adj" fmla="val 8300"/>
            </a:avLst>
          </a:prstGeom>
          <a:solidFill>
            <a:schemeClr val="tx1">
              <a:lumMod val="75000"/>
            </a:schemeClr>
          </a:solidFill>
        </p:spPr>
        <p:txBody>
          <a:bodyPr tIns="576000" anchor="ctr" anchorCtr="0"/>
          <a:lstStyle>
            <a:lvl1pPr marL="0" indent="0" algn="ctr">
              <a:buNone/>
              <a:defRPr sz="1600">
                <a:solidFill>
                  <a:schemeClr val="bg1"/>
                </a:solidFill>
              </a:defRPr>
            </a:lvl1pPr>
          </a:lstStyle>
          <a:p>
            <a:r>
              <a:rPr lang="en-US"/>
              <a:t>Click icon to add picture</a:t>
            </a:r>
          </a:p>
        </p:txBody>
      </p:sp>
      <p:sp>
        <p:nvSpPr>
          <p:cNvPr id="2" name="Legal dynamic" descr="{&quot;templafy&quot;:{&quot;id&quot;:&quot;0c023daf-4670-44cf-9a49-8ce4251e05fa&quot;}}" title="Form.Cigna_Confidentiality.EvernorthConfidentiality">
            <a:extLst>
              <a:ext uri="{FF2B5EF4-FFF2-40B4-BE49-F238E27FC236}">
                <a16:creationId xmlns:a16="http://schemas.microsoft.com/office/drawing/2014/main" id="{9C8C5AAB-FE15-E6D2-AD07-23A685DD6B8D}"/>
              </a:ext>
            </a:extLst>
          </p:cNvPr>
          <p:cNvSpPr/>
          <p:nvPr userDrawn="1"/>
        </p:nvSpPr>
        <p:spPr>
          <a:xfrm>
            <a:off x="5923280" y="6217200"/>
            <a:ext cx="44316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r">
              <a:lnSpc>
                <a:spcPct val="90000"/>
              </a:lnSpc>
            </a:pPr>
            <a:r>
              <a:rPr lang="en-US" sz="1000" b="0" i="0" cap="none" baseline="0">
                <a:solidFill>
                  <a:schemeClr val="tx2"/>
                </a:solidFill>
                <a:effectLst/>
                <a:latin typeface="Arial Narrow" panose="020B0604020202020204" pitchFamily="34" charset="0"/>
                <a:ea typeface="Arial" panose="020B0604020202020204" pitchFamily="34" charset="0"/>
                <a:cs typeface="Arial Narrow" panose="020B0604020202020204" pitchFamily="34" charset="0"/>
              </a:rPr>
              <a:t>Confidential, unpublished property of Evernorth Health Services. Do not duplicate or distribute. Use and distribution limited solely to authorized personnel. © 2024 Evernorth Health Services.</a:t>
            </a:r>
          </a:p>
        </p:txBody>
      </p:sp>
      <p:sp>
        <p:nvSpPr>
          <p:cNvPr id="6" name="Internal Stamp dynamic" descr="{&quot;templafy&quot;:{&quot;id&quot;:&quot;b2474ace-1a55-4f56-ac50-8f9d71cb1fa3&quot;}}" title="Form.Cigna_Confidentiality.Cigna_confidentiality">
            <a:extLst>
              <a:ext uri="{FF2B5EF4-FFF2-40B4-BE49-F238E27FC236}">
                <a16:creationId xmlns:a16="http://schemas.microsoft.com/office/drawing/2014/main" id="{D713A586-3F8E-8014-A3C2-0DC07E74787E}"/>
              </a:ext>
            </a:extLst>
          </p:cNvPr>
          <p:cNvSpPr/>
          <p:nvPr userDrawn="1"/>
        </p:nvSpPr>
        <p:spPr>
          <a:xfrm>
            <a:off x="3276000" y="6216565"/>
            <a:ext cx="19404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lnSpc>
                <a:spcPct val="90000"/>
              </a:lnSpc>
            </a:pPr>
            <a:r>
              <a:rPr lang="en-US" sz="1000" b="0" i="0" kern="1200" cap="none" baseline="0" noProof="0">
                <a:solidFill>
                  <a:schemeClr val="tx2"/>
                </a:solidFill>
                <a:effectLst/>
                <a:latin typeface="Arial Narrow" panose="020B0604020202020204" pitchFamily="34" charset="0"/>
                <a:ea typeface="+mn-ea"/>
                <a:cs typeface="+mn-cs"/>
              </a:rPr>
              <a:t>For internal use only. Use and distribution limited solely to authorized personnel.</a:t>
            </a:r>
          </a:p>
        </p:txBody>
      </p:sp>
      <p:pic>
        <p:nvPicPr>
          <p:cNvPr id="7" name="Dynamic logo hypermint" descr="{&quot;templafy&quot;:{&quot;id&quot;:&quot;4d7f0ea1-836f-435d-9d95-3b870e764b90&quot;}}">
            <a:extLst>
              <a:ext uri="{FF2B5EF4-FFF2-40B4-BE49-F238E27FC236}">
                <a16:creationId xmlns:a16="http://schemas.microsoft.com/office/drawing/2014/main" id="{AD758976-733C-0B5C-1BBE-402764E0D53E}"/>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346677" y="5882399"/>
            <a:ext cx="2145868" cy="756094"/>
          </a:xfrm>
          <a:prstGeom prst="rect">
            <a:avLst/>
          </a:prstGeom>
        </p:spPr>
      </p:pic>
      <p:sp>
        <p:nvSpPr>
          <p:cNvPr id="4" name="Slide Number Placeholder 3">
            <a:extLst>
              <a:ext uri="{FF2B5EF4-FFF2-40B4-BE49-F238E27FC236}">
                <a16:creationId xmlns:a16="http://schemas.microsoft.com/office/drawing/2014/main" id="{C527D2EA-1119-944F-F928-4EDB1ECA0E22}"/>
              </a:ext>
            </a:extLst>
          </p:cNvPr>
          <p:cNvSpPr>
            <a:spLocks noGrp="1"/>
          </p:cNvSpPr>
          <p:nvPr>
            <p:ph type="sldNum" sz="quarter" idx="11"/>
          </p:nvPr>
        </p:nvSpPr>
        <p:spPr/>
        <p:txBody>
          <a:bodyPr/>
          <a:lstStyle>
            <a:lvl1pPr>
              <a:defRPr>
                <a:solidFill>
                  <a:schemeClr val="tx2"/>
                </a:solidFill>
              </a:defRPr>
            </a:lvl1pPr>
          </a:lstStyle>
          <a:p>
            <a:fld id="{23AA811B-2EBD-4900-905E-5BE206449611}" type="slidenum">
              <a:rPr lang="en-US" smtClean="0"/>
              <a:pPr/>
              <a:t>‹#›</a:t>
            </a:fld>
            <a:endParaRPr lang="en-US"/>
          </a:p>
        </p:txBody>
      </p:sp>
      <p:sp>
        <p:nvSpPr>
          <p:cNvPr id="8" name="Date Placeholder 5">
            <a:extLst>
              <a:ext uri="{FF2B5EF4-FFF2-40B4-BE49-F238E27FC236}">
                <a16:creationId xmlns:a16="http://schemas.microsoft.com/office/drawing/2014/main" id="{F925FC31-7071-2FF6-7FB9-1DDD99083872}"/>
              </a:ext>
            </a:extLst>
          </p:cNvPr>
          <p:cNvSpPr>
            <a:spLocks noGrp="1"/>
          </p:cNvSpPr>
          <p:nvPr>
            <p:ph type="dt" sz="half" idx="14"/>
          </p:nvPr>
        </p:nvSpPr>
        <p:spPr>
          <a:xfrm>
            <a:off x="10630800" y="6364800"/>
            <a:ext cx="691200" cy="180000"/>
          </a:xfrm>
        </p:spPr>
        <p:txBody>
          <a:bodyPr/>
          <a:lstStyle>
            <a:lvl1pPr>
              <a:defRPr>
                <a:solidFill>
                  <a:schemeClr val="tx2"/>
                </a:solidFill>
              </a:defRPr>
            </a:lvl1pPr>
          </a:lstStyle>
          <a:p>
            <a:fld id="{B118041E-2DAD-480C-AEE4-E661A097CFE4}" type="datetime1">
              <a:rPr lang="en-US" smtClean="0"/>
              <a:pPr/>
              <a:t>7/17/2026</a:t>
            </a:fld>
            <a:endParaRPr lang="en-US"/>
          </a:p>
        </p:txBody>
      </p:sp>
    </p:spTree>
    <p:extLst>
      <p:ext uri="{BB962C8B-B14F-4D97-AF65-F5344CB8AC3E}">
        <p14:creationId xmlns:p14="http://schemas.microsoft.com/office/powerpoint/2010/main" val="376202261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794">
          <p15:clr>
            <a:srgbClr val="F26B43"/>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A. Quote">
    <p:spTree>
      <p:nvGrpSpPr>
        <p:cNvPr id="1" name=""/>
        <p:cNvGrpSpPr/>
        <p:nvPr/>
      </p:nvGrpSpPr>
      <p:grpSpPr>
        <a:xfrm>
          <a:off x="0" y="0"/>
          <a:ext cx="0" cy="0"/>
          <a:chOff x="0" y="0"/>
          <a:chExt cx="0" cy="0"/>
        </a:xfrm>
      </p:grpSpPr>
      <p:sp>
        <p:nvSpPr>
          <p:cNvPr id="3" name="Background">
            <a:extLst>
              <a:ext uri="{FF2B5EF4-FFF2-40B4-BE49-F238E27FC236}">
                <a16:creationId xmlns:a16="http://schemas.microsoft.com/office/drawing/2014/main" id="{ACF02C55-7208-48B3-80BE-7F51B362FBEA}"/>
              </a:ext>
            </a:extLst>
          </p:cNvPr>
          <p:cNvSpPr>
            <a:spLocks noGrp="1" noRot="1" noMove="1" noResize="1" noEditPoints="1" noAdjustHandles="1" noChangeArrowheads="1" noChangeShapeType="1"/>
          </p:cNvSpPr>
          <p:nvPr userDrawn="1"/>
        </p:nvSpPr>
        <p:spPr bwMode="white">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a:solidFill>
                <a:schemeClr val="tx1"/>
              </a:solidFill>
            </a:endParaRPr>
          </a:p>
        </p:txBody>
      </p:sp>
      <p:pic>
        <p:nvPicPr>
          <p:cNvPr id="13" name="Graphic 12">
            <a:extLst>
              <a:ext uri="{FF2B5EF4-FFF2-40B4-BE49-F238E27FC236}">
                <a16:creationId xmlns:a16="http://schemas.microsoft.com/office/drawing/2014/main" id="{9D639805-F1C3-BABE-87F4-5075F6209837}"/>
              </a:ext>
            </a:extLst>
          </p:cNvPr>
          <p:cNvPicPr>
            <a:picLocks noGrp="1" noRot="1" noChangeAspect="1" noMove="1" noResize="1" noEditPoints="1" noAdjustHandles="1" noChangeArrowheads="1" noChangeShapeType="1" noCrop="1"/>
          </p:cNvPicPr>
          <p:nvPr userDrawn="1"/>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t="9517" r="46804" b="9929"/>
          <a:stretch/>
        </p:blipFill>
        <p:spPr>
          <a:xfrm>
            <a:off x="7663129" y="0"/>
            <a:ext cx="4528871" cy="6858000"/>
          </a:xfrm>
          <a:prstGeom prst="rect">
            <a:avLst/>
          </a:prstGeom>
        </p:spPr>
      </p:pic>
      <p:sp>
        <p:nvSpPr>
          <p:cNvPr id="7" name="Text Placeholder 2"/>
          <p:cNvSpPr>
            <a:spLocks noGrp="1"/>
          </p:cNvSpPr>
          <p:nvPr userDrawn="1">
            <p:ph type="body" sz="quarter" idx="13" hasCustomPrompt="1"/>
          </p:nvPr>
        </p:nvSpPr>
        <p:spPr>
          <a:xfrm>
            <a:off x="358776" y="1626668"/>
            <a:ext cx="6616700" cy="4121670"/>
          </a:xfrm>
        </p:spPr>
        <p:txBody>
          <a:bodyPr tIns="0" anchor="t" anchorCtr="0"/>
          <a:lstStyle>
            <a:lvl1pPr marL="0" indent="0">
              <a:lnSpc>
                <a:spcPct val="100000"/>
              </a:lnSpc>
              <a:spcBef>
                <a:spcPts val="0"/>
              </a:spcBef>
              <a:spcAft>
                <a:spcPts val="4500"/>
              </a:spcAft>
              <a:buFont typeface="Arial" panose="020B0604020202020204" pitchFamily="34" charset="0"/>
              <a:buChar char="​"/>
              <a:defRPr sz="4000" i="0">
                <a:solidFill>
                  <a:schemeClr val="accent3"/>
                </a:solidFill>
                <a:latin typeface="+mj-lt"/>
              </a:defRPr>
            </a:lvl1pPr>
            <a:lvl2pPr marL="0" indent="0">
              <a:lnSpc>
                <a:spcPct val="100000"/>
              </a:lnSpc>
              <a:spcBef>
                <a:spcPts val="0"/>
              </a:spcBef>
              <a:spcAft>
                <a:spcPts val="600"/>
              </a:spcAft>
              <a:buFont typeface="Arial" panose="020B0604020202020204" pitchFamily="34" charset="0"/>
              <a:buChar char="​"/>
              <a:defRPr sz="1400" b="0" cap="all" spc="0" baseline="0">
                <a:solidFill>
                  <a:schemeClr val="accent4"/>
                </a:solidFill>
                <a:latin typeface="Consolas" panose="020B0609020204030204" pitchFamily="49" charset="0"/>
              </a:defRPr>
            </a:lvl2pPr>
            <a:lvl3pPr marL="0" indent="0">
              <a:lnSpc>
                <a:spcPct val="100000"/>
              </a:lnSpc>
              <a:spcBef>
                <a:spcPts val="0"/>
              </a:spcBef>
              <a:spcAft>
                <a:spcPts val="600"/>
              </a:spcAft>
              <a:buFont typeface="Arial" panose="020B0604020202020204" pitchFamily="34" charset="0"/>
              <a:buNone/>
              <a:defRPr sz="1400" b="0" cap="all" spc="0" baseline="0">
                <a:solidFill>
                  <a:schemeClr val="accent4"/>
                </a:solidFill>
                <a:latin typeface="Consolas" panose="020B0609020204030204" pitchFamily="49" charset="0"/>
              </a:defRPr>
            </a:lvl3pPr>
            <a:lvl4pPr marL="0" indent="0">
              <a:lnSpc>
                <a:spcPct val="100000"/>
              </a:lnSpc>
              <a:spcBef>
                <a:spcPts val="0"/>
              </a:spcBef>
              <a:spcAft>
                <a:spcPts val="600"/>
              </a:spcAft>
              <a:buFont typeface="Arial" panose="020B0604020202020204" pitchFamily="34" charset="0"/>
              <a:buChar char="​"/>
              <a:defRPr sz="1400" b="0" cap="all" spc="0" baseline="0">
                <a:solidFill>
                  <a:schemeClr val="accent4"/>
                </a:solidFill>
                <a:latin typeface="Consolas" panose="020B0609020204030204" pitchFamily="49" charset="0"/>
              </a:defRPr>
            </a:lvl4pPr>
            <a:lvl5pPr marL="0" indent="0">
              <a:lnSpc>
                <a:spcPct val="100000"/>
              </a:lnSpc>
              <a:spcBef>
                <a:spcPts val="0"/>
              </a:spcBef>
              <a:spcAft>
                <a:spcPts val="600"/>
              </a:spcAft>
              <a:buFont typeface="Arial" panose="020B0604020202020204" pitchFamily="34" charset="0"/>
              <a:buChar char="​"/>
              <a:defRPr sz="1400" b="0" cap="all" spc="0" baseline="0">
                <a:solidFill>
                  <a:schemeClr val="accent4"/>
                </a:solidFill>
                <a:latin typeface="Consolas" panose="020B0609020204030204" pitchFamily="49" charset="0"/>
              </a:defRPr>
            </a:lvl5pPr>
            <a:lvl6pPr marL="0" indent="0">
              <a:lnSpc>
                <a:spcPct val="100000"/>
              </a:lnSpc>
              <a:spcBef>
                <a:spcPts val="0"/>
              </a:spcBef>
              <a:spcAft>
                <a:spcPts val="600"/>
              </a:spcAft>
              <a:buFont typeface="Arial" panose="020B0604020202020204" pitchFamily="34" charset="0"/>
              <a:buChar char="​"/>
              <a:defRPr sz="1400" b="0" cap="all" spc="0" baseline="0">
                <a:solidFill>
                  <a:schemeClr val="accent4"/>
                </a:solidFill>
                <a:latin typeface="Consolas" panose="020B0609020204030204" pitchFamily="49" charset="0"/>
              </a:defRPr>
            </a:lvl6pPr>
            <a:lvl7pPr marL="0" indent="0">
              <a:lnSpc>
                <a:spcPct val="100000"/>
              </a:lnSpc>
              <a:spcBef>
                <a:spcPts val="0"/>
              </a:spcBef>
              <a:spcAft>
                <a:spcPts val="600"/>
              </a:spcAft>
              <a:buFont typeface="Arial" panose="020B0604020202020204" pitchFamily="34" charset="0"/>
              <a:buChar char="​"/>
              <a:defRPr sz="1400" b="0" cap="all" spc="0" baseline="0">
                <a:solidFill>
                  <a:schemeClr val="accent4"/>
                </a:solidFill>
                <a:latin typeface="Consolas" panose="020B0609020204030204" pitchFamily="49" charset="0"/>
              </a:defRPr>
            </a:lvl7pPr>
            <a:lvl8pPr marL="0" indent="0">
              <a:lnSpc>
                <a:spcPct val="100000"/>
              </a:lnSpc>
              <a:spcBef>
                <a:spcPts val="0"/>
              </a:spcBef>
              <a:spcAft>
                <a:spcPts val="600"/>
              </a:spcAft>
              <a:buFont typeface="Arial" panose="020B0604020202020204" pitchFamily="34" charset="0"/>
              <a:buChar char="​"/>
              <a:defRPr sz="1400" b="0" cap="all" spc="0" baseline="0">
                <a:solidFill>
                  <a:schemeClr val="accent4"/>
                </a:solidFill>
                <a:latin typeface="Consolas" panose="020B0609020204030204" pitchFamily="49" charset="0"/>
              </a:defRPr>
            </a:lvl8pPr>
            <a:lvl9pPr marL="0" indent="0">
              <a:lnSpc>
                <a:spcPct val="100000"/>
              </a:lnSpc>
              <a:spcBef>
                <a:spcPts val="0"/>
              </a:spcBef>
              <a:spcAft>
                <a:spcPts val="600"/>
              </a:spcAft>
              <a:buFont typeface="Arial" panose="020B0604020202020204" pitchFamily="34" charset="0"/>
              <a:buChar char="​"/>
              <a:defRPr sz="1400" b="0" cap="all" spc="0" baseline="0">
                <a:solidFill>
                  <a:schemeClr val="accent4"/>
                </a:solidFill>
                <a:latin typeface="Consolas" panose="020B0609020204030204" pitchFamily="49" charset="0"/>
              </a:defRPr>
            </a:lvl9pPr>
          </a:lstStyle>
          <a:p>
            <a:pPr marL="0" marR="0" lvl="0" indent="0" algn="l" defTabSz="914400" rtl="0" eaLnBrk="1" fontAlgn="auto" latinLnBrk="0" hangingPunct="1">
              <a:lnSpc>
                <a:spcPct val="100000"/>
              </a:lnSpc>
              <a:spcBef>
                <a:spcPts val="0"/>
              </a:spcBef>
              <a:spcAft>
                <a:spcPts val="4500"/>
              </a:spcAft>
              <a:buClrTx/>
              <a:buSzPct val="90000"/>
              <a:buFont typeface="Arial" panose="020B0604020202020204" pitchFamily="34" charset="0"/>
              <a:buChar char="​"/>
              <a:tabLst/>
              <a:defRPr/>
            </a:pPr>
            <a:r>
              <a:rPr lang="en-US"/>
              <a:t>Click to add a key thought, stat or quote text                   </a:t>
            </a:r>
            <a:r>
              <a:rPr lang="en-US" noProof="0"/>
              <a:t>Enter &amp; TAB to view next text style</a:t>
            </a:r>
            <a:endParaRPr lang="en-US"/>
          </a:p>
          <a:p>
            <a:pPr lvl="1"/>
            <a:r>
              <a:rPr lang="en-US" noProof="0"/>
              <a:t>Add name here</a:t>
            </a:r>
            <a:endParaRPr lang="en-US"/>
          </a:p>
        </p:txBody>
      </p:sp>
      <p:sp>
        <p:nvSpPr>
          <p:cNvPr id="2" name="Legal dynamic" descr="{&quot;templafy&quot;:{&quot;id&quot;:&quot;e291b341-afa7-4d62-a1e2-3ba7d0702b05&quot;}}" title="Form.Cigna_Confidentiality.EvernorthConfidentiality">
            <a:extLst>
              <a:ext uri="{FF2B5EF4-FFF2-40B4-BE49-F238E27FC236}">
                <a16:creationId xmlns:a16="http://schemas.microsoft.com/office/drawing/2014/main" id="{C5AC1E1C-A5C9-9BAA-955A-997F9A5BCF63}"/>
              </a:ext>
            </a:extLst>
          </p:cNvPr>
          <p:cNvSpPr/>
          <p:nvPr userDrawn="1"/>
        </p:nvSpPr>
        <p:spPr>
          <a:xfrm>
            <a:off x="5922000" y="6216565"/>
            <a:ext cx="44316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r">
              <a:lnSpc>
                <a:spcPct val="90000"/>
              </a:lnSpc>
            </a:pPr>
            <a:r>
              <a:rPr lang="en-US" sz="1000" b="0" i="0" cap="none" baseline="0">
                <a:solidFill>
                  <a:srgbClr val="035C67"/>
                </a:solidFill>
                <a:effectLst/>
                <a:latin typeface="Arial Narrow" panose="020B0604020202020204" pitchFamily="34" charset="0"/>
                <a:ea typeface="Arial" panose="020B0604020202020204" pitchFamily="34" charset="0"/>
                <a:cs typeface="Arial Narrow" panose="020B0604020202020204" pitchFamily="34" charset="0"/>
              </a:rPr>
              <a:t>Confidential, unpublished property of Evernorth Health Services. Do not duplicate or distribute. Use and distribution limited solely to authorized personnel. © 2024 Evernorth Health Services.</a:t>
            </a:r>
          </a:p>
        </p:txBody>
      </p:sp>
      <p:sp>
        <p:nvSpPr>
          <p:cNvPr id="6" name="Internal Stamp dynamic" descr="{&quot;templafy&quot;:{&quot;id&quot;:&quot;cbfcc8ca-617a-4e2b-ab59-578a418f65b4&quot;}}" title="Form.Cigna_Confidentiality.Cigna_confidentiality">
            <a:extLst>
              <a:ext uri="{FF2B5EF4-FFF2-40B4-BE49-F238E27FC236}">
                <a16:creationId xmlns:a16="http://schemas.microsoft.com/office/drawing/2014/main" id="{91243659-5596-BA74-1247-0A96F8F04F30}"/>
              </a:ext>
            </a:extLst>
          </p:cNvPr>
          <p:cNvSpPr/>
          <p:nvPr userDrawn="1"/>
        </p:nvSpPr>
        <p:spPr>
          <a:xfrm>
            <a:off x="3276000" y="6216565"/>
            <a:ext cx="19404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lnSpc>
                <a:spcPct val="90000"/>
              </a:lnSpc>
            </a:pPr>
            <a:r>
              <a:rPr lang="en-US" sz="1000" b="0" i="0" kern="1200" cap="none" baseline="0" noProof="0">
                <a:solidFill>
                  <a:srgbClr val="035C67"/>
                </a:solidFill>
                <a:effectLst/>
                <a:latin typeface="Arial Narrow" panose="020B0604020202020204" pitchFamily="34" charset="0"/>
                <a:ea typeface="+mn-ea"/>
                <a:cs typeface="+mn-cs"/>
              </a:rPr>
              <a:t>For internal use only. Use and distribution limited solely to authorized personnel.</a:t>
            </a:r>
          </a:p>
        </p:txBody>
      </p:sp>
      <p:pic>
        <p:nvPicPr>
          <p:cNvPr id="8" name="Dynamic logo dark mint" descr="{&quot;templafy&quot;:{&quot;id&quot;:&quot;fdf8884a-1e66-4e61-ad64-3e84925a513c&quot;}}">
            <a:extLst>
              <a:ext uri="{FF2B5EF4-FFF2-40B4-BE49-F238E27FC236}">
                <a16:creationId xmlns:a16="http://schemas.microsoft.com/office/drawing/2014/main" id="{F719C308-43C7-9338-8FCA-A9FA12CABDA5}"/>
              </a:ext>
            </a:extLst>
          </p:cNvPr>
          <p:cNvPicPr>
            <a:picLocks/>
          </p:cNvPicPr>
          <p:nvPr userDrawn="1"/>
        </p:nvPicPr>
        <p:blipFill>
          <a:blip r:embed="rId3">
            <a:extLst>
              <a:ext uri="{28A0092B-C50C-407E-A947-70E740481C1C}">
                <a14:useLocalDpi xmlns:a14="http://schemas.microsoft.com/office/drawing/2010/main" val="0"/>
              </a:ext>
            </a:extLst>
          </a:blip>
          <a:stretch>
            <a:fillRect/>
          </a:stretch>
        </p:blipFill>
        <p:spPr>
          <a:xfrm>
            <a:off x="346677" y="5882399"/>
            <a:ext cx="2145868" cy="756094"/>
          </a:xfrm>
          <a:prstGeom prst="rect">
            <a:avLst/>
          </a:prstGeom>
        </p:spPr>
      </p:pic>
      <p:sp>
        <p:nvSpPr>
          <p:cNvPr id="15" name="Slide Number Placeholder 14">
            <a:extLst>
              <a:ext uri="{FF2B5EF4-FFF2-40B4-BE49-F238E27FC236}">
                <a16:creationId xmlns:a16="http://schemas.microsoft.com/office/drawing/2014/main" id="{ECD36F20-0F91-EAA5-7FCE-30C9BEA03A96}"/>
              </a:ext>
            </a:extLst>
          </p:cNvPr>
          <p:cNvSpPr>
            <a:spLocks noGrp="1"/>
          </p:cNvSpPr>
          <p:nvPr userDrawn="1">
            <p:ph type="sldNum" sz="quarter" idx="15"/>
          </p:nvPr>
        </p:nvSpPr>
        <p:spPr/>
        <p:txBody>
          <a:bodyPr/>
          <a:lstStyle>
            <a:lvl1pPr>
              <a:defRPr>
                <a:solidFill>
                  <a:srgbClr val="002F32"/>
                </a:solidFill>
              </a:defRPr>
            </a:lvl1pPr>
          </a:lstStyle>
          <a:p>
            <a:fld id="{23AA811B-2EBD-4900-905E-5BE206449611}" type="slidenum">
              <a:rPr lang="en-US" smtClean="0"/>
              <a:pPr/>
              <a:t>‹#›</a:t>
            </a:fld>
            <a:endParaRPr lang="en-US"/>
          </a:p>
        </p:txBody>
      </p:sp>
      <p:sp>
        <p:nvSpPr>
          <p:cNvPr id="4" name="Date Placeholder 5">
            <a:extLst>
              <a:ext uri="{FF2B5EF4-FFF2-40B4-BE49-F238E27FC236}">
                <a16:creationId xmlns:a16="http://schemas.microsoft.com/office/drawing/2014/main" id="{AC8A15FB-957D-7239-C140-8F774CF0FE8E}"/>
              </a:ext>
            </a:extLst>
          </p:cNvPr>
          <p:cNvSpPr>
            <a:spLocks noGrp="1"/>
          </p:cNvSpPr>
          <p:nvPr>
            <p:ph type="dt" sz="half" idx="16"/>
          </p:nvPr>
        </p:nvSpPr>
        <p:spPr>
          <a:xfrm>
            <a:off x="10630800" y="6364800"/>
            <a:ext cx="691200" cy="180000"/>
          </a:xfrm>
        </p:spPr>
        <p:txBody>
          <a:bodyPr/>
          <a:lstStyle>
            <a:lvl1pPr>
              <a:defRPr>
                <a:solidFill>
                  <a:srgbClr val="002F32"/>
                </a:solidFill>
              </a:defRPr>
            </a:lvl1pPr>
          </a:lstStyle>
          <a:p>
            <a:fld id="{B118041E-2DAD-480C-AEE4-E661A097CFE4}" type="datetime1">
              <a:rPr lang="en-US" smtClean="0"/>
              <a:pPr/>
              <a:t>7/17/2026</a:t>
            </a:fld>
            <a:endParaRPr lang="en-US"/>
          </a:p>
        </p:txBody>
      </p:sp>
    </p:spTree>
    <p:extLst>
      <p:ext uri="{BB962C8B-B14F-4D97-AF65-F5344CB8AC3E}">
        <p14:creationId xmlns:p14="http://schemas.microsoft.com/office/powerpoint/2010/main" val="256832292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B. Quote">
    <p:spTree>
      <p:nvGrpSpPr>
        <p:cNvPr id="1" name=""/>
        <p:cNvGrpSpPr/>
        <p:nvPr/>
      </p:nvGrpSpPr>
      <p:grpSpPr>
        <a:xfrm>
          <a:off x="0" y="0"/>
          <a:ext cx="0" cy="0"/>
          <a:chOff x="0" y="0"/>
          <a:chExt cx="0" cy="0"/>
        </a:xfrm>
      </p:grpSpPr>
      <p:sp>
        <p:nvSpPr>
          <p:cNvPr id="3" name="Background">
            <a:extLst>
              <a:ext uri="{FF2B5EF4-FFF2-40B4-BE49-F238E27FC236}">
                <a16:creationId xmlns:a16="http://schemas.microsoft.com/office/drawing/2014/main" id="{ACF02C55-7208-48B3-80BE-7F51B362FBEA}"/>
              </a:ext>
            </a:extLst>
          </p:cNvPr>
          <p:cNvSpPr>
            <a:spLocks noGrp="1" noRot="1" noMove="1" noResize="1" noEditPoints="1" noAdjustHandles="1" noChangeArrowheads="1" noChangeShapeType="1"/>
          </p:cNvSpPr>
          <p:nvPr userDrawn="1"/>
        </p:nvSpPr>
        <p:spPr bwMode="white">
          <a:xfrm>
            <a:off x="0" y="0"/>
            <a:ext cx="12192000" cy="6858000"/>
          </a:xfrm>
          <a:prstGeom prst="rect">
            <a:avLst/>
          </a:prstGeom>
          <a:solidFill>
            <a:srgbClr val="3EFF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a:solidFill>
                <a:schemeClr val="tx1"/>
              </a:solidFill>
            </a:endParaRPr>
          </a:p>
        </p:txBody>
      </p:sp>
      <p:pic>
        <p:nvPicPr>
          <p:cNvPr id="13" name="Graphic 12">
            <a:extLst>
              <a:ext uri="{FF2B5EF4-FFF2-40B4-BE49-F238E27FC236}">
                <a16:creationId xmlns:a16="http://schemas.microsoft.com/office/drawing/2014/main" id="{9D639805-F1C3-BABE-87F4-5075F6209837}"/>
              </a:ext>
            </a:extLst>
          </p:cNvPr>
          <p:cNvPicPr>
            <a:picLocks noGrp="1" noRot="1" noChangeAspect="1" noMove="1" noResize="1" noEditPoints="1" noAdjustHandles="1" noChangeArrowheads="1" noChangeShapeType="1" noCrop="1"/>
          </p:cNvPicPr>
          <p:nvPr userDrawn="1"/>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t="9517" r="46804" b="9929"/>
          <a:stretch/>
        </p:blipFill>
        <p:spPr>
          <a:xfrm>
            <a:off x="7663129" y="0"/>
            <a:ext cx="4528871" cy="6858000"/>
          </a:xfrm>
          <a:prstGeom prst="rect">
            <a:avLst/>
          </a:prstGeom>
        </p:spPr>
      </p:pic>
      <p:sp>
        <p:nvSpPr>
          <p:cNvPr id="7" name="Text Placeholder 2"/>
          <p:cNvSpPr>
            <a:spLocks noGrp="1"/>
          </p:cNvSpPr>
          <p:nvPr userDrawn="1">
            <p:ph type="body" sz="quarter" idx="13" hasCustomPrompt="1"/>
          </p:nvPr>
        </p:nvSpPr>
        <p:spPr>
          <a:xfrm>
            <a:off x="358776" y="1626668"/>
            <a:ext cx="6616700" cy="4121670"/>
          </a:xfrm>
        </p:spPr>
        <p:txBody>
          <a:bodyPr tIns="0" anchor="t" anchorCtr="0"/>
          <a:lstStyle>
            <a:lvl1pPr marL="0" indent="0">
              <a:lnSpc>
                <a:spcPct val="100000"/>
              </a:lnSpc>
              <a:spcBef>
                <a:spcPts val="0"/>
              </a:spcBef>
              <a:spcAft>
                <a:spcPts val="4500"/>
              </a:spcAft>
              <a:buFont typeface="Arial" panose="020B0604020202020204" pitchFamily="34" charset="0"/>
              <a:buChar char="​"/>
              <a:defRPr sz="4000" i="0">
                <a:solidFill>
                  <a:schemeClr val="accent3"/>
                </a:solidFill>
                <a:latin typeface="+mj-lt"/>
              </a:defRPr>
            </a:lvl1pPr>
            <a:lvl2pPr marL="0" indent="0">
              <a:lnSpc>
                <a:spcPct val="100000"/>
              </a:lnSpc>
              <a:spcBef>
                <a:spcPts val="0"/>
              </a:spcBef>
              <a:spcAft>
                <a:spcPts val="600"/>
              </a:spcAft>
              <a:buFont typeface="Arial" panose="020B0604020202020204" pitchFamily="34" charset="0"/>
              <a:buChar char="​"/>
              <a:defRPr sz="1400" b="0" cap="all" spc="0" baseline="0">
                <a:solidFill>
                  <a:schemeClr val="accent4"/>
                </a:solidFill>
                <a:latin typeface="Consolas" panose="020B0609020204030204" pitchFamily="49" charset="0"/>
              </a:defRPr>
            </a:lvl2pPr>
            <a:lvl3pPr marL="0" indent="0">
              <a:lnSpc>
                <a:spcPct val="100000"/>
              </a:lnSpc>
              <a:spcBef>
                <a:spcPts val="0"/>
              </a:spcBef>
              <a:spcAft>
                <a:spcPts val="600"/>
              </a:spcAft>
              <a:buFont typeface="Arial" panose="020B0604020202020204" pitchFamily="34" charset="0"/>
              <a:buNone/>
              <a:defRPr sz="1400" b="0" cap="all" spc="0" baseline="0">
                <a:solidFill>
                  <a:schemeClr val="accent4"/>
                </a:solidFill>
                <a:latin typeface="Consolas" panose="020B0609020204030204" pitchFamily="49" charset="0"/>
              </a:defRPr>
            </a:lvl3pPr>
            <a:lvl4pPr marL="0" indent="0">
              <a:lnSpc>
                <a:spcPct val="100000"/>
              </a:lnSpc>
              <a:spcBef>
                <a:spcPts val="0"/>
              </a:spcBef>
              <a:spcAft>
                <a:spcPts val="600"/>
              </a:spcAft>
              <a:buFont typeface="Arial" panose="020B0604020202020204" pitchFamily="34" charset="0"/>
              <a:buChar char="​"/>
              <a:defRPr sz="1400" b="0" cap="all" spc="0" baseline="0">
                <a:solidFill>
                  <a:schemeClr val="accent4"/>
                </a:solidFill>
                <a:latin typeface="Consolas" panose="020B0609020204030204" pitchFamily="49" charset="0"/>
              </a:defRPr>
            </a:lvl4pPr>
            <a:lvl5pPr marL="0" indent="0">
              <a:lnSpc>
                <a:spcPct val="100000"/>
              </a:lnSpc>
              <a:spcBef>
                <a:spcPts val="0"/>
              </a:spcBef>
              <a:spcAft>
                <a:spcPts val="600"/>
              </a:spcAft>
              <a:buFont typeface="Arial" panose="020B0604020202020204" pitchFamily="34" charset="0"/>
              <a:buChar char="​"/>
              <a:defRPr sz="1400" b="0" cap="all" spc="0" baseline="0">
                <a:solidFill>
                  <a:schemeClr val="accent4"/>
                </a:solidFill>
                <a:latin typeface="Consolas" panose="020B0609020204030204" pitchFamily="49" charset="0"/>
              </a:defRPr>
            </a:lvl5pPr>
            <a:lvl6pPr marL="0" indent="0">
              <a:lnSpc>
                <a:spcPct val="100000"/>
              </a:lnSpc>
              <a:spcBef>
                <a:spcPts val="0"/>
              </a:spcBef>
              <a:spcAft>
                <a:spcPts val="600"/>
              </a:spcAft>
              <a:buFont typeface="Arial" panose="020B0604020202020204" pitchFamily="34" charset="0"/>
              <a:buChar char="​"/>
              <a:defRPr sz="1400" b="0" cap="all" spc="0" baseline="0">
                <a:solidFill>
                  <a:schemeClr val="accent4"/>
                </a:solidFill>
                <a:latin typeface="Consolas" panose="020B0609020204030204" pitchFamily="49" charset="0"/>
              </a:defRPr>
            </a:lvl6pPr>
            <a:lvl7pPr marL="0" indent="0">
              <a:lnSpc>
                <a:spcPct val="100000"/>
              </a:lnSpc>
              <a:spcBef>
                <a:spcPts val="0"/>
              </a:spcBef>
              <a:spcAft>
                <a:spcPts val="600"/>
              </a:spcAft>
              <a:buFont typeface="Arial" panose="020B0604020202020204" pitchFamily="34" charset="0"/>
              <a:buChar char="​"/>
              <a:defRPr sz="1400" b="0" cap="all" spc="0" baseline="0">
                <a:solidFill>
                  <a:schemeClr val="accent4"/>
                </a:solidFill>
                <a:latin typeface="Consolas" panose="020B0609020204030204" pitchFamily="49" charset="0"/>
              </a:defRPr>
            </a:lvl7pPr>
            <a:lvl8pPr marL="0" indent="0">
              <a:lnSpc>
                <a:spcPct val="100000"/>
              </a:lnSpc>
              <a:spcBef>
                <a:spcPts val="0"/>
              </a:spcBef>
              <a:spcAft>
                <a:spcPts val="600"/>
              </a:spcAft>
              <a:buFont typeface="Arial" panose="020B0604020202020204" pitchFamily="34" charset="0"/>
              <a:buChar char="​"/>
              <a:defRPr sz="1400" b="0" cap="all" spc="0" baseline="0">
                <a:solidFill>
                  <a:schemeClr val="accent4"/>
                </a:solidFill>
                <a:latin typeface="Consolas" panose="020B0609020204030204" pitchFamily="49" charset="0"/>
              </a:defRPr>
            </a:lvl8pPr>
            <a:lvl9pPr marL="0" indent="0">
              <a:lnSpc>
                <a:spcPct val="100000"/>
              </a:lnSpc>
              <a:spcBef>
                <a:spcPts val="0"/>
              </a:spcBef>
              <a:spcAft>
                <a:spcPts val="600"/>
              </a:spcAft>
              <a:buFont typeface="Arial" panose="020B0604020202020204" pitchFamily="34" charset="0"/>
              <a:buChar char="​"/>
              <a:defRPr sz="1400" b="0" cap="all" spc="0" baseline="0">
                <a:solidFill>
                  <a:schemeClr val="accent4"/>
                </a:solidFill>
                <a:latin typeface="Consolas" panose="020B0609020204030204" pitchFamily="49" charset="0"/>
              </a:defRPr>
            </a:lvl9pPr>
          </a:lstStyle>
          <a:p>
            <a:pPr marL="0" marR="0" lvl="0" indent="0" algn="l" defTabSz="914400" rtl="0" eaLnBrk="1" fontAlgn="auto" latinLnBrk="0" hangingPunct="1">
              <a:lnSpc>
                <a:spcPct val="100000"/>
              </a:lnSpc>
              <a:spcBef>
                <a:spcPts val="0"/>
              </a:spcBef>
              <a:spcAft>
                <a:spcPts val="4500"/>
              </a:spcAft>
              <a:buClrTx/>
              <a:buSzPct val="90000"/>
              <a:buFont typeface="Arial" panose="020B0604020202020204" pitchFamily="34" charset="0"/>
              <a:buChar char="​"/>
              <a:tabLst/>
              <a:defRPr/>
            </a:pPr>
            <a:r>
              <a:rPr lang="en-US"/>
              <a:t>Click to add a key thought, stat or quote text                   </a:t>
            </a:r>
            <a:r>
              <a:rPr lang="en-US" noProof="0"/>
              <a:t>Enter &amp; TAB to view next text style</a:t>
            </a:r>
            <a:endParaRPr lang="en-US"/>
          </a:p>
          <a:p>
            <a:pPr lvl="1"/>
            <a:r>
              <a:rPr lang="en-US" noProof="0"/>
              <a:t>Add name here</a:t>
            </a:r>
            <a:endParaRPr lang="en-US"/>
          </a:p>
        </p:txBody>
      </p:sp>
      <p:sp>
        <p:nvSpPr>
          <p:cNvPr id="4" name="Legal dynamic" descr="{&quot;templafy&quot;:{&quot;id&quot;:&quot;c88e32a9-5b3a-4041-a285-5d686c0ccf21&quot;}}" title="Form.Cigna_Confidentiality.EvernorthConfidentiality">
            <a:extLst>
              <a:ext uri="{FF2B5EF4-FFF2-40B4-BE49-F238E27FC236}">
                <a16:creationId xmlns:a16="http://schemas.microsoft.com/office/drawing/2014/main" id="{7551AE01-EE7C-0BFC-DDDB-F7BD048FCB81}"/>
              </a:ext>
            </a:extLst>
          </p:cNvPr>
          <p:cNvSpPr/>
          <p:nvPr userDrawn="1"/>
        </p:nvSpPr>
        <p:spPr>
          <a:xfrm>
            <a:off x="5923280" y="6217200"/>
            <a:ext cx="44316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r">
              <a:lnSpc>
                <a:spcPct val="90000"/>
              </a:lnSpc>
            </a:pPr>
            <a:r>
              <a:rPr lang="en-US" sz="1000" b="0" i="0" cap="none" baseline="0">
                <a:solidFill>
                  <a:srgbClr val="035C67"/>
                </a:solidFill>
                <a:effectLst/>
                <a:latin typeface="Arial Narrow" panose="020B0604020202020204" pitchFamily="34" charset="0"/>
                <a:ea typeface="Arial" panose="020B0604020202020204" pitchFamily="34" charset="0"/>
                <a:cs typeface="Arial Narrow" panose="020B0604020202020204" pitchFamily="34" charset="0"/>
              </a:rPr>
              <a:t>Confidential, unpublished property of Evernorth Health Services. Do not duplicate or distribute. Use and distribution limited solely to authorized personnel. © 2024 Evernorth Health Services.</a:t>
            </a:r>
          </a:p>
        </p:txBody>
      </p:sp>
      <p:sp>
        <p:nvSpPr>
          <p:cNvPr id="5" name="Internal Stamp dynamic" descr="{&quot;templafy&quot;:{&quot;id&quot;:&quot;68b13642-8579-4ccc-91b4-10386b5706e2&quot;}}" title="Form.Cigna_Confidentiality.Cigna_confidentiality">
            <a:extLst>
              <a:ext uri="{FF2B5EF4-FFF2-40B4-BE49-F238E27FC236}">
                <a16:creationId xmlns:a16="http://schemas.microsoft.com/office/drawing/2014/main" id="{81FC5392-C6AA-30C1-C596-4C3C7B220DC1}"/>
              </a:ext>
            </a:extLst>
          </p:cNvPr>
          <p:cNvSpPr/>
          <p:nvPr userDrawn="1"/>
        </p:nvSpPr>
        <p:spPr>
          <a:xfrm>
            <a:off x="3276000" y="6216565"/>
            <a:ext cx="19404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lnSpc>
                <a:spcPct val="90000"/>
              </a:lnSpc>
            </a:pPr>
            <a:r>
              <a:rPr lang="en-US" sz="1000" b="0" i="0" kern="1200" cap="none" baseline="0" noProof="0">
                <a:solidFill>
                  <a:srgbClr val="035C67"/>
                </a:solidFill>
                <a:effectLst/>
                <a:latin typeface="Arial Narrow" panose="020B0604020202020204" pitchFamily="34" charset="0"/>
                <a:ea typeface="+mn-ea"/>
                <a:cs typeface="+mn-cs"/>
              </a:rPr>
              <a:t>For internal use only. Use and distribution limited solely to authorized personnel.</a:t>
            </a:r>
          </a:p>
        </p:txBody>
      </p:sp>
      <p:pic>
        <p:nvPicPr>
          <p:cNvPr id="8" name="Dynamic logo dark mint" descr="{&quot;templafy&quot;:{&quot;id&quot;:&quot;ddb5a119-4171-4b02-85e7-c5c3c5906e91&quot;}}">
            <a:extLst>
              <a:ext uri="{FF2B5EF4-FFF2-40B4-BE49-F238E27FC236}">
                <a16:creationId xmlns:a16="http://schemas.microsoft.com/office/drawing/2014/main" id="{F72098A5-23A4-F4AF-6BD4-D21F6BA403B4}"/>
              </a:ext>
            </a:extLst>
          </p:cNvPr>
          <p:cNvPicPr>
            <a:picLocks/>
          </p:cNvPicPr>
          <p:nvPr userDrawn="1"/>
        </p:nvPicPr>
        <p:blipFill>
          <a:blip r:embed="rId3">
            <a:extLst>
              <a:ext uri="{28A0092B-C50C-407E-A947-70E740481C1C}">
                <a14:useLocalDpi xmlns:a14="http://schemas.microsoft.com/office/drawing/2010/main" val="0"/>
              </a:ext>
            </a:extLst>
          </a:blip>
          <a:stretch>
            <a:fillRect/>
          </a:stretch>
        </p:blipFill>
        <p:spPr>
          <a:xfrm>
            <a:off x="346677" y="5882399"/>
            <a:ext cx="2145868" cy="756094"/>
          </a:xfrm>
          <a:prstGeom prst="rect">
            <a:avLst/>
          </a:prstGeom>
        </p:spPr>
      </p:pic>
      <p:sp>
        <p:nvSpPr>
          <p:cNvPr id="15" name="Slide Number Placeholder 14">
            <a:extLst>
              <a:ext uri="{FF2B5EF4-FFF2-40B4-BE49-F238E27FC236}">
                <a16:creationId xmlns:a16="http://schemas.microsoft.com/office/drawing/2014/main" id="{ECD36F20-0F91-EAA5-7FCE-30C9BEA03A96}"/>
              </a:ext>
            </a:extLst>
          </p:cNvPr>
          <p:cNvSpPr>
            <a:spLocks noGrp="1"/>
          </p:cNvSpPr>
          <p:nvPr userDrawn="1">
            <p:ph type="sldNum" sz="quarter" idx="15"/>
          </p:nvPr>
        </p:nvSpPr>
        <p:spPr/>
        <p:txBody>
          <a:bodyPr/>
          <a:lstStyle>
            <a:lvl1pPr>
              <a:defRPr>
                <a:solidFill>
                  <a:schemeClr val="bg2"/>
                </a:solidFill>
              </a:defRPr>
            </a:lvl1pPr>
          </a:lstStyle>
          <a:p>
            <a:fld id="{23AA811B-2EBD-4900-905E-5BE206449611}" type="slidenum">
              <a:rPr lang="en-US" smtClean="0"/>
              <a:pPr/>
              <a:t>‹#›</a:t>
            </a:fld>
            <a:endParaRPr lang="en-US"/>
          </a:p>
        </p:txBody>
      </p:sp>
      <p:sp>
        <p:nvSpPr>
          <p:cNvPr id="2" name="Date Placeholder 5">
            <a:extLst>
              <a:ext uri="{FF2B5EF4-FFF2-40B4-BE49-F238E27FC236}">
                <a16:creationId xmlns:a16="http://schemas.microsoft.com/office/drawing/2014/main" id="{6DA79CE6-61F7-A462-2995-C9A92AA180BD}"/>
              </a:ext>
            </a:extLst>
          </p:cNvPr>
          <p:cNvSpPr>
            <a:spLocks noGrp="1"/>
          </p:cNvSpPr>
          <p:nvPr>
            <p:ph type="dt" sz="half" idx="16"/>
          </p:nvPr>
        </p:nvSpPr>
        <p:spPr>
          <a:xfrm>
            <a:off x="10630800" y="6364800"/>
            <a:ext cx="691200" cy="180000"/>
          </a:xfrm>
        </p:spPr>
        <p:txBody>
          <a:bodyPr/>
          <a:lstStyle>
            <a:lvl1pPr>
              <a:defRPr>
                <a:solidFill>
                  <a:schemeClr val="bg2"/>
                </a:solidFill>
              </a:defRPr>
            </a:lvl1pPr>
          </a:lstStyle>
          <a:p>
            <a:fld id="{B118041E-2DAD-480C-AEE4-E661A097CFE4}" type="datetime1">
              <a:rPr lang="en-US" smtClean="0"/>
              <a:pPr/>
              <a:t>7/17/2026</a:t>
            </a:fld>
            <a:endParaRPr lang="en-US"/>
          </a:p>
        </p:txBody>
      </p:sp>
    </p:spTree>
    <p:extLst>
      <p:ext uri="{BB962C8B-B14F-4D97-AF65-F5344CB8AC3E}">
        <p14:creationId xmlns:p14="http://schemas.microsoft.com/office/powerpoint/2010/main" val="98567631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C. Quote">
    <p:bg>
      <p:bgRef idx="1001">
        <a:schemeClr val="bg1"/>
      </p:bgRef>
    </p:bg>
    <p:spTree>
      <p:nvGrpSpPr>
        <p:cNvPr id="1" name=""/>
        <p:cNvGrpSpPr/>
        <p:nvPr/>
      </p:nvGrpSpPr>
      <p:grpSpPr>
        <a:xfrm>
          <a:off x="0" y="0"/>
          <a:ext cx="0" cy="0"/>
          <a:chOff x="0" y="0"/>
          <a:chExt cx="0" cy="0"/>
        </a:xfrm>
      </p:grpSpPr>
      <p:sp>
        <p:nvSpPr>
          <p:cNvPr id="3" name="Background">
            <a:extLst>
              <a:ext uri="{FF2B5EF4-FFF2-40B4-BE49-F238E27FC236}">
                <a16:creationId xmlns:a16="http://schemas.microsoft.com/office/drawing/2014/main" id="{ACF02C55-7208-48B3-80BE-7F51B362FBEA}"/>
              </a:ext>
            </a:extLst>
          </p:cNvPr>
          <p:cNvSpPr>
            <a:spLocks noGrp="1" noRot="1" noMove="1" noResize="1" noEditPoints="1" noAdjustHandles="1" noChangeArrowheads="1" noChangeShapeType="1"/>
          </p:cNvSpPr>
          <p:nvPr userDrawn="1"/>
        </p:nvSpPr>
        <p:spPr bwMode="white">
          <a:xfrm>
            <a:off x="0" y="0"/>
            <a:ext cx="12192000" cy="6858000"/>
          </a:xfrm>
          <a:prstGeom prst="rect">
            <a:avLst/>
          </a:prstGeom>
          <a:solidFill>
            <a:srgbClr val="035C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a:solidFill>
                <a:schemeClr val="tx1"/>
              </a:solidFill>
            </a:endParaRPr>
          </a:p>
        </p:txBody>
      </p:sp>
      <p:pic>
        <p:nvPicPr>
          <p:cNvPr id="13" name="Graphic 12">
            <a:extLst>
              <a:ext uri="{FF2B5EF4-FFF2-40B4-BE49-F238E27FC236}">
                <a16:creationId xmlns:a16="http://schemas.microsoft.com/office/drawing/2014/main" id="{9D639805-F1C3-BABE-87F4-5075F6209837}"/>
              </a:ext>
            </a:extLst>
          </p:cNvPr>
          <p:cNvPicPr>
            <a:picLocks noGrp="1" noRot="1" noChangeAspect="1" noMove="1" noResize="1" noEditPoints="1" noAdjustHandles="1" noChangeArrowheads="1" noChangeShapeType="1" noCrop="1"/>
          </p:cNvPicPr>
          <p:nvPr userDrawn="1"/>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t="9517" r="46804" b="9929"/>
          <a:stretch/>
        </p:blipFill>
        <p:spPr>
          <a:xfrm>
            <a:off x="7663129" y="0"/>
            <a:ext cx="4528871" cy="6858000"/>
          </a:xfrm>
          <a:prstGeom prst="rect">
            <a:avLst/>
          </a:prstGeom>
        </p:spPr>
      </p:pic>
      <p:sp>
        <p:nvSpPr>
          <p:cNvPr id="7" name="Text Placeholder 2"/>
          <p:cNvSpPr>
            <a:spLocks noGrp="1"/>
          </p:cNvSpPr>
          <p:nvPr userDrawn="1">
            <p:ph type="body" sz="quarter" idx="13" hasCustomPrompt="1"/>
          </p:nvPr>
        </p:nvSpPr>
        <p:spPr>
          <a:xfrm>
            <a:off x="358776" y="1626668"/>
            <a:ext cx="6616700" cy="4121670"/>
          </a:xfrm>
        </p:spPr>
        <p:txBody>
          <a:bodyPr tIns="0" anchor="t" anchorCtr="0"/>
          <a:lstStyle>
            <a:lvl1pPr marL="0" indent="0">
              <a:lnSpc>
                <a:spcPct val="100000"/>
              </a:lnSpc>
              <a:spcBef>
                <a:spcPts val="0"/>
              </a:spcBef>
              <a:spcAft>
                <a:spcPts val="4500"/>
              </a:spcAft>
              <a:buFont typeface="Arial" panose="020B0604020202020204" pitchFamily="34" charset="0"/>
              <a:buChar char="​"/>
              <a:defRPr sz="4000" i="0">
                <a:solidFill>
                  <a:schemeClr val="tx2"/>
                </a:solidFill>
                <a:latin typeface="+mj-lt"/>
              </a:defRPr>
            </a:lvl1pPr>
            <a:lvl2pPr marL="0" indent="0">
              <a:lnSpc>
                <a:spcPct val="100000"/>
              </a:lnSpc>
              <a:spcBef>
                <a:spcPts val="0"/>
              </a:spcBef>
              <a:spcAft>
                <a:spcPts val="600"/>
              </a:spcAft>
              <a:buFont typeface="Arial" panose="020B0604020202020204" pitchFamily="34" charset="0"/>
              <a:buChar char="​"/>
              <a:defRPr sz="1400" b="0" cap="all" spc="0" baseline="0">
                <a:solidFill>
                  <a:schemeClr val="tx2"/>
                </a:solidFill>
                <a:latin typeface="Consolas" panose="020B0609020204030204" pitchFamily="49" charset="0"/>
              </a:defRPr>
            </a:lvl2pPr>
            <a:lvl3pPr marL="0" indent="0">
              <a:lnSpc>
                <a:spcPct val="100000"/>
              </a:lnSpc>
              <a:spcBef>
                <a:spcPts val="0"/>
              </a:spcBef>
              <a:spcAft>
                <a:spcPts val="600"/>
              </a:spcAft>
              <a:buFont typeface="Arial" panose="020B0604020202020204" pitchFamily="34" charset="0"/>
              <a:buNone/>
              <a:defRPr sz="1400" b="0" cap="all" spc="0" baseline="0">
                <a:solidFill>
                  <a:schemeClr val="tx2"/>
                </a:solidFill>
                <a:latin typeface="Consolas" panose="020B0609020204030204" pitchFamily="49" charset="0"/>
              </a:defRPr>
            </a:lvl3pPr>
            <a:lvl4pPr marL="0" indent="0">
              <a:lnSpc>
                <a:spcPct val="100000"/>
              </a:lnSpc>
              <a:spcBef>
                <a:spcPts val="0"/>
              </a:spcBef>
              <a:spcAft>
                <a:spcPts val="600"/>
              </a:spcAft>
              <a:buFont typeface="Arial" panose="020B0604020202020204" pitchFamily="34" charset="0"/>
              <a:buChar char="​"/>
              <a:defRPr sz="1400" b="0" cap="all" spc="0" baseline="0">
                <a:solidFill>
                  <a:schemeClr val="tx2"/>
                </a:solidFill>
                <a:latin typeface="Consolas" panose="020B0609020204030204" pitchFamily="49" charset="0"/>
              </a:defRPr>
            </a:lvl4pPr>
            <a:lvl5pPr marL="0" indent="0">
              <a:lnSpc>
                <a:spcPct val="100000"/>
              </a:lnSpc>
              <a:spcBef>
                <a:spcPts val="0"/>
              </a:spcBef>
              <a:spcAft>
                <a:spcPts val="600"/>
              </a:spcAft>
              <a:buFont typeface="Arial" panose="020B0604020202020204" pitchFamily="34" charset="0"/>
              <a:buChar char="​"/>
              <a:defRPr sz="1400" b="0" cap="all" spc="0" baseline="0">
                <a:solidFill>
                  <a:schemeClr val="tx2"/>
                </a:solidFill>
                <a:latin typeface="Consolas" panose="020B0609020204030204" pitchFamily="49" charset="0"/>
              </a:defRPr>
            </a:lvl5pPr>
            <a:lvl6pPr marL="0" indent="0">
              <a:lnSpc>
                <a:spcPct val="100000"/>
              </a:lnSpc>
              <a:spcBef>
                <a:spcPts val="0"/>
              </a:spcBef>
              <a:spcAft>
                <a:spcPts val="600"/>
              </a:spcAft>
              <a:buFont typeface="Arial" panose="020B0604020202020204" pitchFamily="34" charset="0"/>
              <a:buChar char="​"/>
              <a:defRPr sz="1400" b="0" cap="all" spc="0" baseline="0">
                <a:solidFill>
                  <a:schemeClr val="tx2"/>
                </a:solidFill>
                <a:latin typeface="Consolas" panose="020B0609020204030204" pitchFamily="49" charset="0"/>
              </a:defRPr>
            </a:lvl6pPr>
            <a:lvl7pPr marL="0" indent="0">
              <a:lnSpc>
                <a:spcPct val="100000"/>
              </a:lnSpc>
              <a:spcBef>
                <a:spcPts val="0"/>
              </a:spcBef>
              <a:spcAft>
                <a:spcPts val="600"/>
              </a:spcAft>
              <a:buFont typeface="Arial" panose="020B0604020202020204" pitchFamily="34" charset="0"/>
              <a:buChar char="​"/>
              <a:defRPr sz="1400" b="0" cap="all" spc="0" baseline="0">
                <a:solidFill>
                  <a:schemeClr val="tx2"/>
                </a:solidFill>
                <a:latin typeface="Consolas" panose="020B0609020204030204" pitchFamily="49" charset="0"/>
              </a:defRPr>
            </a:lvl7pPr>
            <a:lvl8pPr marL="0" indent="0">
              <a:lnSpc>
                <a:spcPct val="100000"/>
              </a:lnSpc>
              <a:spcBef>
                <a:spcPts val="0"/>
              </a:spcBef>
              <a:spcAft>
                <a:spcPts val="600"/>
              </a:spcAft>
              <a:buFont typeface="Arial" panose="020B0604020202020204" pitchFamily="34" charset="0"/>
              <a:buChar char="​"/>
              <a:defRPr sz="1400" b="0" cap="all" spc="0" baseline="0">
                <a:solidFill>
                  <a:schemeClr val="tx2"/>
                </a:solidFill>
                <a:latin typeface="Consolas" panose="020B0609020204030204" pitchFamily="49" charset="0"/>
              </a:defRPr>
            </a:lvl8pPr>
            <a:lvl9pPr marL="0" indent="0">
              <a:lnSpc>
                <a:spcPct val="100000"/>
              </a:lnSpc>
              <a:spcBef>
                <a:spcPts val="0"/>
              </a:spcBef>
              <a:spcAft>
                <a:spcPts val="600"/>
              </a:spcAft>
              <a:buFont typeface="Arial" panose="020B0604020202020204" pitchFamily="34" charset="0"/>
              <a:buChar char="​"/>
              <a:defRPr sz="1400" b="0" cap="all" spc="0" baseline="0">
                <a:solidFill>
                  <a:schemeClr val="tx2"/>
                </a:solidFill>
                <a:latin typeface="Consolas" panose="020B0609020204030204" pitchFamily="49" charset="0"/>
              </a:defRPr>
            </a:lvl9pPr>
          </a:lstStyle>
          <a:p>
            <a:pPr marL="0" marR="0" lvl="0" indent="0" algn="l" defTabSz="914400" rtl="0" eaLnBrk="1" fontAlgn="auto" latinLnBrk="0" hangingPunct="1">
              <a:lnSpc>
                <a:spcPct val="100000"/>
              </a:lnSpc>
              <a:spcBef>
                <a:spcPts val="0"/>
              </a:spcBef>
              <a:spcAft>
                <a:spcPts val="4500"/>
              </a:spcAft>
              <a:buClrTx/>
              <a:buSzPct val="90000"/>
              <a:buFont typeface="Arial" panose="020B0604020202020204" pitchFamily="34" charset="0"/>
              <a:buChar char="​"/>
              <a:tabLst/>
              <a:defRPr/>
            </a:pPr>
            <a:r>
              <a:rPr lang="en-US"/>
              <a:t>Click to add a key thought, stat or quote text                   </a:t>
            </a:r>
            <a:r>
              <a:rPr lang="en-US" noProof="0"/>
              <a:t>Enter &amp; TAB to view next text style</a:t>
            </a:r>
            <a:endParaRPr lang="en-US"/>
          </a:p>
          <a:p>
            <a:pPr lvl="1"/>
            <a:r>
              <a:rPr lang="en-US" noProof="0"/>
              <a:t>Add name here</a:t>
            </a:r>
            <a:endParaRPr lang="en-US"/>
          </a:p>
        </p:txBody>
      </p:sp>
      <p:sp>
        <p:nvSpPr>
          <p:cNvPr id="4" name="Legal dynamic" descr="{&quot;templafy&quot;:{&quot;id&quot;:&quot;651f79f4-ce09-499b-9cd2-7bdfb74f0c2f&quot;}}" title="Form.Cigna_Confidentiality.EvernorthConfidentiality">
            <a:extLst>
              <a:ext uri="{FF2B5EF4-FFF2-40B4-BE49-F238E27FC236}">
                <a16:creationId xmlns:a16="http://schemas.microsoft.com/office/drawing/2014/main" id="{7551AE01-EE7C-0BFC-DDDB-F7BD048FCB81}"/>
              </a:ext>
            </a:extLst>
          </p:cNvPr>
          <p:cNvSpPr/>
          <p:nvPr userDrawn="1"/>
        </p:nvSpPr>
        <p:spPr>
          <a:xfrm>
            <a:off x="5923280" y="6217200"/>
            <a:ext cx="44316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r">
              <a:lnSpc>
                <a:spcPct val="90000"/>
              </a:lnSpc>
            </a:pPr>
            <a:r>
              <a:rPr lang="en-US" sz="1000" b="0" i="0" cap="none" baseline="0">
                <a:solidFill>
                  <a:schemeClr val="tx2"/>
                </a:solidFill>
                <a:effectLst/>
                <a:latin typeface="Arial Narrow" panose="020B0604020202020204" pitchFamily="34" charset="0"/>
                <a:ea typeface="Arial" panose="020B0604020202020204" pitchFamily="34" charset="0"/>
                <a:cs typeface="Arial Narrow" panose="020B0604020202020204" pitchFamily="34" charset="0"/>
              </a:rPr>
              <a:t>Confidential, unpublished property of Evernorth Health Services. Do not duplicate or distribute. Use and distribution limited solely to authorized personnel. © 2024 Evernorth Health Services.</a:t>
            </a:r>
          </a:p>
        </p:txBody>
      </p:sp>
      <p:sp>
        <p:nvSpPr>
          <p:cNvPr id="5" name="Internal Stamp dynamic" descr="{&quot;templafy&quot;:{&quot;id&quot;:&quot;83ad93d8-5dcd-4cd2-8d0b-f580b50a4184&quot;}}" title="Form.Cigna_Confidentiality.Cigna_confidentiality">
            <a:extLst>
              <a:ext uri="{FF2B5EF4-FFF2-40B4-BE49-F238E27FC236}">
                <a16:creationId xmlns:a16="http://schemas.microsoft.com/office/drawing/2014/main" id="{81FC5392-C6AA-30C1-C596-4C3C7B220DC1}"/>
              </a:ext>
            </a:extLst>
          </p:cNvPr>
          <p:cNvSpPr/>
          <p:nvPr userDrawn="1"/>
        </p:nvSpPr>
        <p:spPr>
          <a:xfrm>
            <a:off x="3276000" y="6216565"/>
            <a:ext cx="19404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lnSpc>
                <a:spcPct val="90000"/>
              </a:lnSpc>
            </a:pPr>
            <a:r>
              <a:rPr lang="en-US" sz="1000" b="0" i="0" kern="1200" cap="none" baseline="0" noProof="0">
                <a:solidFill>
                  <a:schemeClr val="tx2"/>
                </a:solidFill>
                <a:effectLst/>
                <a:latin typeface="Arial Narrow" panose="020B0604020202020204" pitchFamily="34" charset="0"/>
                <a:ea typeface="+mn-ea"/>
                <a:cs typeface="+mn-cs"/>
              </a:rPr>
              <a:t>For internal use only. Use and distribution limited solely to authorized personnel.</a:t>
            </a:r>
          </a:p>
        </p:txBody>
      </p:sp>
      <p:pic>
        <p:nvPicPr>
          <p:cNvPr id="8" name="Dynamic logo hypermint" descr="{&quot;templafy&quot;:{&quot;id&quot;:&quot;69b9c83c-0cae-4cd4-a5e1-39d48583e097&quot;}}">
            <a:extLst>
              <a:ext uri="{FF2B5EF4-FFF2-40B4-BE49-F238E27FC236}">
                <a16:creationId xmlns:a16="http://schemas.microsoft.com/office/drawing/2014/main" id="{A9BA555F-D344-52C3-909C-695E54333ED3}"/>
              </a:ext>
            </a:extLst>
          </p:cNvPr>
          <p:cNvPicPr>
            <a:picLocks/>
          </p:cNvPicPr>
          <p:nvPr userDrawn="1"/>
        </p:nvPicPr>
        <p:blipFill>
          <a:blip r:embed="rId3">
            <a:extLst>
              <a:ext uri="{28A0092B-C50C-407E-A947-70E740481C1C}">
                <a14:useLocalDpi xmlns:a14="http://schemas.microsoft.com/office/drawing/2010/main" val="0"/>
              </a:ext>
            </a:extLst>
          </a:blip>
          <a:stretch>
            <a:fillRect/>
          </a:stretch>
        </p:blipFill>
        <p:spPr>
          <a:xfrm>
            <a:off x="346677" y="5882399"/>
            <a:ext cx="2145868" cy="756094"/>
          </a:xfrm>
          <a:prstGeom prst="rect">
            <a:avLst/>
          </a:prstGeom>
        </p:spPr>
      </p:pic>
      <p:sp>
        <p:nvSpPr>
          <p:cNvPr id="15" name="Slide Number Placeholder 14">
            <a:extLst>
              <a:ext uri="{FF2B5EF4-FFF2-40B4-BE49-F238E27FC236}">
                <a16:creationId xmlns:a16="http://schemas.microsoft.com/office/drawing/2014/main" id="{ECD36F20-0F91-EAA5-7FCE-30C9BEA03A96}"/>
              </a:ext>
            </a:extLst>
          </p:cNvPr>
          <p:cNvSpPr>
            <a:spLocks noGrp="1"/>
          </p:cNvSpPr>
          <p:nvPr userDrawn="1">
            <p:ph type="sldNum" sz="quarter" idx="15"/>
          </p:nvPr>
        </p:nvSpPr>
        <p:spPr/>
        <p:txBody>
          <a:bodyPr/>
          <a:lstStyle>
            <a:lvl1pPr>
              <a:defRPr>
                <a:solidFill>
                  <a:schemeClr val="bg2"/>
                </a:solidFill>
              </a:defRPr>
            </a:lvl1pPr>
          </a:lstStyle>
          <a:p>
            <a:fld id="{23AA811B-2EBD-4900-905E-5BE206449611}" type="slidenum">
              <a:rPr lang="en-US" smtClean="0"/>
              <a:pPr/>
              <a:t>‹#›</a:t>
            </a:fld>
            <a:endParaRPr lang="en-US"/>
          </a:p>
        </p:txBody>
      </p:sp>
      <p:sp>
        <p:nvSpPr>
          <p:cNvPr id="6" name="Date Placeholder 5">
            <a:extLst>
              <a:ext uri="{FF2B5EF4-FFF2-40B4-BE49-F238E27FC236}">
                <a16:creationId xmlns:a16="http://schemas.microsoft.com/office/drawing/2014/main" id="{192B7DD4-9B4F-EF64-E21F-F72D6779ED65}"/>
              </a:ext>
            </a:extLst>
          </p:cNvPr>
          <p:cNvSpPr>
            <a:spLocks noGrp="1"/>
          </p:cNvSpPr>
          <p:nvPr>
            <p:ph type="dt" sz="half" idx="16"/>
          </p:nvPr>
        </p:nvSpPr>
        <p:spPr>
          <a:xfrm>
            <a:off x="10630800" y="6364800"/>
            <a:ext cx="691200" cy="180000"/>
          </a:xfrm>
        </p:spPr>
        <p:txBody>
          <a:bodyPr/>
          <a:lstStyle>
            <a:lvl1pPr>
              <a:defRPr>
                <a:solidFill>
                  <a:srgbClr val="002F32"/>
                </a:solidFill>
              </a:defRPr>
            </a:lvl1pPr>
          </a:lstStyle>
          <a:p>
            <a:fld id="{B118041E-2DAD-480C-AEE4-E661A097CFE4}" type="datetime1">
              <a:rPr lang="en-US" smtClean="0"/>
              <a:pPr/>
              <a:t>7/17/2026</a:t>
            </a:fld>
            <a:endParaRPr lang="en-US"/>
          </a:p>
        </p:txBody>
      </p:sp>
    </p:spTree>
    <p:extLst>
      <p:ext uri="{BB962C8B-B14F-4D97-AF65-F5344CB8AC3E}">
        <p14:creationId xmlns:p14="http://schemas.microsoft.com/office/powerpoint/2010/main" val="899364870"/>
      </p:ext>
    </p:extLst>
  </p:cSld>
  <p:clrMapOvr>
    <a:overrideClrMapping bg1="dk1" tx1="lt1" bg2="dk2" tx2="lt2" accent1="accent1" accent2="accent2" accent3="accent3" accent4="accent4" accent5="accent5" accent6="accent6" hlink="hlink" folHlink="folHlink"/>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D. Quote">
    <p:bg>
      <p:bgPr>
        <a:solidFill>
          <a:srgbClr val="008F83"/>
        </a:solidFill>
        <a:effectLst/>
      </p:bgPr>
    </p:bg>
    <p:spTree>
      <p:nvGrpSpPr>
        <p:cNvPr id="1" name=""/>
        <p:cNvGrpSpPr/>
        <p:nvPr/>
      </p:nvGrpSpPr>
      <p:grpSpPr>
        <a:xfrm>
          <a:off x="0" y="0"/>
          <a:ext cx="0" cy="0"/>
          <a:chOff x="0" y="0"/>
          <a:chExt cx="0" cy="0"/>
        </a:xfrm>
      </p:grpSpPr>
      <p:sp>
        <p:nvSpPr>
          <p:cNvPr id="3" name="Background">
            <a:extLst>
              <a:ext uri="{FF2B5EF4-FFF2-40B4-BE49-F238E27FC236}">
                <a16:creationId xmlns:a16="http://schemas.microsoft.com/office/drawing/2014/main" id="{ACF02C55-7208-48B3-80BE-7F51B362FBEA}"/>
              </a:ext>
            </a:extLst>
          </p:cNvPr>
          <p:cNvSpPr>
            <a:spLocks noGrp="1" noRot="1" noMove="1" noResize="1" noEditPoints="1" noAdjustHandles="1" noChangeArrowheads="1" noChangeShapeType="1"/>
          </p:cNvSpPr>
          <p:nvPr userDrawn="1"/>
        </p:nvSpPr>
        <p:spPr bwMode="white">
          <a:xfrm>
            <a:off x="0" y="0"/>
            <a:ext cx="12192000" cy="6858000"/>
          </a:xfrm>
          <a:prstGeom prst="rect">
            <a:avLst/>
          </a:prstGeom>
          <a:solidFill>
            <a:srgbClr val="008F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a:solidFill>
                <a:schemeClr val="tx1"/>
              </a:solidFill>
            </a:endParaRPr>
          </a:p>
        </p:txBody>
      </p:sp>
      <p:pic>
        <p:nvPicPr>
          <p:cNvPr id="13" name="Graphic 12">
            <a:extLst>
              <a:ext uri="{FF2B5EF4-FFF2-40B4-BE49-F238E27FC236}">
                <a16:creationId xmlns:a16="http://schemas.microsoft.com/office/drawing/2014/main" id="{9D639805-F1C3-BABE-87F4-5075F6209837}"/>
              </a:ext>
            </a:extLst>
          </p:cNvPr>
          <p:cNvPicPr>
            <a:picLocks noGrp="1" noRot="1" noChangeAspect="1" noMove="1" noResize="1" noEditPoints="1" noAdjustHandles="1" noChangeArrowheads="1" noChangeShapeType="1" noCrop="1"/>
          </p:cNvPicPr>
          <p:nvPr userDrawn="1"/>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t="9517" r="46804" b="9929"/>
          <a:stretch/>
        </p:blipFill>
        <p:spPr>
          <a:xfrm>
            <a:off x="7663129" y="0"/>
            <a:ext cx="4528871" cy="6858000"/>
          </a:xfrm>
          <a:prstGeom prst="rect">
            <a:avLst/>
          </a:prstGeom>
        </p:spPr>
      </p:pic>
      <p:sp>
        <p:nvSpPr>
          <p:cNvPr id="7" name="Text Placeholder 2"/>
          <p:cNvSpPr>
            <a:spLocks noGrp="1"/>
          </p:cNvSpPr>
          <p:nvPr userDrawn="1">
            <p:ph type="body" sz="quarter" idx="13" hasCustomPrompt="1"/>
          </p:nvPr>
        </p:nvSpPr>
        <p:spPr>
          <a:xfrm>
            <a:off x="358776" y="1626668"/>
            <a:ext cx="6616700" cy="4121670"/>
          </a:xfrm>
        </p:spPr>
        <p:txBody>
          <a:bodyPr tIns="0" anchor="t" anchorCtr="0"/>
          <a:lstStyle>
            <a:lvl1pPr marL="0" indent="0">
              <a:lnSpc>
                <a:spcPct val="100000"/>
              </a:lnSpc>
              <a:spcBef>
                <a:spcPts val="0"/>
              </a:spcBef>
              <a:spcAft>
                <a:spcPts val="4500"/>
              </a:spcAft>
              <a:buFont typeface="Arial" panose="020B0604020202020204" pitchFamily="34" charset="0"/>
              <a:buChar char="​"/>
              <a:defRPr sz="4000" i="0">
                <a:solidFill>
                  <a:schemeClr val="tx2"/>
                </a:solidFill>
                <a:latin typeface="+mj-lt"/>
              </a:defRPr>
            </a:lvl1pPr>
            <a:lvl2pPr marL="0" indent="0">
              <a:lnSpc>
                <a:spcPct val="100000"/>
              </a:lnSpc>
              <a:spcBef>
                <a:spcPts val="0"/>
              </a:spcBef>
              <a:spcAft>
                <a:spcPts val="600"/>
              </a:spcAft>
              <a:buFont typeface="Arial" panose="020B0604020202020204" pitchFamily="34" charset="0"/>
              <a:buChar char="​"/>
              <a:defRPr sz="1400" b="0" cap="all" spc="0" baseline="0">
                <a:solidFill>
                  <a:schemeClr val="tx2"/>
                </a:solidFill>
                <a:latin typeface="Consolas" panose="020B0609020204030204" pitchFamily="49" charset="0"/>
              </a:defRPr>
            </a:lvl2pPr>
            <a:lvl3pPr marL="0" indent="0">
              <a:lnSpc>
                <a:spcPct val="100000"/>
              </a:lnSpc>
              <a:spcBef>
                <a:spcPts val="0"/>
              </a:spcBef>
              <a:spcAft>
                <a:spcPts val="600"/>
              </a:spcAft>
              <a:buFont typeface="Arial" panose="020B0604020202020204" pitchFamily="34" charset="0"/>
              <a:buNone/>
              <a:defRPr sz="1400" b="0" cap="all" spc="0" baseline="0">
                <a:solidFill>
                  <a:schemeClr val="tx2"/>
                </a:solidFill>
                <a:latin typeface="Consolas" panose="020B0609020204030204" pitchFamily="49" charset="0"/>
              </a:defRPr>
            </a:lvl3pPr>
            <a:lvl4pPr marL="0" indent="0">
              <a:lnSpc>
                <a:spcPct val="100000"/>
              </a:lnSpc>
              <a:spcBef>
                <a:spcPts val="0"/>
              </a:spcBef>
              <a:spcAft>
                <a:spcPts val="600"/>
              </a:spcAft>
              <a:buFont typeface="Arial" panose="020B0604020202020204" pitchFamily="34" charset="0"/>
              <a:buChar char="​"/>
              <a:defRPr sz="1400" b="0" cap="all" spc="0" baseline="0">
                <a:solidFill>
                  <a:schemeClr val="tx2"/>
                </a:solidFill>
                <a:latin typeface="Consolas" panose="020B0609020204030204" pitchFamily="49" charset="0"/>
              </a:defRPr>
            </a:lvl4pPr>
            <a:lvl5pPr marL="0" indent="0">
              <a:lnSpc>
                <a:spcPct val="100000"/>
              </a:lnSpc>
              <a:spcBef>
                <a:spcPts val="0"/>
              </a:spcBef>
              <a:spcAft>
                <a:spcPts val="600"/>
              </a:spcAft>
              <a:buFont typeface="Arial" panose="020B0604020202020204" pitchFamily="34" charset="0"/>
              <a:buChar char="​"/>
              <a:defRPr sz="1400" b="0" cap="all" spc="0" baseline="0">
                <a:solidFill>
                  <a:schemeClr val="tx2"/>
                </a:solidFill>
                <a:latin typeface="Consolas" panose="020B0609020204030204" pitchFamily="49" charset="0"/>
              </a:defRPr>
            </a:lvl5pPr>
            <a:lvl6pPr marL="0" indent="0">
              <a:lnSpc>
                <a:spcPct val="100000"/>
              </a:lnSpc>
              <a:spcBef>
                <a:spcPts val="0"/>
              </a:spcBef>
              <a:spcAft>
                <a:spcPts val="600"/>
              </a:spcAft>
              <a:buFont typeface="Arial" panose="020B0604020202020204" pitchFamily="34" charset="0"/>
              <a:buChar char="​"/>
              <a:defRPr sz="1400" b="0" cap="all" spc="0" baseline="0">
                <a:solidFill>
                  <a:schemeClr val="tx2"/>
                </a:solidFill>
                <a:latin typeface="Consolas" panose="020B0609020204030204" pitchFamily="49" charset="0"/>
              </a:defRPr>
            </a:lvl6pPr>
            <a:lvl7pPr marL="0" indent="0">
              <a:lnSpc>
                <a:spcPct val="100000"/>
              </a:lnSpc>
              <a:spcBef>
                <a:spcPts val="0"/>
              </a:spcBef>
              <a:spcAft>
                <a:spcPts val="600"/>
              </a:spcAft>
              <a:buFont typeface="Arial" panose="020B0604020202020204" pitchFamily="34" charset="0"/>
              <a:buChar char="​"/>
              <a:defRPr sz="1400" b="0" cap="all" spc="0" baseline="0">
                <a:solidFill>
                  <a:schemeClr val="tx2"/>
                </a:solidFill>
                <a:latin typeface="Consolas" panose="020B0609020204030204" pitchFamily="49" charset="0"/>
              </a:defRPr>
            </a:lvl7pPr>
            <a:lvl8pPr marL="0" indent="0">
              <a:lnSpc>
                <a:spcPct val="100000"/>
              </a:lnSpc>
              <a:spcBef>
                <a:spcPts val="0"/>
              </a:spcBef>
              <a:spcAft>
                <a:spcPts val="600"/>
              </a:spcAft>
              <a:buFont typeface="Arial" panose="020B0604020202020204" pitchFamily="34" charset="0"/>
              <a:buChar char="​"/>
              <a:defRPr sz="1400" b="0" cap="all" spc="0" baseline="0">
                <a:solidFill>
                  <a:schemeClr val="tx2"/>
                </a:solidFill>
                <a:latin typeface="Consolas" panose="020B0609020204030204" pitchFamily="49" charset="0"/>
              </a:defRPr>
            </a:lvl8pPr>
            <a:lvl9pPr marL="0" indent="0">
              <a:lnSpc>
                <a:spcPct val="100000"/>
              </a:lnSpc>
              <a:spcBef>
                <a:spcPts val="0"/>
              </a:spcBef>
              <a:spcAft>
                <a:spcPts val="600"/>
              </a:spcAft>
              <a:buFont typeface="Arial" panose="020B0604020202020204" pitchFamily="34" charset="0"/>
              <a:buChar char="​"/>
              <a:defRPr sz="1400" b="0" cap="all" spc="0" baseline="0">
                <a:solidFill>
                  <a:schemeClr val="tx2"/>
                </a:solidFill>
                <a:latin typeface="Consolas" panose="020B0609020204030204" pitchFamily="49" charset="0"/>
              </a:defRPr>
            </a:lvl9pPr>
          </a:lstStyle>
          <a:p>
            <a:pPr marL="0" marR="0" lvl="0" indent="0" algn="l" defTabSz="914400" rtl="0" eaLnBrk="1" fontAlgn="auto" latinLnBrk="0" hangingPunct="1">
              <a:lnSpc>
                <a:spcPct val="100000"/>
              </a:lnSpc>
              <a:spcBef>
                <a:spcPts val="0"/>
              </a:spcBef>
              <a:spcAft>
                <a:spcPts val="4500"/>
              </a:spcAft>
              <a:buClrTx/>
              <a:buSzPct val="90000"/>
              <a:buFont typeface="Arial" panose="020B0604020202020204" pitchFamily="34" charset="0"/>
              <a:buChar char="​"/>
              <a:tabLst/>
              <a:defRPr/>
            </a:pPr>
            <a:r>
              <a:rPr lang="en-US"/>
              <a:t>Click to add a key thought, stat or quote text                   </a:t>
            </a:r>
            <a:r>
              <a:rPr lang="en-US" noProof="0"/>
              <a:t>Enter &amp; TAB to view next text style</a:t>
            </a:r>
            <a:endParaRPr lang="en-US"/>
          </a:p>
          <a:p>
            <a:pPr lvl="1"/>
            <a:r>
              <a:rPr lang="en-US" noProof="0"/>
              <a:t>Add name here</a:t>
            </a:r>
            <a:endParaRPr lang="en-US"/>
          </a:p>
        </p:txBody>
      </p:sp>
      <p:sp>
        <p:nvSpPr>
          <p:cNvPr id="4" name="Legal dynamic" descr="{&quot;templafy&quot;:{&quot;id&quot;:&quot;026aa797-1168-47aa-b2ac-6993453ae789&quot;}}" title="Form.Cigna_Confidentiality.EvernorthConfidentiality">
            <a:extLst>
              <a:ext uri="{FF2B5EF4-FFF2-40B4-BE49-F238E27FC236}">
                <a16:creationId xmlns:a16="http://schemas.microsoft.com/office/drawing/2014/main" id="{7551AE01-EE7C-0BFC-DDDB-F7BD048FCB81}"/>
              </a:ext>
            </a:extLst>
          </p:cNvPr>
          <p:cNvSpPr/>
          <p:nvPr userDrawn="1"/>
        </p:nvSpPr>
        <p:spPr>
          <a:xfrm>
            <a:off x="5923280" y="6217200"/>
            <a:ext cx="44316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r">
              <a:lnSpc>
                <a:spcPct val="90000"/>
              </a:lnSpc>
            </a:pPr>
            <a:r>
              <a:rPr lang="en-US" sz="1000" b="0" i="0" cap="none" baseline="0">
                <a:solidFill>
                  <a:srgbClr val="002F32"/>
                </a:solidFill>
                <a:effectLst/>
                <a:latin typeface="Arial Narrow" panose="020B0604020202020204" pitchFamily="34" charset="0"/>
                <a:ea typeface="Arial" panose="020B0604020202020204" pitchFamily="34" charset="0"/>
                <a:cs typeface="Arial Narrow" panose="020B0604020202020204" pitchFamily="34" charset="0"/>
              </a:rPr>
              <a:t>Confidential, unpublished property of Evernorth Health Services. Do not duplicate or distribute. Use and distribution limited solely to authorized personnel. © 2024 Evernorth Health Services.</a:t>
            </a:r>
          </a:p>
        </p:txBody>
      </p:sp>
      <p:sp>
        <p:nvSpPr>
          <p:cNvPr id="5" name="Internal Stamp dynamic" descr="{&quot;templafy&quot;:{&quot;id&quot;:&quot;53648b7b-9b45-4ddf-93c6-2e167a6cb01a&quot;}}" title="Form.Cigna_Confidentiality.Cigna_confidentiality">
            <a:extLst>
              <a:ext uri="{FF2B5EF4-FFF2-40B4-BE49-F238E27FC236}">
                <a16:creationId xmlns:a16="http://schemas.microsoft.com/office/drawing/2014/main" id="{81FC5392-C6AA-30C1-C596-4C3C7B220DC1}"/>
              </a:ext>
            </a:extLst>
          </p:cNvPr>
          <p:cNvSpPr/>
          <p:nvPr userDrawn="1"/>
        </p:nvSpPr>
        <p:spPr>
          <a:xfrm>
            <a:off x="3276000" y="6216565"/>
            <a:ext cx="19404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lnSpc>
                <a:spcPct val="90000"/>
              </a:lnSpc>
            </a:pPr>
            <a:r>
              <a:rPr lang="en-US" sz="1000" b="0" i="0" kern="1200" cap="none" baseline="0" noProof="0">
                <a:solidFill>
                  <a:srgbClr val="002F32"/>
                </a:solidFill>
                <a:effectLst/>
                <a:latin typeface="Arial Narrow" panose="020B0604020202020204" pitchFamily="34" charset="0"/>
                <a:ea typeface="+mn-ea"/>
                <a:cs typeface="+mn-cs"/>
              </a:rPr>
              <a:t>For internal use only. Use and distribution limited solely to authorized personnel.</a:t>
            </a:r>
          </a:p>
        </p:txBody>
      </p:sp>
      <p:pic>
        <p:nvPicPr>
          <p:cNvPr id="8" name="Dynamic logo hypermint" descr="{&quot;templafy&quot;:{&quot;id&quot;:&quot;39b6d496-ac23-466a-926d-d7adf2ca48e1&quot;}}">
            <a:extLst>
              <a:ext uri="{FF2B5EF4-FFF2-40B4-BE49-F238E27FC236}">
                <a16:creationId xmlns:a16="http://schemas.microsoft.com/office/drawing/2014/main" id="{024253CE-D1CE-ECC1-D65A-AC16D61B4CE7}"/>
              </a:ext>
            </a:extLst>
          </p:cNvPr>
          <p:cNvPicPr>
            <a:picLocks/>
          </p:cNvPicPr>
          <p:nvPr userDrawn="1"/>
        </p:nvPicPr>
        <p:blipFill>
          <a:blip r:embed="rId3">
            <a:extLst>
              <a:ext uri="{28A0092B-C50C-407E-A947-70E740481C1C}">
                <a14:useLocalDpi xmlns:a14="http://schemas.microsoft.com/office/drawing/2010/main" val="0"/>
              </a:ext>
            </a:extLst>
          </a:blip>
          <a:stretch>
            <a:fillRect/>
          </a:stretch>
        </p:blipFill>
        <p:spPr>
          <a:xfrm>
            <a:off x="346677" y="5882399"/>
            <a:ext cx="2145868" cy="756094"/>
          </a:xfrm>
          <a:prstGeom prst="rect">
            <a:avLst/>
          </a:prstGeom>
        </p:spPr>
      </p:pic>
      <p:sp>
        <p:nvSpPr>
          <p:cNvPr id="15" name="Slide Number Placeholder 14">
            <a:extLst>
              <a:ext uri="{FF2B5EF4-FFF2-40B4-BE49-F238E27FC236}">
                <a16:creationId xmlns:a16="http://schemas.microsoft.com/office/drawing/2014/main" id="{ECD36F20-0F91-EAA5-7FCE-30C9BEA03A96}"/>
              </a:ext>
            </a:extLst>
          </p:cNvPr>
          <p:cNvSpPr>
            <a:spLocks noGrp="1"/>
          </p:cNvSpPr>
          <p:nvPr userDrawn="1">
            <p:ph type="sldNum" sz="quarter" idx="15"/>
          </p:nvPr>
        </p:nvSpPr>
        <p:spPr/>
        <p:txBody>
          <a:bodyPr/>
          <a:lstStyle>
            <a:lvl1pPr>
              <a:defRPr>
                <a:solidFill>
                  <a:srgbClr val="002F32"/>
                </a:solidFill>
              </a:defRPr>
            </a:lvl1pPr>
          </a:lstStyle>
          <a:p>
            <a:fld id="{23AA811B-2EBD-4900-905E-5BE206449611}" type="slidenum">
              <a:rPr lang="en-US" smtClean="0"/>
              <a:pPr/>
              <a:t>‹#›</a:t>
            </a:fld>
            <a:endParaRPr lang="en-US"/>
          </a:p>
        </p:txBody>
      </p:sp>
      <p:sp>
        <p:nvSpPr>
          <p:cNvPr id="6" name="Date Placeholder 5">
            <a:extLst>
              <a:ext uri="{FF2B5EF4-FFF2-40B4-BE49-F238E27FC236}">
                <a16:creationId xmlns:a16="http://schemas.microsoft.com/office/drawing/2014/main" id="{F7B4CE66-951D-3FC1-F82D-7B46EB36E92D}"/>
              </a:ext>
            </a:extLst>
          </p:cNvPr>
          <p:cNvSpPr>
            <a:spLocks noGrp="1"/>
          </p:cNvSpPr>
          <p:nvPr>
            <p:ph type="dt" sz="half" idx="16"/>
          </p:nvPr>
        </p:nvSpPr>
        <p:spPr>
          <a:xfrm>
            <a:off x="10630800" y="6364800"/>
            <a:ext cx="691200" cy="180000"/>
          </a:xfrm>
        </p:spPr>
        <p:txBody>
          <a:bodyPr/>
          <a:lstStyle>
            <a:lvl1pPr>
              <a:defRPr>
                <a:solidFill>
                  <a:srgbClr val="002F32"/>
                </a:solidFill>
              </a:defRPr>
            </a:lvl1pPr>
          </a:lstStyle>
          <a:p>
            <a:fld id="{B118041E-2DAD-480C-AEE4-E661A097CFE4}" type="datetime1">
              <a:rPr lang="en-US" smtClean="0"/>
              <a:pPr/>
              <a:t>7/17/2026</a:t>
            </a:fld>
            <a:endParaRPr lang="en-US"/>
          </a:p>
        </p:txBody>
      </p:sp>
    </p:spTree>
    <p:extLst>
      <p:ext uri="{BB962C8B-B14F-4D97-AF65-F5344CB8AC3E}">
        <p14:creationId xmlns:p14="http://schemas.microsoft.com/office/powerpoint/2010/main" val="1883497346"/>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G. Cover">
    <p:bg bwMode="ltGray">
      <p:bgPr>
        <a:solidFill>
          <a:schemeClr val="tx1"/>
        </a:solidFill>
        <a:effectLst/>
      </p:bgPr>
    </p:bg>
    <p:spTree>
      <p:nvGrpSpPr>
        <p:cNvPr id="1" name=""/>
        <p:cNvGrpSpPr/>
        <p:nvPr/>
      </p:nvGrpSpPr>
      <p:grpSpPr>
        <a:xfrm>
          <a:off x="0" y="0"/>
          <a:ext cx="0" cy="0"/>
          <a:chOff x="0" y="0"/>
          <a:chExt cx="0" cy="0"/>
        </a:xfrm>
      </p:grpSpPr>
      <p:sp>
        <p:nvSpPr>
          <p:cNvPr id="6" name="Background">
            <a:extLst>
              <a:ext uri="{FF2B5EF4-FFF2-40B4-BE49-F238E27FC236}">
                <a16:creationId xmlns:a16="http://schemas.microsoft.com/office/drawing/2014/main" id="{29E6FAF1-D120-4172-AE29-B3271FE51748}"/>
              </a:ext>
            </a:extLst>
          </p:cNvPr>
          <p:cNvSpPr>
            <a:spLocks noGrp="1" noRot="1" noMove="1" noResize="1" noEditPoints="1" noAdjustHandles="1" noChangeArrowheads="1" noChangeShapeType="1"/>
          </p:cNvSpPr>
          <p:nvPr userDrawn="1"/>
        </p:nvSpPr>
        <p:spPr bwMode="white">
          <a:xfrm>
            <a:off x="0" y="0"/>
            <a:ext cx="121932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a:solidFill>
                <a:schemeClr val="tx1"/>
              </a:solidFill>
            </a:endParaRPr>
          </a:p>
        </p:txBody>
      </p:sp>
      <p:pic>
        <p:nvPicPr>
          <p:cNvPr id="8" name="Picture 7" descr="A person looking at a cell phone&#10;&#10;Description automatically generated">
            <a:extLst>
              <a:ext uri="{FF2B5EF4-FFF2-40B4-BE49-F238E27FC236}">
                <a16:creationId xmlns:a16="http://schemas.microsoft.com/office/drawing/2014/main" id="{FCE1784D-AC37-CB9A-2D85-F1E62342ABBD}"/>
              </a:ext>
            </a:extLst>
          </p:cNvPr>
          <p:cNvPicPr>
            <a:picLocks noChangeAspect="1"/>
          </p:cNvPicPr>
          <p:nvPr userDrawn="1"/>
        </p:nvPicPr>
        <p:blipFill rotWithShape="1">
          <a:blip r:embed="rId2" cstate="email">
            <a:alphaModFix/>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17" name="Graphic">
            <a:extLst>
              <a:ext uri="{FF2B5EF4-FFF2-40B4-BE49-F238E27FC236}">
                <a16:creationId xmlns:a16="http://schemas.microsoft.com/office/drawing/2014/main" id="{2D32B9E0-AECD-F5E4-582D-93E292EB3F0B}"/>
              </a:ext>
            </a:extLst>
          </p:cNvPr>
          <p:cNvSpPr/>
          <p:nvPr userDrawn="1"/>
        </p:nvSpPr>
        <p:spPr>
          <a:xfrm>
            <a:off x="358775" y="358775"/>
            <a:ext cx="11469688" cy="6138000"/>
          </a:xfrm>
          <a:custGeom>
            <a:avLst/>
            <a:gdLst>
              <a:gd name="connsiteX0" fmla="*/ 8117764 w 11469688"/>
              <a:gd name="connsiteY0" fmla="*/ 532822 h 6138000"/>
              <a:gd name="connsiteX1" fmla="*/ 7810298 w 11469688"/>
              <a:gd name="connsiteY1" fmla="*/ 840285 h 6138000"/>
              <a:gd name="connsiteX2" fmla="*/ 7810298 w 11469688"/>
              <a:gd name="connsiteY2" fmla="*/ 1839636 h 6138000"/>
              <a:gd name="connsiteX3" fmla="*/ 7579668 w 11469688"/>
              <a:gd name="connsiteY3" fmla="*/ 2070265 h 6138000"/>
              <a:gd name="connsiteX4" fmla="*/ 6580310 w 11469688"/>
              <a:gd name="connsiteY4" fmla="*/ 2070265 h 6138000"/>
              <a:gd name="connsiteX5" fmla="*/ 6272844 w 11469688"/>
              <a:gd name="connsiteY5" fmla="*/ 2377728 h 6138000"/>
              <a:gd name="connsiteX6" fmla="*/ 6272844 w 11469688"/>
              <a:gd name="connsiteY6" fmla="*/ 3300118 h 6138000"/>
              <a:gd name="connsiteX7" fmla="*/ 6580310 w 11469688"/>
              <a:gd name="connsiteY7" fmla="*/ 3607581 h 6138000"/>
              <a:gd name="connsiteX8" fmla="*/ 7579668 w 11469688"/>
              <a:gd name="connsiteY8" fmla="*/ 3607581 h 6138000"/>
              <a:gd name="connsiteX9" fmla="*/ 7810298 w 11469688"/>
              <a:gd name="connsiteY9" fmla="*/ 3838210 h 6138000"/>
              <a:gd name="connsiteX10" fmla="*/ 7810298 w 11469688"/>
              <a:gd name="connsiteY10" fmla="*/ 4837561 h 6138000"/>
              <a:gd name="connsiteX11" fmla="*/ 8117764 w 11469688"/>
              <a:gd name="connsiteY11" fmla="*/ 5145024 h 6138000"/>
              <a:gd name="connsiteX12" fmla="*/ 9040160 w 11469688"/>
              <a:gd name="connsiteY12" fmla="*/ 5145024 h 6138000"/>
              <a:gd name="connsiteX13" fmla="*/ 9347625 w 11469688"/>
              <a:gd name="connsiteY13" fmla="*/ 4837561 h 6138000"/>
              <a:gd name="connsiteX14" fmla="*/ 9347625 w 11469688"/>
              <a:gd name="connsiteY14" fmla="*/ 3838210 h 6138000"/>
              <a:gd name="connsiteX15" fmla="*/ 9578256 w 11469688"/>
              <a:gd name="connsiteY15" fmla="*/ 3607581 h 6138000"/>
              <a:gd name="connsiteX16" fmla="*/ 10577614 w 11469688"/>
              <a:gd name="connsiteY16" fmla="*/ 3607581 h 6138000"/>
              <a:gd name="connsiteX17" fmla="*/ 10885079 w 11469688"/>
              <a:gd name="connsiteY17" fmla="*/ 3300118 h 6138000"/>
              <a:gd name="connsiteX18" fmla="*/ 10885079 w 11469688"/>
              <a:gd name="connsiteY18" fmla="*/ 2377728 h 6138000"/>
              <a:gd name="connsiteX19" fmla="*/ 10577614 w 11469688"/>
              <a:gd name="connsiteY19" fmla="*/ 2070265 h 6138000"/>
              <a:gd name="connsiteX20" fmla="*/ 9578256 w 11469688"/>
              <a:gd name="connsiteY20" fmla="*/ 2070265 h 6138000"/>
              <a:gd name="connsiteX21" fmla="*/ 9347625 w 11469688"/>
              <a:gd name="connsiteY21" fmla="*/ 1839636 h 6138000"/>
              <a:gd name="connsiteX22" fmla="*/ 9347625 w 11469688"/>
              <a:gd name="connsiteY22" fmla="*/ 840285 h 6138000"/>
              <a:gd name="connsiteX23" fmla="*/ 9040160 w 11469688"/>
              <a:gd name="connsiteY23" fmla="*/ 532822 h 6138000"/>
              <a:gd name="connsiteX24" fmla="*/ 449486 w 11469688"/>
              <a:gd name="connsiteY24" fmla="*/ 0 h 6138000"/>
              <a:gd name="connsiteX25" fmla="*/ 11020202 w 11469688"/>
              <a:gd name="connsiteY25" fmla="*/ 0 h 6138000"/>
              <a:gd name="connsiteX26" fmla="*/ 11469688 w 11469688"/>
              <a:gd name="connsiteY26" fmla="*/ 449486 h 6138000"/>
              <a:gd name="connsiteX27" fmla="*/ 11469688 w 11469688"/>
              <a:gd name="connsiteY27" fmla="*/ 5688514 h 6138000"/>
              <a:gd name="connsiteX28" fmla="*/ 11020202 w 11469688"/>
              <a:gd name="connsiteY28" fmla="*/ 6138000 h 6138000"/>
              <a:gd name="connsiteX29" fmla="*/ 449486 w 11469688"/>
              <a:gd name="connsiteY29" fmla="*/ 6138000 h 6138000"/>
              <a:gd name="connsiteX30" fmla="*/ 0 w 11469688"/>
              <a:gd name="connsiteY30" fmla="*/ 5688514 h 6138000"/>
              <a:gd name="connsiteX31" fmla="*/ 0 w 11469688"/>
              <a:gd name="connsiteY31" fmla="*/ 449486 h 6138000"/>
              <a:gd name="connsiteX32" fmla="*/ 449486 w 11469688"/>
              <a:gd name="connsiteY32" fmla="*/ 0 h 613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1469688" h="6138000">
                <a:moveTo>
                  <a:pt x="8117764" y="532822"/>
                </a:moveTo>
                <a:cubicBezTo>
                  <a:pt x="7947966" y="532822"/>
                  <a:pt x="7810298" y="670488"/>
                  <a:pt x="7810298" y="840285"/>
                </a:cubicBezTo>
                <a:lnTo>
                  <a:pt x="7810298" y="1839636"/>
                </a:lnTo>
                <a:cubicBezTo>
                  <a:pt x="7810298" y="1967015"/>
                  <a:pt x="7707048" y="2070265"/>
                  <a:pt x="7579668" y="2070265"/>
                </a:cubicBezTo>
                <a:lnTo>
                  <a:pt x="6580310" y="2070265"/>
                </a:lnTo>
                <a:cubicBezTo>
                  <a:pt x="6410512" y="2070265"/>
                  <a:pt x="6272844" y="2207931"/>
                  <a:pt x="6272844" y="2377728"/>
                </a:cubicBezTo>
                <a:lnTo>
                  <a:pt x="6272844" y="3300118"/>
                </a:lnTo>
                <a:cubicBezTo>
                  <a:pt x="6272844" y="3469915"/>
                  <a:pt x="6410512" y="3607581"/>
                  <a:pt x="6580310" y="3607581"/>
                </a:cubicBezTo>
                <a:lnTo>
                  <a:pt x="7579668" y="3607581"/>
                </a:lnTo>
                <a:cubicBezTo>
                  <a:pt x="7707048" y="3607581"/>
                  <a:pt x="7810298" y="3710831"/>
                  <a:pt x="7810298" y="3838210"/>
                </a:cubicBezTo>
                <a:lnTo>
                  <a:pt x="7810298" y="4837561"/>
                </a:lnTo>
                <a:cubicBezTo>
                  <a:pt x="7810298" y="5007358"/>
                  <a:pt x="7947966" y="5145024"/>
                  <a:pt x="8117764" y="5145024"/>
                </a:cubicBezTo>
                <a:lnTo>
                  <a:pt x="9040160" y="5145024"/>
                </a:lnTo>
                <a:cubicBezTo>
                  <a:pt x="9209958" y="5145024"/>
                  <a:pt x="9347625" y="5007358"/>
                  <a:pt x="9347625" y="4837561"/>
                </a:cubicBezTo>
                <a:lnTo>
                  <a:pt x="9347625" y="3838210"/>
                </a:lnTo>
                <a:cubicBezTo>
                  <a:pt x="9347625" y="3710831"/>
                  <a:pt x="9450876" y="3607581"/>
                  <a:pt x="9578256" y="3607581"/>
                </a:cubicBezTo>
                <a:lnTo>
                  <a:pt x="10577614" y="3607581"/>
                </a:lnTo>
                <a:cubicBezTo>
                  <a:pt x="10747412" y="3607581"/>
                  <a:pt x="10885079" y="3469915"/>
                  <a:pt x="10885079" y="3300118"/>
                </a:cubicBezTo>
                <a:lnTo>
                  <a:pt x="10885079" y="2377728"/>
                </a:lnTo>
                <a:cubicBezTo>
                  <a:pt x="10885079" y="2207931"/>
                  <a:pt x="10747412" y="2070265"/>
                  <a:pt x="10577614" y="2070265"/>
                </a:cubicBezTo>
                <a:lnTo>
                  <a:pt x="9578256" y="2070265"/>
                </a:lnTo>
                <a:cubicBezTo>
                  <a:pt x="9450876" y="2070265"/>
                  <a:pt x="9347625" y="1967015"/>
                  <a:pt x="9347625" y="1839636"/>
                </a:cubicBezTo>
                <a:lnTo>
                  <a:pt x="9347625" y="840285"/>
                </a:lnTo>
                <a:cubicBezTo>
                  <a:pt x="9347625" y="670488"/>
                  <a:pt x="9209958" y="532822"/>
                  <a:pt x="9040160" y="532822"/>
                </a:cubicBezTo>
                <a:close/>
                <a:moveTo>
                  <a:pt x="449486" y="0"/>
                </a:moveTo>
                <a:lnTo>
                  <a:pt x="11020202" y="0"/>
                </a:lnTo>
                <a:cubicBezTo>
                  <a:pt x="11268446" y="0"/>
                  <a:pt x="11469688" y="201242"/>
                  <a:pt x="11469688" y="449486"/>
                </a:cubicBezTo>
                <a:lnTo>
                  <a:pt x="11469688" y="5688514"/>
                </a:lnTo>
                <a:cubicBezTo>
                  <a:pt x="11469688" y="5936758"/>
                  <a:pt x="11268446" y="6138000"/>
                  <a:pt x="11020202" y="6138000"/>
                </a:cubicBezTo>
                <a:lnTo>
                  <a:pt x="449486" y="6138000"/>
                </a:lnTo>
                <a:cubicBezTo>
                  <a:pt x="201242" y="6138000"/>
                  <a:pt x="0" y="5936758"/>
                  <a:pt x="0" y="5688514"/>
                </a:cubicBezTo>
                <a:lnTo>
                  <a:pt x="0" y="449486"/>
                </a:lnTo>
                <a:cubicBezTo>
                  <a:pt x="0" y="201242"/>
                  <a:pt x="201242" y="0"/>
                  <a:pt x="449486" y="0"/>
                </a:cubicBezTo>
                <a:close/>
              </a:path>
            </a:pathLst>
          </a:custGeom>
          <a:solidFill>
            <a:srgbClr val="3EFFC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72000" tIns="36000" rIns="72000" bIns="36000" rtlCol="0" anchor="ctr">
            <a:noAutofit/>
          </a:bodyPr>
          <a:lstStyle/>
          <a:p>
            <a:pPr algn="ctr"/>
            <a:endParaRPr lang="en-US" sz="2000" noProof="0"/>
          </a:p>
        </p:txBody>
      </p:sp>
      <p:sp>
        <p:nvSpPr>
          <p:cNvPr id="2" name="Title 1"/>
          <p:cNvSpPr>
            <a:spLocks noGrp="1"/>
          </p:cNvSpPr>
          <p:nvPr>
            <p:ph type="ctrTitle" hasCustomPrompt="1"/>
          </p:nvPr>
        </p:nvSpPr>
        <p:spPr bwMode="white">
          <a:xfrm>
            <a:off x="841248" y="1450800"/>
            <a:ext cx="5165852" cy="1820862"/>
          </a:xfrm>
          <a:noFill/>
        </p:spPr>
        <p:txBody>
          <a:bodyPr anchor="b" anchorCtr="0"/>
          <a:lstStyle>
            <a:lvl1pPr algn="l">
              <a:lnSpc>
                <a:spcPct val="85000"/>
              </a:lnSpc>
              <a:defRPr sz="6000" b="0">
                <a:solidFill>
                  <a:srgbClr val="035C67"/>
                </a:solidFill>
              </a:defRPr>
            </a:lvl1pPr>
          </a:lstStyle>
          <a:p>
            <a:r>
              <a:rPr lang="en-US"/>
              <a:t>Click to add title</a:t>
            </a:r>
          </a:p>
        </p:txBody>
      </p:sp>
      <p:sp>
        <p:nvSpPr>
          <p:cNvPr id="11" name="Text Placeholder 4">
            <a:extLst>
              <a:ext uri="{FF2B5EF4-FFF2-40B4-BE49-F238E27FC236}">
                <a16:creationId xmlns:a16="http://schemas.microsoft.com/office/drawing/2014/main" id="{C70809C9-BA48-4A28-B8CF-92FA8B271372}"/>
              </a:ext>
            </a:extLst>
          </p:cNvPr>
          <p:cNvSpPr>
            <a:spLocks noGrp="1"/>
          </p:cNvSpPr>
          <p:nvPr>
            <p:ph type="body" sz="quarter" idx="13" hasCustomPrompt="1"/>
          </p:nvPr>
        </p:nvSpPr>
        <p:spPr bwMode="white">
          <a:xfrm>
            <a:off x="841248" y="3654000"/>
            <a:ext cx="5165852" cy="1728000"/>
          </a:xfrm>
        </p:spPr>
        <p:txBody>
          <a:bodyPr/>
          <a:lstStyle>
            <a:lvl1pPr marL="0" indent="0">
              <a:lnSpc>
                <a:spcPct val="105000"/>
              </a:lnSpc>
              <a:buNone/>
              <a:defRPr sz="2200">
                <a:solidFill>
                  <a:srgbClr val="035C67"/>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add subtitle</a:t>
            </a:r>
          </a:p>
        </p:txBody>
      </p:sp>
      <p:pic>
        <p:nvPicPr>
          <p:cNvPr id="7" name="Dynamic logo hypermint" descr="{&quot;templafy&quot;:{&quot;id&quot;:&quot;81ac59c4-137f-44ad-bb9c-39d0e726c0d6&quot;}}">
            <a:extLst>
              <a:ext uri="{FF2B5EF4-FFF2-40B4-BE49-F238E27FC236}">
                <a16:creationId xmlns:a16="http://schemas.microsoft.com/office/drawing/2014/main" id="{103DF8DE-5F95-3ACC-CBBF-32E1F9B3C912}"/>
              </a:ext>
            </a:extLst>
          </p:cNvPr>
          <p:cNvPicPr>
            <a:picLocks/>
          </p:cNvPicPr>
          <p:nvPr userDrawn="1"/>
        </p:nvPicPr>
        <p:blipFill>
          <a:blip r:embed="rId3">
            <a:extLst>
              <a:ext uri="{28A0092B-C50C-407E-A947-70E740481C1C}">
                <a14:useLocalDpi xmlns:a14="http://schemas.microsoft.com/office/drawing/2010/main" val="0"/>
              </a:ext>
            </a:extLst>
          </a:blip>
          <a:stretch>
            <a:fillRect/>
          </a:stretch>
        </p:blipFill>
        <p:spPr>
          <a:xfrm>
            <a:off x="820800" y="5569199"/>
            <a:ext cx="2145868" cy="756094"/>
          </a:xfrm>
          <a:prstGeom prst="rect">
            <a:avLst/>
          </a:prstGeom>
        </p:spPr>
      </p:pic>
      <p:pic>
        <p:nvPicPr>
          <p:cNvPr id="10" name="Dynamic logo dark mint" descr="{&quot;templafy&quot;:{&quot;id&quot;:&quot;08538574-7fa9-4d5c-a1c9-25433f1ffcfe&quot;}}">
            <a:extLst>
              <a:ext uri="{FF2B5EF4-FFF2-40B4-BE49-F238E27FC236}">
                <a16:creationId xmlns:a16="http://schemas.microsoft.com/office/drawing/2014/main" id="{496452E3-FD4E-5898-38DF-2074CC595F7C}"/>
              </a:ext>
            </a:extLst>
          </p:cNvPr>
          <p:cNvPicPr>
            <a:picLocks/>
          </p:cNvPicPr>
          <p:nvPr userDrawn="1"/>
        </p:nvPicPr>
        <p:blipFill>
          <a:blip r:embed="rId4">
            <a:extLst>
              <a:ext uri="{28A0092B-C50C-407E-A947-70E740481C1C}">
                <a14:useLocalDpi xmlns:a14="http://schemas.microsoft.com/office/drawing/2010/main" val="0"/>
              </a:ext>
            </a:extLst>
          </a:blip>
          <a:stretch>
            <a:fillRect/>
          </a:stretch>
        </p:blipFill>
        <p:spPr>
          <a:xfrm>
            <a:off x="820800" y="5569199"/>
            <a:ext cx="2145868" cy="756094"/>
          </a:xfrm>
          <a:prstGeom prst="rect">
            <a:avLst/>
          </a:prstGeom>
        </p:spPr>
      </p:pic>
      <p:sp>
        <p:nvSpPr>
          <p:cNvPr id="5" name="Legal dynamic" descr="{&quot;templafy&quot;:{&quot;id&quot;:&quot;1a196a9f-d4dc-4c40-a092-04b17a261ae0&quot;}}" title="Form.Cigna_Confidentiality.EvernorthConfidentiality">
            <a:extLst>
              <a:ext uri="{FF2B5EF4-FFF2-40B4-BE49-F238E27FC236}">
                <a16:creationId xmlns:a16="http://schemas.microsoft.com/office/drawing/2014/main" id="{BE91DE1E-8193-6386-4EDD-D1BDF749FA95}"/>
              </a:ext>
            </a:extLst>
          </p:cNvPr>
          <p:cNvSpPr/>
          <p:nvPr userDrawn="1"/>
        </p:nvSpPr>
        <p:spPr>
          <a:xfrm>
            <a:off x="5430786" y="5903806"/>
            <a:ext cx="44316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r">
              <a:lnSpc>
                <a:spcPct val="90000"/>
              </a:lnSpc>
            </a:pPr>
            <a:r>
              <a:rPr lang="en-US" sz="1000" b="0" i="0" cap="none" baseline="0">
                <a:solidFill>
                  <a:srgbClr val="035C67"/>
                </a:solidFill>
                <a:effectLst/>
                <a:latin typeface="Arial Narrow" panose="020B0604020202020204" pitchFamily="34" charset="0"/>
                <a:ea typeface="Arial" panose="020B0604020202020204" pitchFamily="34" charset="0"/>
                <a:cs typeface="Arial Narrow" panose="020B0604020202020204" pitchFamily="34" charset="0"/>
              </a:rPr>
              <a:t>Confidential, unpublished property of Evernorth Health Services. Do not duplicate or distribute. Use and distribution limited solely to authorized personnel. © 2024 Evernorth Health Services.</a:t>
            </a:r>
          </a:p>
        </p:txBody>
      </p:sp>
      <p:sp>
        <p:nvSpPr>
          <p:cNvPr id="13" name="Internal Stamp dynamic" descr="{&quot;templafy&quot;:{&quot;id&quot;:&quot;92d5582c-4098-49c4-b549-016fa0a9cd69&quot;}}" title="Form.Cigna_Confidentiality.Cigna_confidentiality">
            <a:extLst>
              <a:ext uri="{FF2B5EF4-FFF2-40B4-BE49-F238E27FC236}">
                <a16:creationId xmlns:a16="http://schemas.microsoft.com/office/drawing/2014/main" id="{20300AEF-6A52-2F32-2AC7-62EAADAD52E3}"/>
              </a:ext>
            </a:extLst>
          </p:cNvPr>
          <p:cNvSpPr/>
          <p:nvPr userDrawn="1"/>
        </p:nvSpPr>
        <p:spPr>
          <a:xfrm>
            <a:off x="3096000" y="5903806"/>
            <a:ext cx="19404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lnSpc>
                <a:spcPct val="90000"/>
              </a:lnSpc>
            </a:pPr>
            <a:r>
              <a:rPr lang="en-US" sz="1000" b="0" i="0" kern="1200" cap="none" baseline="0" noProof="0">
                <a:solidFill>
                  <a:srgbClr val="035C67"/>
                </a:solidFill>
                <a:effectLst/>
                <a:latin typeface="Arial Narrow" panose="020B0604020202020204" pitchFamily="34" charset="0"/>
                <a:ea typeface="+mn-ea"/>
                <a:cs typeface="+mn-cs"/>
              </a:rPr>
              <a:t>For internal use only. Use and distribution limited solely to authorized personnel.</a:t>
            </a:r>
          </a:p>
        </p:txBody>
      </p:sp>
      <p:sp>
        <p:nvSpPr>
          <p:cNvPr id="18" name="Slide Number Placeholder 12">
            <a:extLst>
              <a:ext uri="{FF2B5EF4-FFF2-40B4-BE49-F238E27FC236}">
                <a16:creationId xmlns:a16="http://schemas.microsoft.com/office/drawing/2014/main" id="{6ED4AE1F-D6D1-31DD-A7FF-DCBE5DFDD4CF}"/>
              </a:ext>
            </a:extLst>
          </p:cNvPr>
          <p:cNvSpPr>
            <a:spLocks noGrp="1"/>
          </p:cNvSpPr>
          <p:nvPr>
            <p:ph type="sldNum" sz="quarter" idx="16"/>
          </p:nvPr>
        </p:nvSpPr>
        <p:spPr>
          <a:xfrm>
            <a:off x="11068880" y="6051600"/>
            <a:ext cx="266400" cy="180000"/>
          </a:xfrm>
        </p:spPr>
        <p:txBody>
          <a:bodyPr/>
          <a:lstStyle>
            <a:lvl1pPr>
              <a:defRPr>
                <a:solidFill>
                  <a:srgbClr val="035C67"/>
                </a:solidFill>
              </a:defRPr>
            </a:lvl1pPr>
          </a:lstStyle>
          <a:p>
            <a:fld id="{23AA811B-2EBD-4900-905E-5BE206449611}" type="slidenum">
              <a:rPr lang="en-US" smtClean="0"/>
              <a:pPr/>
              <a:t>‹#›</a:t>
            </a:fld>
            <a:endParaRPr lang="en-US"/>
          </a:p>
        </p:txBody>
      </p:sp>
      <p:sp>
        <p:nvSpPr>
          <p:cNvPr id="3" name="Date Placeholder 2">
            <a:extLst>
              <a:ext uri="{FF2B5EF4-FFF2-40B4-BE49-F238E27FC236}">
                <a16:creationId xmlns:a16="http://schemas.microsoft.com/office/drawing/2014/main" id="{FC2B3A12-3503-7EF0-3905-E554B14A3A11}"/>
              </a:ext>
            </a:extLst>
          </p:cNvPr>
          <p:cNvSpPr>
            <a:spLocks noGrp="1"/>
          </p:cNvSpPr>
          <p:nvPr>
            <p:ph type="dt" sz="half" idx="17"/>
          </p:nvPr>
        </p:nvSpPr>
        <p:spPr>
          <a:xfrm>
            <a:off x="10141200" y="6051600"/>
            <a:ext cx="691200" cy="180000"/>
          </a:xfrm>
        </p:spPr>
        <p:txBody>
          <a:bodyPr/>
          <a:lstStyle>
            <a:lvl1pPr>
              <a:defRPr>
                <a:solidFill>
                  <a:srgbClr val="035C67"/>
                </a:solidFill>
              </a:defRPr>
            </a:lvl1pPr>
          </a:lstStyle>
          <a:p>
            <a:fld id="{B118041E-2DAD-480C-AEE4-E661A097CFE4}" type="datetime1">
              <a:rPr lang="en-US" smtClean="0"/>
              <a:pPr/>
              <a:t>7/17/2026</a:t>
            </a:fld>
            <a:endParaRPr lang="en-US"/>
          </a:p>
        </p:txBody>
      </p:sp>
    </p:spTree>
    <p:extLst>
      <p:ext uri="{BB962C8B-B14F-4D97-AF65-F5344CB8AC3E}">
        <p14:creationId xmlns:p14="http://schemas.microsoft.com/office/powerpoint/2010/main" val="279147829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300">
          <p15:clr>
            <a:srgbClr val="F26B43"/>
          </p15:clr>
        </p15:guide>
        <p15:guide id="2" orient="horz" pos="2064">
          <p15:clr>
            <a:srgbClr val="F26B43"/>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E. Quote">
    <p:spTree>
      <p:nvGrpSpPr>
        <p:cNvPr id="1" name=""/>
        <p:cNvGrpSpPr/>
        <p:nvPr/>
      </p:nvGrpSpPr>
      <p:grpSpPr>
        <a:xfrm>
          <a:off x="0" y="0"/>
          <a:ext cx="0" cy="0"/>
          <a:chOff x="0" y="0"/>
          <a:chExt cx="0" cy="0"/>
        </a:xfrm>
      </p:grpSpPr>
      <p:sp>
        <p:nvSpPr>
          <p:cNvPr id="3" name="Background">
            <a:extLst>
              <a:ext uri="{FF2B5EF4-FFF2-40B4-BE49-F238E27FC236}">
                <a16:creationId xmlns:a16="http://schemas.microsoft.com/office/drawing/2014/main" id="{ACF02C55-7208-48B3-80BE-7F51B362FBEA}"/>
              </a:ext>
            </a:extLst>
          </p:cNvPr>
          <p:cNvSpPr>
            <a:spLocks noGrp="1" noRot="1" noMove="1" noResize="1" noEditPoints="1" noAdjustHandles="1" noChangeArrowheads="1" noChangeShapeType="1"/>
          </p:cNvSpPr>
          <p:nvPr userDrawn="1"/>
        </p:nvSpPr>
        <p:spPr bwMode="white">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a:solidFill>
                <a:schemeClr val="tx1"/>
              </a:solidFill>
            </a:endParaRPr>
          </a:p>
        </p:txBody>
      </p:sp>
      <p:grpSp>
        <p:nvGrpSpPr>
          <p:cNvPr id="4" name="Group 3">
            <a:extLst>
              <a:ext uri="{FF2B5EF4-FFF2-40B4-BE49-F238E27FC236}">
                <a16:creationId xmlns:a16="http://schemas.microsoft.com/office/drawing/2014/main" id="{5C8369E5-F6C0-8EFA-219C-0B684F25A265}"/>
              </a:ext>
            </a:extLst>
          </p:cNvPr>
          <p:cNvGrpSpPr>
            <a:grpSpLocks noGrp="1" noUngrp="1" noRot="1" noMove="1" noResize="1"/>
          </p:cNvGrpSpPr>
          <p:nvPr userDrawn="1"/>
        </p:nvGrpSpPr>
        <p:grpSpPr>
          <a:xfrm>
            <a:off x="7651420" y="3014"/>
            <a:ext cx="4540580" cy="6858000"/>
            <a:chOff x="7656945" y="3014"/>
            <a:chExt cx="4540580" cy="6858000"/>
          </a:xfrm>
          <a:gradFill>
            <a:gsLst>
              <a:gs pos="15000">
                <a:schemeClr val="accent1"/>
              </a:gs>
              <a:gs pos="87000">
                <a:schemeClr val="accent3"/>
              </a:gs>
              <a:gs pos="43000">
                <a:srgbClr val="1FC7A2"/>
              </a:gs>
              <a:gs pos="70000">
                <a:schemeClr val="accent2"/>
              </a:gs>
            </a:gsLst>
            <a:lin ang="15600000" scaled="0"/>
          </a:gradFill>
        </p:grpSpPr>
        <p:sp>
          <p:nvSpPr>
            <p:cNvPr id="5" name="Freeform 4">
              <a:extLst>
                <a:ext uri="{FF2B5EF4-FFF2-40B4-BE49-F238E27FC236}">
                  <a16:creationId xmlns:a16="http://schemas.microsoft.com/office/drawing/2014/main" id="{72E91AFC-990F-0E4C-DE58-FCB18F0B9958}"/>
                </a:ext>
              </a:extLst>
            </p:cNvPr>
            <p:cNvSpPr>
              <a:spLocks noGrp="1" noRot="1" noMove="1" noResize="1" noEditPoints="1" noAdjustHandles="1" noChangeArrowheads="1" noChangeShapeType="1"/>
            </p:cNvSpPr>
            <p:nvPr userDrawn="1"/>
          </p:nvSpPr>
          <p:spPr>
            <a:xfrm>
              <a:off x="7656945" y="3014"/>
              <a:ext cx="4535055" cy="4859491"/>
            </a:xfrm>
            <a:custGeom>
              <a:avLst/>
              <a:gdLst>
                <a:gd name="connsiteX0" fmla="*/ 2843841 w 4535055"/>
                <a:gd name="connsiteY0" fmla="*/ 0 h 4859491"/>
                <a:gd name="connsiteX1" fmla="*/ 4535055 w 4535055"/>
                <a:gd name="connsiteY1" fmla="*/ 0 h 4859491"/>
                <a:gd name="connsiteX2" fmla="*/ 4535055 w 4535055"/>
                <a:gd name="connsiteY2" fmla="*/ 2010314 h 4859491"/>
                <a:gd name="connsiteX3" fmla="*/ 3270417 w 4535055"/>
                <a:gd name="connsiteY3" fmla="*/ 2010314 h 4859491"/>
                <a:gd name="connsiteX4" fmla="*/ 2843841 w 4535055"/>
                <a:gd name="connsiteY4" fmla="*/ 2437691 h 4859491"/>
                <a:gd name="connsiteX5" fmla="*/ 2843841 w 4535055"/>
                <a:gd name="connsiteY5" fmla="*/ 4289656 h 4859491"/>
                <a:gd name="connsiteX6" fmla="*/ 2275073 w 4535055"/>
                <a:gd name="connsiteY6" fmla="*/ 4859491 h 4859491"/>
                <a:gd name="connsiteX7" fmla="*/ 568768 w 4535055"/>
                <a:gd name="connsiteY7" fmla="*/ 4859491 h 4859491"/>
                <a:gd name="connsiteX8" fmla="*/ 0 w 4535055"/>
                <a:gd name="connsiteY8" fmla="*/ 4289656 h 4859491"/>
                <a:gd name="connsiteX9" fmla="*/ 0 w 4535055"/>
                <a:gd name="connsiteY9" fmla="*/ 2580150 h 4859491"/>
                <a:gd name="connsiteX10" fmla="*/ 568768 w 4535055"/>
                <a:gd name="connsiteY10" fmla="*/ 2010314 h 4859491"/>
                <a:gd name="connsiteX11" fmla="*/ 2417265 w 4535055"/>
                <a:gd name="connsiteY11" fmla="*/ 2010314 h 4859491"/>
                <a:gd name="connsiteX12" fmla="*/ 2843841 w 4535055"/>
                <a:gd name="connsiteY12" fmla="*/ 1582937 h 4859491"/>
                <a:gd name="connsiteX13" fmla="*/ 2843841 w 4535055"/>
                <a:gd name="connsiteY13" fmla="*/ 0 h 4859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535055" h="4859491">
                  <a:moveTo>
                    <a:pt x="2843841" y="0"/>
                  </a:moveTo>
                  <a:lnTo>
                    <a:pt x="4535055" y="0"/>
                  </a:lnTo>
                  <a:lnTo>
                    <a:pt x="4535055" y="2010314"/>
                  </a:lnTo>
                  <a:lnTo>
                    <a:pt x="3270417" y="2010314"/>
                  </a:lnTo>
                  <a:cubicBezTo>
                    <a:pt x="3034733" y="2010314"/>
                    <a:pt x="2843841" y="2201566"/>
                    <a:pt x="2843841" y="2437691"/>
                  </a:cubicBezTo>
                  <a:lnTo>
                    <a:pt x="2843841" y="4289656"/>
                  </a:lnTo>
                  <a:cubicBezTo>
                    <a:pt x="2843841" y="4657201"/>
                    <a:pt x="2526754" y="4859491"/>
                    <a:pt x="2275073" y="4859491"/>
                  </a:cubicBezTo>
                  <a:lnTo>
                    <a:pt x="568768" y="4859491"/>
                  </a:lnTo>
                  <a:cubicBezTo>
                    <a:pt x="254524" y="4859491"/>
                    <a:pt x="0" y="4604490"/>
                    <a:pt x="0" y="4289656"/>
                  </a:cubicBezTo>
                  <a:lnTo>
                    <a:pt x="0" y="2580150"/>
                  </a:lnTo>
                  <a:cubicBezTo>
                    <a:pt x="0" y="2265315"/>
                    <a:pt x="254524" y="2010314"/>
                    <a:pt x="568768" y="2010314"/>
                  </a:cubicBezTo>
                  <a:lnTo>
                    <a:pt x="2417265" y="2010314"/>
                  </a:lnTo>
                  <a:cubicBezTo>
                    <a:pt x="2652948" y="2010314"/>
                    <a:pt x="2843841" y="1819064"/>
                    <a:pt x="2843841" y="1582937"/>
                  </a:cubicBezTo>
                  <a:lnTo>
                    <a:pt x="2843841"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lIns="72000" tIns="36000" rIns="72000" bIns="36000" rtlCol="0" anchor="ctr">
              <a:noAutofit/>
            </a:bodyPr>
            <a:lstStyle/>
            <a:p>
              <a:pPr algn="ctr"/>
              <a:endParaRPr lang="en-US" sz="2000" noProof="0"/>
            </a:p>
          </p:txBody>
        </p:sp>
        <p:sp>
          <p:nvSpPr>
            <p:cNvPr id="8" name="Freeform 7">
              <a:extLst>
                <a:ext uri="{FF2B5EF4-FFF2-40B4-BE49-F238E27FC236}">
                  <a16:creationId xmlns:a16="http://schemas.microsoft.com/office/drawing/2014/main" id="{046A4D36-5497-0411-F9C0-B22B008077A3}"/>
                </a:ext>
              </a:extLst>
            </p:cNvPr>
            <p:cNvSpPr>
              <a:spLocks noGrp="1" noRot="1" noMove="1" noResize="1" noEditPoints="1" noAdjustHandles="1" noChangeArrowheads="1" noChangeShapeType="1"/>
            </p:cNvSpPr>
            <p:nvPr userDrawn="1"/>
          </p:nvSpPr>
          <p:spPr>
            <a:xfrm>
              <a:off x="10506313" y="4856155"/>
              <a:ext cx="1691212" cy="2004859"/>
            </a:xfrm>
            <a:custGeom>
              <a:avLst/>
              <a:gdLst>
                <a:gd name="connsiteX0" fmla="*/ 568768 w 1691212"/>
                <a:gd name="connsiteY0" fmla="*/ 0 h 2004859"/>
                <a:gd name="connsiteX1" fmla="*/ 1691212 w 1691212"/>
                <a:gd name="connsiteY1" fmla="*/ 0 h 2004859"/>
                <a:gd name="connsiteX2" fmla="*/ 1691212 w 1691212"/>
                <a:gd name="connsiteY2" fmla="*/ 2004859 h 2004859"/>
                <a:gd name="connsiteX3" fmla="*/ 0 w 1691212"/>
                <a:gd name="connsiteY3" fmla="*/ 2004859 h 2004859"/>
                <a:gd name="connsiteX4" fmla="*/ 0 w 1691212"/>
                <a:gd name="connsiteY4" fmla="*/ 568300 h 2004859"/>
                <a:gd name="connsiteX5" fmla="*/ 568768 w 1691212"/>
                <a:gd name="connsiteY5" fmla="*/ 0 h 2004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91212" h="2004859">
                  <a:moveTo>
                    <a:pt x="568768" y="0"/>
                  </a:moveTo>
                  <a:lnTo>
                    <a:pt x="1691212" y="0"/>
                  </a:lnTo>
                  <a:lnTo>
                    <a:pt x="1691212" y="2004859"/>
                  </a:lnTo>
                  <a:lnTo>
                    <a:pt x="0" y="2004859"/>
                  </a:lnTo>
                  <a:lnTo>
                    <a:pt x="0" y="568300"/>
                  </a:lnTo>
                  <a:cubicBezTo>
                    <a:pt x="0" y="254316"/>
                    <a:pt x="254524" y="0"/>
                    <a:pt x="568768"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lIns="72000" tIns="36000" rIns="72000" bIns="36000" rtlCol="0" anchor="ctr">
              <a:noAutofit/>
            </a:bodyPr>
            <a:lstStyle/>
            <a:p>
              <a:pPr algn="ctr"/>
              <a:endParaRPr lang="en-US" sz="2000" noProof="0"/>
            </a:p>
          </p:txBody>
        </p:sp>
      </p:grpSp>
      <p:sp>
        <p:nvSpPr>
          <p:cNvPr id="7" name="Text Placeholder 2"/>
          <p:cNvSpPr>
            <a:spLocks noGrp="1"/>
          </p:cNvSpPr>
          <p:nvPr userDrawn="1">
            <p:ph type="body" sz="quarter" idx="13" hasCustomPrompt="1"/>
          </p:nvPr>
        </p:nvSpPr>
        <p:spPr>
          <a:xfrm>
            <a:off x="358776" y="1626668"/>
            <a:ext cx="6616700" cy="4121670"/>
          </a:xfrm>
        </p:spPr>
        <p:txBody>
          <a:bodyPr tIns="0" anchor="t" anchorCtr="0"/>
          <a:lstStyle>
            <a:lvl1pPr marL="0" indent="0">
              <a:lnSpc>
                <a:spcPct val="100000"/>
              </a:lnSpc>
              <a:spcBef>
                <a:spcPts val="0"/>
              </a:spcBef>
              <a:spcAft>
                <a:spcPts val="4500"/>
              </a:spcAft>
              <a:buFont typeface="Arial" panose="020B0604020202020204" pitchFamily="34" charset="0"/>
              <a:buChar char="​"/>
              <a:defRPr sz="4000" i="0">
                <a:solidFill>
                  <a:schemeClr val="accent3"/>
                </a:solidFill>
                <a:latin typeface="+mj-lt"/>
              </a:defRPr>
            </a:lvl1pPr>
            <a:lvl2pPr marL="0" indent="0">
              <a:lnSpc>
                <a:spcPct val="100000"/>
              </a:lnSpc>
              <a:spcBef>
                <a:spcPts val="0"/>
              </a:spcBef>
              <a:spcAft>
                <a:spcPts val="600"/>
              </a:spcAft>
              <a:buFont typeface="Arial" panose="020B0604020202020204" pitchFamily="34" charset="0"/>
              <a:buChar char="​"/>
              <a:defRPr sz="1400" b="0" cap="all" spc="0" baseline="0">
                <a:solidFill>
                  <a:schemeClr val="accent4"/>
                </a:solidFill>
                <a:latin typeface="Consolas" panose="020B0609020204030204" pitchFamily="49" charset="0"/>
              </a:defRPr>
            </a:lvl2pPr>
            <a:lvl3pPr marL="0" indent="0">
              <a:lnSpc>
                <a:spcPct val="100000"/>
              </a:lnSpc>
              <a:spcBef>
                <a:spcPts val="0"/>
              </a:spcBef>
              <a:spcAft>
                <a:spcPts val="600"/>
              </a:spcAft>
              <a:buFont typeface="Arial" panose="020B0604020202020204" pitchFamily="34" charset="0"/>
              <a:buNone/>
              <a:defRPr sz="1400" b="0" cap="all" spc="0" baseline="0">
                <a:solidFill>
                  <a:schemeClr val="accent4"/>
                </a:solidFill>
                <a:latin typeface="Consolas" panose="020B0609020204030204" pitchFamily="49" charset="0"/>
              </a:defRPr>
            </a:lvl3pPr>
            <a:lvl4pPr marL="0" indent="0">
              <a:lnSpc>
                <a:spcPct val="100000"/>
              </a:lnSpc>
              <a:spcBef>
                <a:spcPts val="0"/>
              </a:spcBef>
              <a:spcAft>
                <a:spcPts val="600"/>
              </a:spcAft>
              <a:buFont typeface="Arial" panose="020B0604020202020204" pitchFamily="34" charset="0"/>
              <a:buChar char="​"/>
              <a:defRPr sz="1400" b="0" cap="all" spc="0" baseline="0">
                <a:solidFill>
                  <a:schemeClr val="accent4"/>
                </a:solidFill>
                <a:latin typeface="Consolas" panose="020B0609020204030204" pitchFamily="49" charset="0"/>
              </a:defRPr>
            </a:lvl4pPr>
            <a:lvl5pPr marL="0" indent="0">
              <a:lnSpc>
                <a:spcPct val="100000"/>
              </a:lnSpc>
              <a:spcBef>
                <a:spcPts val="0"/>
              </a:spcBef>
              <a:spcAft>
                <a:spcPts val="600"/>
              </a:spcAft>
              <a:buFont typeface="Arial" panose="020B0604020202020204" pitchFamily="34" charset="0"/>
              <a:buChar char="​"/>
              <a:defRPr sz="1400" b="0" cap="all" spc="0" baseline="0">
                <a:solidFill>
                  <a:schemeClr val="accent4"/>
                </a:solidFill>
                <a:latin typeface="Consolas" panose="020B0609020204030204" pitchFamily="49" charset="0"/>
              </a:defRPr>
            </a:lvl5pPr>
            <a:lvl6pPr marL="0" indent="0">
              <a:lnSpc>
                <a:spcPct val="100000"/>
              </a:lnSpc>
              <a:spcBef>
                <a:spcPts val="0"/>
              </a:spcBef>
              <a:spcAft>
                <a:spcPts val="600"/>
              </a:spcAft>
              <a:buFont typeface="Arial" panose="020B0604020202020204" pitchFamily="34" charset="0"/>
              <a:buChar char="​"/>
              <a:defRPr sz="1400" b="0" cap="all" spc="0" baseline="0">
                <a:solidFill>
                  <a:schemeClr val="accent4"/>
                </a:solidFill>
                <a:latin typeface="Consolas" panose="020B0609020204030204" pitchFamily="49" charset="0"/>
              </a:defRPr>
            </a:lvl6pPr>
            <a:lvl7pPr marL="0" indent="0">
              <a:lnSpc>
                <a:spcPct val="100000"/>
              </a:lnSpc>
              <a:spcBef>
                <a:spcPts val="0"/>
              </a:spcBef>
              <a:spcAft>
                <a:spcPts val="600"/>
              </a:spcAft>
              <a:buFont typeface="Arial" panose="020B0604020202020204" pitchFamily="34" charset="0"/>
              <a:buChar char="​"/>
              <a:defRPr sz="1400" b="0" cap="all" spc="0" baseline="0">
                <a:solidFill>
                  <a:schemeClr val="accent4"/>
                </a:solidFill>
                <a:latin typeface="Consolas" panose="020B0609020204030204" pitchFamily="49" charset="0"/>
              </a:defRPr>
            </a:lvl7pPr>
            <a:lvl8pPr marL="0" indent="0">
              <a:lnSpc>
                <a:spcPct val="100000"/>
              </a:lnSpc>
              <a:spcBef>
                <a:spcPts val="0"/>
              </a:spcBef>
              <a:spcAft>
                <a:spcPts val="600"/>
              </a:spcAft>
              <a:buFont typeface="Arial" panose="020B0604020202020204" pitchFamily="34" charset="0"/>
              <a:buChar char="​"/>
              <a:defRPr sz="1400" b="0" cap="all" spc="0" baseline="0">
                <a:solidFill>
                  <a:schemeClr val="accent4"/>
                </a:solidFill>
                <a:latin typeface="Consolas" panose="020B0609020204030204" pitchFamily="49" charset="0"/>
              </a:defRPr>
            </a:lvl8pPr>
            <a:lvl9pPr marL="0" indent="0">
              <a:lnSpc>
                <a:spcPct val="100000"/>
              </a:lnSpc>
              <a:spcBef>
                <a:spcPts val="0"/>
              </a:spcBef>
              <a:spcAft>
                <a:spcPts val="600"/>
              </a:spcAft>
              <a:buFont typeface="Arial" panose="020B0604020202020204" pitchFamily="34" charset="0"/>
              <a:buChar char="​"/>
              <a:defRPr sz="1400" b="0" cap="all" spc="0" baseline="0">
                <a:solidFill>
                  <a:schemeClr val="accent4"/>
                </a:solidFill>
                <a:latin typeface="Consolas" panose="020B0609020204030204" pitchFamily="49" charset="0"/>
              </a:defRPr>
            </a:lvl9pPr>
          </a:lstStyle>
          <a:p>
            <a:pPr marL="0" marR="0" lvl="0" indent="0" algn="l" defTabSz="914400" rtl="0" eaLnBrk="1" fontAlgn="auto" latinLnBrk="0" hangingPunct="1">
              <a:lnSpc>
                <a:spcPct val="100000"/>
              </a:lnSpc>
              <a:spcBef>
                <a:spcPts val="0"/>
              </a:spcBef>
              <a:spcAft>
                <a:spcPts val="4500"/>
              </a:spcAft>
              <a:buClrTx/>
              <a:buSzPct val="90000"/>
              <a:buFont typeface="Arial" panose="020B0604020202020204" pitchFamily="34" charset="0"/>
              <a:buChar char="​"/>
              <a:tabLst/>
              <a:defRPr/>
            </a:pPr>
            <a:r>
              <a:rPr lang="en-US"/>
              <a:t>Click to add a key thought, stat or quote text                   </a:t>
            </a:r>
            <a:r>
              <a:rPr lang="en-US" noProof="0"/>
              <a:t>Enter &amp; TAB to view next text style</a:t>
            </a:r>
            <a:endParaRPr lang="en-US"/>
          </a:p>
          <a:p>
            <a:pPr lvl="1"/>
            <a:r>
              <a:rPr lang="en-US" noProof="0"/>
              <a:t>Add name here</a:t>
            </a:r>
            <a:endParaRPr lang="en-US"/>
          </a:p>
        </p:txBody>
      </p:sp>
      <p:sp>
        <p:nvSpPr>
          <p:cNvPr id="2" name="Legal dynamic" descr="{&quot;templafy&quot;:{&quot;id&quot;:&quot;8b8f4624-dc86-4e93-898c-99c5307c1d38&quot;}}" title="Form.Cigna_Confidentiality.EvernorthConfidentiality">
            <a:extLst>
              <a:ext uri="{FF2B5EF4-FFF2-40B4-BE49-F238E27FC236}">
                <a16:creationId xmlns:a16="http://schemas.microsoft.com/office/drawing/2014/main" id="{C5AC1E1C-A5C9-9BAA-955A-997F9A5BCF63}"/>
              </a:ext>
            </a:extLst>
          </p:cNvPr>
          <p:cNvSpPr/>
          <p:nvPr userDrawn="1"/>
        </p:nvSpPr>
        <p:spPr>
          <a:xfrm>
            <a:off x="5922000" y="6216565"/>
            <a:ext cx="44316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r">
              <a:lnSpc>
                <a:spcPct val="90000"/>
              </a:lnSpc>
            </a:pPr>
            <a:r>
              <a:rPr lang="en-US" sz="1000" b="0" i="0" cap="none" baseline="0">
                <a:solidFill>
                  <a:srgbClr val="035C67"/>
                </a:solidFill>
                <a:effectLst/>
                <a:latin typeface="Arial Narrow" panose="020B0604020202020204" pitchFamily="34" charset="0"/>
                <a:ea typeface="Arial" panose="020B0604020202020204" pitchFamily="34" charset="0"/>
                <a:cs typeface="Arial Narrow" panose="020B0604020202020204" pitchFamily="34" charset="0"/>
              </a:rPr>
              <a:t>Confidential, unpublished property of Evernorth Health Services. Do not duplicate or distribute. Use and distribution limited solely to authorized personnel. © 2024 Evernorth Health Services.</a:t>
            </a:r>
          </a:p>
        </p:txBody>
      </p:sp>
      <p:sp>
        <p:nvSpPr>
          <p:cNvPr id="6" name="Internal Stamp dynamic" descr="{&quot;templafy&quot;:{&quot;id&quot;:&quot;40ffb932-505b-43a9-ba30-0f5a8297a300&quot;}}" title="Form.Cigna_Confidentiality.Cigna_confidentiality">
            <a:extLst>
              <a:ext uri="{FF2B5EF4-FFF2-40B4-BE49-F238E27FC236}">
                <a16:creationId xmlns:a16="http://schemas.microsoft.com/office/drawing/2014/main" id="{91243659-5596-BA74-1247-0A96F8F04F30}"/>
              </a:ext>
            </a:extLst>
          </p:cNvPr>
          <p:cNvSpPr/>
          <p:nvPr userDrawn="1"/>
        </p:nvSpPr>
        <p:spPr>
          <a:xfrm>
            <a:off x="3276000" y="6216565"/>
            <a:ext cx="19404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lnSpc>
                <a:spcPct val="90000"/>
              </a:lnSpc>
            </a:pPr>
            <a:r>
              <a:rPr lang="en-US" sz="1000" b="0" i="0" kern="1200" cap="none" baseline="0" noProof="0">
                <a:solidFill>
                  <a:srgbClr val="035C67"/>
                </a:solidFill>
                <a:effectLst/>
                <a:latin typeface="Arial Narrow" panose="020B0604020202020204" pitchFamily="34" charset="0"/>
                <a:ea typeface="+mn-ea"/>
                <a:cs typeface="+mn-cs"/>
              </a:rPr>
              <a:t>For internal use only. Use and distribution limited solely to authorized personnel.</a:t>
            </a:r>
          </a:p>
        </p:txBody>
      </p:sp>
      <p:pic>
        <p:nvPicPr>
          <p:cNvPr id="11" name="Dynamic logo dark mint" descr="{&quot;templafy&quot;:{&quot;id&quot;:&quot;404cd6ea-2f7f-49e8-90fd-98a692f9a89e&quot;}}">
            <a:extLst>
              <a:ext uri="{FF2B5EF4-FFF2-40B4-BE49-F238E27FC236}">
                <a16:creationId xmlns:a16="http://schemas.microsoft.com/office/drawing/2014/main" id="{11A1858D-D1C3-C44C-B0BC-E0D618D3B9A0}"/>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346677" y="5882399"/>
            <a:ext cx="2145868" cy="756094"/>
          </a:xfrm>
          <a:prstGeom prst="rect">
            <a:avLst/>
          </a:prstGeom>
        </p:spPr>
      </p:pic>
      <p:sp>
        <p:nvSpPr>
          <p:cNvPr id="15" name="Slide Number Placeholder 14">
            <a:extLst>
              <a:ext uri="{FF2B5EF4-FFF2-40B4-BE49-F238E27FC236}">
                <a16:creationId xmlns:a16="http://schemas.microsoft.com/office/drawing/2014/main" id="{ECD36F20-0F91-EAA5-7FCE-30C9BEA03A96}"/>
              </a:ext>
            </a:extLst>
          </p:cNvPr>
          <p:cNvSpPr>
            <a:spLocks noGrp="1"/>
          </p:cNvSpPr>
          <p:nvPr userDrawn="1">
            <p:ph type="sldNum" sz="quarter" idx="15"/>
          </p:nvPr>
        </p:nvSpPr>
        <p:spPr/>
        <p:txBody>
          <a:bodyPr/>
          <a:lstStyle>
            <a:lvl1pPr>
              <a:defRPr>
                <a:solidFill>
                  <a:srgbClr val="002F32"/>
                </a:solidFill>
              </a:defRPr>
            </a:lvl1pPr>
          </a:lstStyle>
          <a:p>
            <a:fld id="{23AA811B-2EBD-4900-905E-5BE206449611}" type="slidenum">
              <a:rPr lang="en-US" smtClean="0"/>
              <a:pPr/>
              <a:t>‹#›</a:t>
            </a:fld>
            <a:endParaRPr lang="en-US"/>
          </a:p>
        </p:txBody>
      </p:sp>
      <p:sp>
        <p:nvSpPr>
          <p:cNvPr id="9" name="Date Placeholder 5">
            <a:extLst>
              <a:ext uri="{FF2B5EF4-FFF2-40B4-BE49-F238E27FC236}">
                <a16:creationId xmlns:a16="http://schemas.microsoft.com/office/drawing/2014/main" id="{AD3A2336-375C-ECC8-6855-F2ED78079377}"/>
              </a:ext>
            </a:extLst>
          </p:cNvPr>
          <p:cNvSpPr>
            <a:spLocks noGrp="1"/>
          </p:cNvSpPr>
          <p:nvPr>
            <p:ph type="dt" sz="half" idx="16"/>
          </p:nvPr>
        </p:nvSpPr>
        <p:spPr>
          <a:xfrm>
            <a:off x="10630800" y="6364800"/>
            <a:ext cx="691200" cy="180000"/>
          </a:xfrm>
        </p:spPr>
        <p:txBody>
          <a:bodyPr/>
          <a:lstStyle>
            <a:lvl1pPr>
              <a:defRPr>
                <a:solidFill>
                  <a:srgbClr val="002F32"/>
                </a:solidFill>
              </a:defRPr>
            </a:lvl1pPr>
          </a:lstStyle>
          <a:p>
            <a:fld id="{B118041E-2DAD-480C-AEE4-E661A097CFE4}" type="datetime1">
              <a:rPr lang="en-US" smtClean="0"/>
              <a:pPr/>
              <a:t>7/17/2026</a:t>
            </a:fld>
            <a:endParaRPr lang="en-US"/>
          </a:p>
        </p:txBody>
      </p:sp>
    </p:spTree>
    <p:extLst>
      <p:ext uri="{BB962C8B-B14F-4D97-AF65-F5344CB8AC3E}">
        <p14:creationId xmlns:p14="http://schemas.microsoft.com/office/powerpoint/2010/main" val="118595503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F. Quote">
    <p:bg>
      <p:bgRef idx="1001">
        <a:schemeClr val="bg1"/>
      </p:bgRef>
    </p:bg>
    <p:spTree>
      <p:nvGrpSpPr>
        <p:cNvPr id="1" name=""/>
        <p:cNvGrpSpPr/>
        <p:nvPr/>
      </p:nvGrpSpPr>
      <p:grpSpPr>
        <a:xfrm>
          <a:off x="0" y="0"/>
          <a:ext cx="0" cy="0"/>
          <a:chOff x="0" y="0"/>
          <a:chExt cx="0" cy="0"/>
        </a:xfrm>
      </p:grpSpPr>
      <p:sp>
        <p:nvSpPr>
          <p:cNvPr id="3" name="Background">
            <a:extLst>
              <a:ext uri="{FF2B5EF4-FFF2-40B4-BE49-F238E27FC236}">
                <a16:creationId xmlns:a16="http://schemas.microsoft.com/office/drawing/2014/main" id="{ACF02C55-7208-48B3-80BE-7F51B362FBEA}"/>
              </a:ext>
            </a:extLst>
          </p:cNvPr>
          <p:cNvSpPr>
            <a:spLocks noGrp="1" noRot="1" noMove="1" noResize="1" noEditPoints="1" noAdjustHandles="1" noChangeArrowheads="1" noChangeShapeType="1"/>
          </p:cNvSpPr>
          <p:nvPr userDrawn="1"/>
        </p:nvSpPr>
        <p:spPr bwMode="white">
          <a:xfrm>
            <a:off x="0" y="0"/>
            <a:ext cx="12192000" cy="6858000"/>
          </a:xfrm>
          <a:prstGeom prst="rect">
            <a:avLst/>
          </a:prstGeom>
          <a:solidFill>
            <a:srgbClr val="035C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a:solidFill>
                <a:schemeClr val="tx1"/>
              </a:solidFill>
            </a:endParaRPr>
          </a:p>
        </p:txBody>
      </p:sp>
      <p:grpSp>
        <p:nvGrpSpPr>
          <p:cNvPr id="9" name="Group 8">
            <a:extLst>
              <a:ext uri="{FF2B5EF4-FFF2-40B4-BE49-F238E27FC236}">
                <a16:creationId xmlns:a16="http://schemas.microsoft.com/office/drawing/2014/main" id="{2267E848-6517-8984-DE9A-55FD42A0E372}"/>
              </a:ext>
            </a:extLst>
          </p:cNvPr>
          <p:cNvGrpSpPr>
            <a:grpSpLocks noGrp="1" noUngrp="1" noRot="1" noMove="1" noResize="1"/>
          </p:cNvGrpSpPr>
          <p:nvPr userDrawn="1"/>
        </p:nvGrpSpPr>
        <p:grpSpPr>
          <a:xfrm>
            <a:off x="7656945" y="3014"/>
            <a:ext cx="4535055" cy="6861600"/>
            <a:chOff x="7656945" y="3014"/>
            <a:chExt cx="4535055" cy="6858000"/>
          </a:xfrm>
          <a:blipFill dpi="0" rotWithShape="0">
            <a:blip r:embed="rId2"/>
            <a:srcRect/>
            <a:stretch>
              <a:fillRect l="-2000" t="-1000" r="-1000" b="-1000"/>
            </a:stretch>
          </a:blipFill>
        </p:grpSpPr>
        <p:sp>
          <p:nvSpPr>
            <p:cNvPr id="11" name="Freeform 24">
              <a:extLst>
                <a:ext uri="{FF2B5EF4-FFF2-40B4-BE49-F238E27FC236}">
                  <a16:creationId xmlns:a16="http://schemas.microsoft.com/office/drawing/2014/main" id="{2E7B0D4C-49A5-5FF7-6B81-5DA8FE02731C}"/>
                </a:ext>
              </a:extLst>
            </p:cNvPr>
            <p:cNvSpPr>
              <a:spLocks noGrp="1" noRot="1" noMove="1" noResize="1" noEditPoints="1" noAdjustHandles="1" noChangeArrowheads="1" noChangeShapeType="1"/>
            </p:cNvSpPr>
            <p:nvPr userDrawn="1"/>
          </p:nvSpPr>
          <p:spPr>
            <a:xfrm>
              <a:off x="7656945" y="3014"/>
              <a:ext cx="4535055" cy="4859491"/>
            </a:xfrm>
            <a:custGeom>
              <a:avLst/>
              <a:gdLst>
                <a:gd name="connsiteX0" fmla="*/ 2843841 w 4535055"/>
                <a:gd name="connsiteY0" fmla="*/ 0 h 4859491"/>
                <a:gd name="connsiteX1" fmla="*/ 4535055 w 4535055"/>
                <a:gd name="connsiteY1" fmla="*/ 0 h 4859491"/>
                <a:gd name="connsiteX2" fmla="*/ 4535055 w 4535055"/>
                <a:gd name="connsiteY2" fmla="*/ 2010314 h 4859491"/>
                <a:gd name="connsiteX3" fmla="*/ 3270417 w 4535055"/>
                <a:gd name="connsiteY3" fmla="*/ 2010314 h 4859491"/>
                <a:gd name="connsiteX4" fmla="*/ 2843841 w 4535055"/>
                <a:gd name="connsiteY4" fmla="*/ 2437691 h 4859491"/>
                <a:gd name="connsiteX5" fmla="*/ 2843841 w 4535055"/>
                <a:gd name="connsiteY5" fmla="*/ 4289656 h 4859491"/>
                <a:gd name="connsiteX6" fmla="*/ 2275073 w 4535055"/>
                <a:gd name="connsiteY6" fmla="*/ 4859491 h 4859491"/>
                <a:gd name="connsiteX7" fmla="*/ 568768 w 4535055"/>
                <a:gd name="connsiteY7" fmla="*/ 4859491 h 4859491"/>
                <a:gd name="connsiteX8" fmla="*/ 0 w 4535055"/>
                <a:gd name="connsiteY8" fmla="*/ 4289656 h 4859491"/>
                <a:gd name="connsiteX9" fmla="*/ 0 w 4535055"/>
                <a:gd name="connsiteY9" fmla="*/ 2580150 h 4859491"/>
                <a:gd name="connsiteX10" fmla="*/ 568768 w 4535055"/>
                <a:gd name="connsiteY10" fmla="*/ 2010314 h 4859491"/>
                <a:gd name="connsiteX11" fmla="*/ 2417265 w 4535055"/>
                <a:gd name="connsiteY11" fmla="*/ 2010314 h 4859491"/>
                <a:gd name="connsiteX12" fmla="*/ 2843841 w 4535055"/>
                <a:gd name="connsiteY12" fmla="*/ 1582937 h 4859491"/>
                <a:gd name="connsiteX13" fmla="*/ 2843841 w 4535055"/>
                <a:gd name="connsiteY13" fmla="*/ 0 h 4859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535055" h="4859491">
                  <a:moveTo>
                    <a:pt x="2843841" y="0"/>
                  </a:moveTo>
                  <a:lnTo>
                    <a:pt x="4535055" y="0"/>
                  </a:lnTo>
                  <a:lnTo>
                    <a:pt x="4535055" y="2010314"/>
                  </a:lnTo>
                  <a:lnTo>
                    <a:pt x="3270417" y="2010314"/>
                  </a:lnTo>
                  <a:cubicBezTo>
                    <a:pt x="3034733" y="2010314"/>
                    <a:pt x="2843841" y="2201566"/>
                    <a:pt x="2843841" y="2437691"/>
                  </a:cubicBezTo>
                  <a:lnTo>
                    <a:pt x="2843841" y="4289656"/>
                  </a:lnTo>
                  <a:cubicBezTo>
                    <a:pt x="2843841" y="4657201"/>
                    <a:pt x="2526754" y="4859491"/>
                    <a:pt x="2275073" y="4859491"/>
                  </a:cubicBezTo>
                  <a:lnTo>
                    <a:pt x="568768" y="4859491"/>
                  </a:lnTo>
                  <a:cubicBezTo>
                    <a:pt x="254524" y="4859491"/>
                    <a:pt x="0" y="4604490"/>
                    <a:pt x="0" y="4289656"/>
                  </a:cubicBezTo>
                  <a:lnTo>
                    <a:pt x="0" y="2580150"/>
                  </a:lnTo>
                  <a:cubicBezTo>
                    <a:pt x="0" y="2265315"/>
                    <a:pt x="254524" y="2010314"/>
                    <a:pt x="568768" y="2010314"/>
                  </a:cubicBezTo>
                  <a:lnTo>
                    <a:pt x="2417265" y="2010314"/>
                  </a:lnTo>
                  <a:cubicBezTo>
                    <a:pt x="2652948" y="2010314"/>
                    <a:pt x="2843841" y="1819064"/>
                    <a:pt x="2843841" y="1582937"/>
                  </a:cubicBezTo>
                  <a:lnTo>
                    <a:pt x="2843841"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lIns="72000" tIns="36000" rIns="72000" bIns="36000" rtlCol="0" anchor="ctr">
              <a:noAutofit/>
            </a:bodyPr>
            <a:lstStyle/>
            <a:p>
              <a:pPr algn="ctr"/>
              <a:endParaRPr lang="en-US" sz="2000" noProof="0"/>
            </a:p>
          </p:txBody>
        </p:sp>
        <p:sp>
          <p:nvSpPr>
            <p:cNvPr id="12" name="Freeform 34">
              <a:extLst>
                <a:ext uri="{FF2B5EF4-FFF2-40B4-BE49-F238E27FC236}">
                  <a16:creationId xmlns:a16="http://schemas.microsoft.com/office/drawing/2014/main" id="{1C0EC96D-253A-61A4-6508-353629EC006E}"/>
                </a:ext>
              </a:extLst>
            </p:cNvPr>
            <p:cNvSpPr>
              <a:spLocks noGrp="1" noRot="1" noMove="1" noResize="1" noEditPoints="1" noAdjustHandles="1" noChangeArrowheads="1" noChangeShapeType="1"/>
            </p:cNvSpPr>
            <p:nvPr userDrawn="1"/>
          </p:nvSpPr>
          <p:spPr>
            <a:xfrm>
              <a:off x="10494438" y="4856155"/>
              <a:ext cx="1691212" cy="2004859"/>
            </a:xfrm>
            <a:custGeom>
              <a:avLst/>
              <a:gdLst>
                <a:gd name="connsiteX0" fmla="*/ 568768 w 1691212"/>
                <a:gd name="connsiteY0" fmla="*/ 0 h 2004859"/>
                <a:gd name="connsiteX1" fmla="*/ 1691212 w 1691212"/>
                <a:gd name="connsiteY1" fmla="*/ 0 h 2004859"/>
                <a:gd name="connsiteX2" fmla="*/ 1691212 w 1691212"/>
                <a:gd name="connsiteY2" fmla="*/ 2004859 h 2004859"/>
                <a:gd name="connsiteX3" fmla="*/ 0 w 1691212"/>
                <a:gd name="connsiteY3" fmla="*/ 2004859 h 2004859"/>
                <a:gd name="connsiteX4" fmla="*/ 0 w 1691212"/>
                <a:gd name="connsiteY4" fmla="*/ 568300 h 2004859"/>
                <a:gd name="connsiteX5" fmla="*/ 568768 w 1691212"/>
                <a:gd name="connsiteY5" fmla="*/ 0 h 2004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91212" h="2004859">
                  <a:moveTo>
                    <a:pt x="568768" y="0"/>
                  </a:moveTo>
                  <a:lnTo>
                    <a:pt x="1691212" y="0"/>
                  </a:lnTo>
                  <a:lnTo>
                    <a:pt x="1691212" y="2004859"/>
                  </a:lnTo>
                  <a:lnTo>
                    <a:pt x="0" y="2004859"/>
                  </a:lnTo>
                  <a:lnTo>
                    <a:pt x="0" y="568300"/>
                  </a:lnTo>
                  <a:cubicBezTo>
                    <a:pt x="0" y="254316"/>
                    <a:pt x="254524" y="0"/>
                    <a:pt x="568768"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lIns="72000" tIns="36000" rIns="72000" bIns="36000" rtlCol="0" anchor="ctr">
              <a:noAutofit/>
            </a:bodyPr>
            <a:lstStyle/>
            <a:p>
              <a:pPr algn="ctr"/>
              <a:endParaRPr lang="en-US" sz="2000" noProof="0"/>
            </a:p>
          </p:txBody>
        </p:sp>
      </p:grpSp>
      <p:sp>
        <p:nvSpPr>
          <p:cNvPr id="7" name="Text Placeholder 2"/>
          <p:cNvSpPr>
            <a:spLocks noGrp="1"/>
          </p:cNvSpPr>
          <p:nvPr userDrawn="1">
            <p:ph type="body" sz="quarter" idx="13" hasCustomPrompt="1"/>
          </p:nvPr>
        </p:nvSpPr>
        <p:spPr>
          <a:xfrm>
            <a:off x="358776" y="1626668"/>
            <a:ext cx="6616700" cy="4121670"/>
          </a:xfrm>
        </p:spPr>
        <p:txBody>
          <a:bodyPr tIns="0" anchor="t" anchorCtr="0"/>
          <a:lstStyle>
            <a:lvl1pPr marL="0" indent="0">
              <a:lnSpc>
                <a:spcPct val="100000"/>
              </a:lnSpc>
              <a:spcBef>
                <a:spcPts val="0"/>
              </a:spcBef>
              <a:spcAft>
                <a:spcPts val="4500"/>
              </a:spcAft>
              <a:buFont typeface="Arial" panose="020B0604020202020204" pitchFamily="34" charset="0"/>
              <a:buChar char="​"/>
              <a:defRPr sz="4000" i="0">
                <a:solidFill>
                  <a:schemeClr val="tx2"/>
                </a:solidFill>
                <a:latin typeface="+mj-lt"/>
              </a:defRPr>
            </a:lvl1pPr>
            <a:lvl2pPr marL="0" indent="0">
              <a:lnSpc>
                <a:spcPct val="100000"/>
              </a:lnSpc>
              <a:spcBef>
                <a:spcPts val="0"/>
              </a:spcBef>
              <a:spcAft>
                <a:spcPts val="600"/>
              </a:spcAft>
              <a:buFont typeface="Arial" panose="020B0604020202020204" pitchFamily="34" charset="0"/>
              <a:buChar char="​"/>
              <a:defRPr sz="1400" b="0" cap="all" spc="0" baseline="0">
                <a:solidFill>
                  <a:schemeClr val="tx2"/>
                </a:solidFill>
                <a:latin typeface="Consolas" panose="020B0609020204030204" pitchFamily="49" charset="0"/>
              </a:defRPr>
            </a:lvl2pPr>
            <a:lvl3pPr marL="0" indent="0">
              <a:lnSpc>
                <a:spcPct val="100000"/>
              </a:lnSpc>
              <a:spcBef>
                <a:spcPts val="0"/>
              </a:spcBef>
              <a:spcAft>
                <a:spcPts val="600"/>
              </a:spcAft>
              <a:buFont typeface="Arial" panose="020B0604020202020204" pitchFamily="34" charset="0"/>
              <a:buNone/>
              <a:defRPr sz="1400" b="0" cap="all" spc="0" baseline="0">
                <a:solidFill>
                  <a:schemeClr val="tx2"/>
                </a:solidFill>
                <a:latin typeface="Consolas" panose="020B0609020204030204" pitchFamily="49" charset="0"/>
              </a:defRPr>
            </a:lvl3pPr>
            <a:lvl4pPr marL="0" indent="0">
              <a:lnSpc>
                <a:spcPct val="100000"/>
              </a:lnSpc>
              <a:spcBef>
                <a:spcPts val="0"/>
              </a:spcBef>
              <a:spcAft>
                <a:spcPts val="600"/>
              </a:spcAft>
              <a:buFont typeface="Arial" panose="020B0604020202020204" pitchFamily="34" charset="0"/>
              <a:buChar char="​"/>
              <a:defRPr sz="1400" b="0" cap="all" spc="0" baseline="0">
                <a:solidFill>
                  <a:schemeClr val="tx2"/>
                </a:solidFill>
                <a:latin typeface="Consolas" panose="020B0609020204030204" pitchFamily="49" charset="0"/>
              </a:defRPr>
            </a:lvl4pPr>
            <a:lvl5pPr marL="0" indent="0">
              <a:lnSpc>
                <a:spcPct val="100000"/>
              </a:lnSpc>
              <a:spcBef>
                <a:spcPts val="0"/>
              </a:spcBef>
              <a:spcAft>
                <a:spcPts val="600"/>
              </a:spcAft>
              <a:buFont typeface="Arial" panose="020B0604020202020204" pitchFamily="34" charset="0"/>
              <a:buChar char="​"/>
              <a:defRPr sz="1400" b="0" cap="all" spc="0" baseline="0">
                <a:solidFill>
                  <a:schemeClr val="tx2"/>
                </a:solidFill>
                <a:latin typeface="Consolas" panose="020B0609020204030204" pitchFamily="49" charset="0"/>
              </a:defRPr>
            </a:lvl5pPr>
            <a:lvl6pPr marL="0" indent="0">
              <a:lnSpc>
                <a:spcPct val="100000"/>
              </a:lnSpc>
              <a:spcBef>
                <a:spcPts val="0"/>
              </a:spcBef>
              <a:spcAft>
                <a:spcPts val="600"/>
              </a:spcAft>
              <a:buFont typeface="Arial" panose="020B0604020202020204" pitchFamily="34" charset="0"/>
              <a:buChar char="​"/>
              <a:defRPr sz="1400" b="0" cap="all" spc="0" baseline="0">
                <a:solidFill>
                  <a:schemeClr val="tx2"/>
                </a:solidFill>
                <a:latin typeface="Consolas" panose="020B0609020204030204" pitchFamily="49" charset="0"/>
              </a:defRPr>
            </a:lvl6pPr>
            <a:lvl7pPr marL="0" indent="0">
              <a:lnSpc>
                <a:spcPct val="100000"/>
              </a:lnSpc>
              <a:spcBef>
                <a:spcPts val="0"/>
              </a:spcBef>
              <a:spcAft>
                <a:spcPts val="600"/>
              </a:spcAft>
              <a:buFont typeface="Arial" panose="020B0604020202020204" pitchFamily="34" charset="0"/>
              <a:buChar char="​"/>
              <a:defRPr sz="1400" b="0" cap="all" spc="0" baseline="0">
                <a:solidFill>
                  <a:schemeClr val="tx2"/>
                </a:solidFill>
                <a:latin typeface="Consolas" panose="020B0609020204030204" pitchFamily="49" charset="0"/>
              </a:defRPr>
            </a:lvl7pPr>
            <a:lvl8pPr marL="0" indent="0">
              <a:lnSpc>
                <a:spcPct val="100000"/>
              </a:lnSpc>
              <a:spcBef>
                <a:spcPts val="0"/>
              </a:spcBef>
              <a:spcAft>
                <a:spcPts val="600"/>
              </a:spcAft>
              <a:buFont typeface="Arial" panose="020B0604020202020204" pitchFamily="34" charset="0"/>
              <a:buChar char="​"/>
              <a:defRPr sz="1400" b="0" cap="all" spc="0" baseline="0">
                <a:solidFill>
                  <a:schemeClr val="tx2"/>
                </a:solidFill>
                <a:latin typeface="Consolas" panose="020B0609020204030204" pitchFamily="49" charset="0"/>
              </a:defRPr>
            </a:lvl8pPr>
            <a:lvl9pPr marL="0" indent="0">
              <a:lnSpc>
                <a:spcPct val="100000"/>
              </a:lnSpc>
              <a:spcBef>
                <a:spcPts val="0"/>
              </a:spcBef>
              <a:spcAft>
                <a:spcPts val="600"/>
              </a:spcAft>
              <a:buFont typeface="Arial" panose="020B0604020202020204" pitchFamily="34" charset="0"/>
              <a:buChar char="​"/>
              <a:defRPr sz="1400" b="0" cap="all" spc="0" baseline="0">
                <a:solidFill>
                  <a:schemeClr val="tx2"/>
                </a:solidFill>
                <a:latin typeface="Consolas" panose="020B0609020204030204" pitchFamily="49" charset="0"/>
              </a:defRPr>
            </a:lvl9pPr>
          </a:lstStyle>
          <a:p>
            <a:pPr marL="0" marR="0" lvl="0" indent="0" algn="l" defTabSz="914400" rtl="0" eaLnBrk="1" fontAlgn="auto" latinLnBrk="0" hangingPunct="1">
              <a:lnSpc>
                <a:spcPct val="100000"/>
              </a:lnSpc>
              <a:spcBef>
                <a:spcPts val="0"/>
              </a:spcBef>
              <a:spcAft>
                <a:spcPts val="4500"/>
              </a:spcAft>
              <a:buClrTx/>
              <a:buSzPct val="90000"/>
              <a:buFont typeface="Arial" panose="020B0604020202020204" pitchFamily="34" charset="0"/>
              <a:buChar char="​"/>
              <a:tabLst/>
              <a:defRPr/>
            </a:pPr>
            <a:r>
              <a:rPr lang="en-US"/>
              <a:t>Click to add a key thought, stat or quote text                   </a:t>
            </a:r>
            <a:r>
              <a:rPr lang="en-US" noProof="0"/>
              <a:t>Enter &amp; TAB to view next text style</a:t>
            </a:r>
            <a:endParaRPr lang="en-US"/>
          </a:p>
          <a:p>
            <a:pPr lvl="1"/>
            <a:r>
              <a:rPr lang="en-US" noProof="0"/>
              <a:t>Add name here</a:t>
            </a:r>
            <a:endParaRPr lang="en-US"/>
          </a:p>
        </p:txBody>
      </p:sp>
      <p:sp>
        <p:nvSpPr>
          <p:cNvPr id="4" name="Legal dynamic" descr="{&quot;templafy&quot;:{&quot;id&quot;:&quot;409cd477-a1df-46c4-9873-22deb3883a0c&quot;}}" title="Form.Cigna_Confidentiality.EvernorthConfidentiality">
            <a:extLst>
              <a:ext uri="{FF2B5EF4-FFF2-40B4-BE49-F238E27FC236}">
                <a16:creationId xmlns:a16="http://schemas.microsoft.com/office/drawing/2014/main" id="{7551AE01-EE7C-0BFC-DDDB-F7BD048FCB81}"/>
              </a:ext>
            </a:extLst>
          </p:cNvPr>
          <p:cNvSpPr/>
          <p:nvPr userDrawn="1"/>
        </p:nvSpPr>
        <p:spPr>
          <a:xfrm>
            <a:off x="5923280" y="6217200"/>
            <a:ext cx="44316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r">
              <a:lnSpc>
                <a:spcPct val="90000"/>
              </a:lnSpc>
            </a:pPr>
            <a:r>
              <a:rPr lang="en-US" sz="1000" b="0" i="0" cap="none" baseline="0">
                <a:solidFill>
                  <a:schemeClr val="tx2"/>
                </a:solidFill>
                <a:effectLst/>
                <a:latin typeface="Arial Narrow" panose="020B0604020202020204" pitchFamily="34" charset="0"/>
                <a:ea typeface="Arial" panose="020B0604020202020204" pitchFamily="34" charset="0"/>
                <a:cs typeface="Arial Narrow" panose="020B0604020202020204" pitchFamily="34" charset="0"/>
              </a:rPr>
              <a:t>Confidential, unpublished property of Evernorth Health Services. Do not duplicate or distribute. Use and distribution limited solely to authorized personnel. © 2024 Evernorth Health Services.</a:t>
            </a:r>
          </a:p>
        </p:txBody>
      </p:sp>
      <p:sp>
        <p:nvSpPr>
          <p:cNvPr id="5" name="Internal Stamp dynamic" descr="{&quot;templafy&quot;:{&quot;id&quot;:&quot;f582b345-dc92-4f1a-866f-3803db097bc4&quot;}}" title="Form.Cigna_Confidentiality.Cigna_confidentiality">
            <a:extLst>
              <a:ext uri="{FF2B5EF4-FFF2-40B4-BE49-F238E27FC236}">
                <a16:creationId xmlns:a16="http://schemas.microsoft.com/office/drawing/2014/main" id="{81FC5392-C6AA-30C1-C596-4C3C7B220DC1}"/>
              </a:ext>
            </a:extLst>
          </p:cNvPr>
          <p:cNvSpPr/>
          <p:nvPr userDrawn="1"/>
        </p:nvSpPr>
        <p:spPr>
          <a:xfrm>
            <a:off x="3276000" y="6216565"/>
            <a:ext cx="19404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lnSpc>
                <a:spcPct val="90000"/>
              </a:lnSpc>
            </a:pPr>
            <a:r>
              <a:rPr lang="en-US" sz="1000" b="0" i="0" kern="1200" cap="none" baseline="0" noProof="0">
                <a:solidFill>
                  <a:schemeClr val="tx2"/>
                </a:solidFill>
                <a:effectLst/>
                <a:latin typeface="Arial Narrow" panose="020B0604020202020204" pitchFamily="34" charset="0"/>
                <a:ea typeface="+mn-ea"/>
                <a:cs typeface="+mn-cs"/>
              </a:rPr>
              <a:t>For internal use only. Use and distribution limited solely to authorized personnel.</a:t>
            </a:r>
          </a:p>
        </p:txBody>
      </p:sp>
      <p:pic>
        <p:nvPicPr>
          <p:cNvPr id="8" name="Dynamic logo hypermint" descr="{&quot;templafy&quot;:{&quot;id&quot;:&quot;a467c377-4e7c-49b5-9a14-74c1457b521b&quot;}}">
            <a:extLst>
              <a:ext uri="{FF2B5EF4-FFF2-40B4-BE49-F238E27FC236}">
                <a16:creationId xmlns:a16="http://schemas.microsoft.com/office/drawing/2014/main" id="{A14C8111-A40D-E964-8F4E-9CD66BA04998}"/>
              </a:ext>
            </a:extLst>
          </p:cNvPr>
          <p:cNvPicPr>
            <a:picLocks/>
          </p:cNvPicPr>
          <p:nvPr userDrawn="1"/>
        </p:nvPicPr>
        <p:blipFill>
          <a:blip r:embed="rId3">
            <a:extLst>
              <a:ext uri="{28A0092B-C50C-407E-A947-70E740481C1C}">
                <a14:useLocalDpi xmlns:a14="http://schemas.microsoft.com/office/drawing/2010/main" val="0"/>
              </a:ext>
            </a:extLst>
          </a:blip>
          <a:stretch>
            <a:fillRect/>
          </a:stretch>
        </p:blipFill>
        <p:spPr>
          <a:xfrm>
            <a:off x="346677" y="5882399"/>
            <a:ext cx="2145868" cy="756094"/>
          </a:xfrm>
          <a:prstGeom prst="rect">
            <a:avLst/>
          </a:prstGeom>
        </p:spPr>
      </p:pic>
      <p:sp>
        <p:nvSpPr>
          <p:cNvPr id="15" name="Slide Number Placeholder 14">
            <a:extLst>
              <a:ext uri="{FF2B5EF4-FFF2-40B4-BE49-F238E27FC236}">
                <a16:creationId xmlns:a16="http://schemas.microsoft.com/office/drawing/2014/main" id="{ECD36F20-0F91-EAA5-7FCE-30C9BEA03A96}"/>
              </a:ext>
            </a:extLst>
          </p:cNvPr>
          <p:cNvSpPr>
            <a:spLocks noGrp="1"/>
          </p:cNvSpPr>
          <p:nvPr userDrawn="1">
            <p:ph type="sldNum" sz="quarter" idx="15"/>
          </p:nvPr>
        </p:nvSpPr>
        <p:spPr/>
        <p:txBody>
          <a:bodyPr/>
          <a:lstStyle>
            <a:lvl1pPr>
              <a:defRPr>
                <a:solidFill>
                  <a:schemeClr val="bg2"/>
                </a:solidFill>
              </a:defRPr>
            </a:lvl1pPr>
          </a:lstStyle>
          <a:p>
            <a:fld id="{23AA811B-2EBD-4900-905E-5BE206449611}" type="slidenum">
              <a:rPr lang="en-US" smtClean="0"/>
              <a:pPr/>
              <a:t>‹#›</a:t>
            </a:fld>
            <a:endParaRPr lang="en-US"/>
          </a:p>
        </p:txBody>
      </p:sp>
      <p:sp>
        <p:nvSpPr>
          <p:cNvPr id="6" name="Date Placeholder 5">
            <a:extLst>
              <a:ext uri="{FF2B5EF4-FFF2-40B4-BE49-F238E27FC236}">
                <a16:creationId xmlns:a16="http://schemas.microsoft.com/office/drawing/2014/main" id="{0146A4EE-DB3E-5E1D-2650-184AE2DD1617}"/>
              </a:ext>
            </a:extLst>
          </p:cNvPr>
          <p:cNvSpPr>
            <a:spLocks noGrp="1"/>
          </p:cNvSpPr>
          <p:nvPr>
            <p:ph type="dt" sz="half" idx="16"/>
          </p:nvPr>
        </p:nvSpPr>
        <p:spPr>
          <a:xfrm>
            <a:off x="10630800" y="6364800"/>
            <a:ext cx="691200" cy="180000"/>
          </a:xfrm>
        </p:spPr>
        <p:txBody>
          <a:bodyPr/>
          <a:lstStyle>
            <a:lvl1pPr>
              <a:defRPr>
                <a:solidFill>
                  <a:srgbClr val="002F32"/>
                </a:solidFill>
              </a:defRPr>
            </a:lvl1pPr>
          </a:lstStyle>
          <a:p>
            <a:fld id="{B118041E-2DAD-480C-AEE4-E661A097CFE4}" type="datetime1">
              <a:rPr lang="en-US" smtClean="0"/>
              <a:pPr/>
              <a:t>7/17/2026</a:t>
            </a:fld>
            <a:endParaRPr lang="en-US"/>
          </a:p>
        </p:txBody>
      </p:sp>
    </p:spTree>
    <p:extLst>
      <p:ext uri="{BB962C8B-B14F-4D97-AF65-F5344CB8AC3E}">
        <p14:creationId xmlns:p14="http://schemas.microsoft.com/office/powerpoint/2010/main" val="1547502233"/>
      </p:ext>
    </p:extLst>
  </p:cSld>
  <p:clrMapOvr>
    <a:overrideClrMapping bg1="dk1" tx1="lt1" bg2="dk2" tx2="lt2" accent1="accent1" accent2="accent2" accent3="accent3" accent4="accent4" accent5="accent5" accent6="accent6" hlink="hlink" folHlink="folHlink"/>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G. Quote">
    <p:spTree>
      <p:nvGrpSpPr>
        <p:cNvPr id="1" name=""/>
        <p:cNvGrpSpPr/>
        <p:nvPr/>
      </p:nvGrpSpPr>
      <p:grpSpPr>
        <a:xfrm>
          <a:off x="0" y="0"/>
          <a:ext cx="0" cy="0"/>
          <a:chOff x="0" y="0"/>
          <a:chExt cx="0" cy="0"/>
        </a:xfrm>
      </p:grpSpPr>
      <p:sp>
        <p:nvSpPr>
          <p:cNvPr id="3" name="Background">
            <a:extLst>
              <a:ext uri="{FF2B5EF4-FFF2-40B4-BE49-F238E27FC236}">
                <a16:creationId xmlns:a16="http://schemas.microsoft.com/office/drawing/2014/main" id="{ACF02C55-7208-48B3-80BE-7F51B362FBEA}"/>
              </a:ext>
            </a:extLst>
          </p:cNvPr>
          <p:cNvSpPr>
            <a:spLocks noGrp="1" noRot="1" noMove="1" noResize="1" noEditPoints="1" noAdjustHandles="1" noChangeArrowheads="1" noChangeShapeType="1"/>
          </p:cNvSpPr>
          <p:nvPr userDrawn="1"/>
        </p:nvSpPr>
        <p:spPr bwMode="white">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a:solidFill>
                <a:schemeClr val="tx1"/>
              </a:solidFill>
            </a:endParaRPr>
          </a:p>
        </p:txBody>
      </p:sp>
      <p:grpSp>
        <p:nvGrpSpPr>
          <p:cNvPr id="4" name="Group 3">
            <a:extLst>
              <a:ext uri="{FF2B5EF4-FFF2-40B4-BE49-F238E27FC236}">
                <a16:creationId xmlns:a16="http://schemas.microsoft.com/office/drawing/2014/main" id="{5C8369E5-F6C0-8EFA-219C-0B684F25A265}"/>
              </a:ext>
            </a:extLst>
          </p:cNvPr>
          <p:cNvGrpSpPr>
            <a:grpSpLocks noGrp="1" noUngrp="1" noRot="1" noMove="1" noResize="1"/>
          </p:cNvGrpSpPr>
          <p:nvPr userDrawn="1"/>
        </p:nvGrpSpPr>
        <p:grpSpPr>
          <a:xfrm>
            <a:off x="7651420" y="3014"/>
            <a:ext cx="4540580" cy="6858000"/>
            <a:chOff x="7656945" y="3014"/>
            <a:chExt cx="4540580" cy="6858000"/>
          </a:xfrm>
          <a:gradFill>
            <a:gsLst>
              <a:gs pos="15000">
                <a:schemeClr val="accent1"/>
              </a:gs>
              <a:gs pos="87000">
                <a:schemeClr val="accent3"/>
              </a:gs>
              <a:gs pos="43000">
                <a:srgbClr val="1FC7A2"/>
              </a:gs>
              <a:gs pos="70000">
                <a:schemeClr val="accent2"/>
              </a:gs>
            </a:gsLst>
            <a:lin ang="15600000" scaled="0"/>
          </a:gradFill>
        </p:grpSpPr>
        <p:sp>
          <p:nvSpPr>
            <p:cNvPr id="5" name="Freeform 4">
              <a:extLst>
                <a:ext uri="{FF2B5EF4-FFF2-40B4-BE49-F238E27FC236}">
                  <a16:creationId xmlns:a16="http://schemas.microsoft.com/office/drawing/2014/main" id="{72E91AFC-990F-0E4C-DE58-FCB18F0B9958}"/>
                </a:ext>
              </a:extLst>
            </p:cNvPr>
            <p:cNvSpPr>
              <a:spLocks noGrp="1" noRot="1" noMove="1" noResize="1" noEditPoints="1" noAdjustHandles="1" noChangeArrowheads="1" noChangeShapeType="1"/>
            </p:cNvSpPr>
            <p:nvPr userDrawn="1"/>
          </p:nvSpPr>
          <p:spPr>
            <a:xfrm>
              <a:off x="7656945" y="3014"/>
              <a:ext cx="4535055" cy="4859491"/>
            </a:xfrm>
            <a:custGeom>
              <a:avLst/>
              <a:gdLst>
                <a:gd name="connsiteX0" fmla="*/ 2843841 w 4535055"/>
                <a:gd name="connsiteY0" fmla="*/ 0 h 4859491"/>
                <a:gd name="connsiteX1" fmla="*/ 4535055 w 4535055"/>
                <a:gd name="connsiteY1" fmla="*/ 0 h 4859491"/>
                <a:gd name="connsiteX2" fmla="*/ 4535055 w 4535055"/>
                <a:gd name="connsiteY2" fmla="*/ 2010314 h 4859491"/>
                <a:gd name="connsiteX3" fmla="*/ 3270417 w 4535055"/>
                <a:gd name="connsiteY3" fmla="*/ 2010314 h 4859491"/>
                <a:gd name="connsiteX4" fmla="*/ 2843841 w 4535055"/>
                <a:gd name="connsiteY4" fmla="*/ 2437691 h 4859491"/>
                <a:gd name="connsiteX5" fmla="*/ 2843841 w 4535055"/>
                <a:gd name="connsiteY5" fmla="*/ 4289656 h 4859491"/>
                <a:gd name="connsiteX6" fmla="*/ 2275073 w 4535055"/>
                <a:gd name="connsiteY6" fmla="*/ 4859491 h 4859491"/>
                <a:gd name="connsiteX7" fmla="*/ 568768 w 4535055"/>
                <a:gd name="connsiteY7" fmla="*/ 4859491 h 4859491"/>
                <a:gd name="connsiteX8" fmla="*/ 0 w 4535055"/>
                <a:gd name="connsiteY8" fmla="*/ 4289656 h 4859491"/>
                <a:gd name="connsiteX9" fmla="*/ 0 w 4535055"/>
                <a:gd name="connsiteY9" fmla="*/ 2580150 h 4859491"/>
                <a:gd name="connsiteX10" fmla="*/ 568768 w 4535055"/>
                <a:gd name="connsiteY10" fmla="*/ 2010314 h 4859491"/>
                <a:gd name="connsiteX11" fmla="*/ 2417265 w 4535055"/>
                <a:gd name="connsiteY11" fmla="*/ 2010314 h 4859491"/>
                <a:gd name="connsiteX12" fmla="*/ 2843841 w 4535055"/>
                <a:gd name="connsiteY12" fmla="*/ 1582937 h 4859491"/>
                <a:gd name="connsiteX13" fmla="*/ 2843841 w 4535055"/>
                <a:gd name="connsiteY13" fmla="*/ 0 h 4859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535055" h="4859491">
                  <a:moveTo>
                    <a:pt x="2843841" y="0"/>
                  </a:moveTo>
                  <a:lnTo>
                    <a:pt x="4535055" y="0"/>
                  </a:lnTo>
                  <a:lnTo>
                    <a:pt x="4535055" y="2010314"/>
                  </a:lnTo>
                  <a:lnTo>
                    <a:pt x="3270417" y="2010314"/>
                  </a:lnTo>
                  <a:cubicBezTo>
                    <a:pt x="3034733" y="2010314"/>
                    <a:pt x="2843841" y="2201566"/>
                    <a:pt x="2843841" y="2437691"/>
                  </a:cubicBezTo>
                  <a:lnTo>
                    <a:pt x="2843841" y="4289656"/>
                  </a:lnTo>
                  <a:cubicBezTo>
                    <a:pt x="2843841" y="4657201"/>
                    <a:pt x="2526754" y="4859491"/>
                    <a:pt x="2275073" y="4859491"/>
                  </a:cubicBezTo>
                  <a:lnTo>
                    <a:pt x="568768" y="4859491"/>
                  </a:lnTo>
                  <a:cubicBezTo>
                    <a:pt x="254524" y="4859491"/>
                    <a:pt x="0" y="4604490"/>
                    <a:pt x="0" y="4289656"/>
                  </a:cubicBezTo>
                  <a:lnTo>
                    <a:pt x="0" y="2580150"/>
                  </a:lnTo>
                  <a:cubicBezTo>
                    <a:pt x="0" y="2265315"/>
                    <a:pt x="254524" y="2010314"/>
                    <a:pt x="568768" y="2010314"/>
                  </a:cubicBezTo>
                  <a:lnTo>
                    <a:pt x="2417265" y="2010314"/>
                  </a:lnTo>
                  <a:cubicBezTo>
                    <a:pt x="2652948" y="2010314"/>
                    <a:pt x="2843841" y="1819064"/>
                    <a:pt x="2843841" y="1582937"/>
                  </a:cubicBezTo>
                  <a:lnTo>
                    <a:pt x="2843841"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lIns="72000" tIns="36000" rIns="72000" bIns="36000" rtlCol="0" anchor="ctr">
              <a:noAutofit/>
            </a:bodyPr>
            <a:lstStyle/>
            <a:p>
              <a:pPr algn="ctr"/>
              <a:endParaRPr lang="en-US" sz="2000" noProof="0"/>
            </a:p>
          </p:txBody>
        </p:sp>
        <p:sp>
          <p:nvSpPr>
            <p:cNvPr id="8" name="Freeform 7">
              <a:extLst>
                <a:ext uri="{FF2B5EF4-FFF2-40B4-BE49-F238E27FC236}">
                  <a16:creationId xmlns:a16="http://schemas.microsoft.com/office/drawing/2014/main" id="{046A4D36-5497-0411-F9C0-B22B008077A3}"/>
                </a:ext>
              </a:extLst>
            </p:cNvPr>
            <p:cNvSpPr>
              <a:spLocks noGrp="1" noRot="1" noMove="1" noResize="1" noEditPoints="1" noAdjustHandles="1" noChangeArrowheads="1" noChangeShapeType="1"/>
            </p:cNvSpPr>
            <p:nvPr userDrawn="1"/>
          </p:nvSpPr>
          <p:spPr>
            <a:xfrm>
              <a:off x="10506313" y="4856155"/>
              <a:ext cx="1691212" cy="2004859"/>
            </a:xfrm>
            <a:custGeom>
              <a:avLst/>
              <a:gdLst>
                <a:gd name="connsiteX0" fmla="*/ 568768 w 1691212"/>
                <a:gd name="connsiteY0" fmla="*/ 0 h 2004859"/>
                <a:gd name="connsiteX1" fmla="*/ 1691212 w 1691212"/>
                <a:gd name="connsiteY1" fmla="*/ 0 h 2004859"/>
                <a:gd name="connsiteX2" fmla="*/ 1691212 w 1691212"/>
                <a:gd name="connsiteY2" fmla="*/ 2004859 h 2004859"/>
                <a:gd name="connsiteX3" fmla="*/ 0 w 1691212"/>
                <a:gd name="connsiteY3" fmla="*/ 2004859 h 2004859"/>
                <a:gd name="connsiteX4" fmla="*/ 0 w 1691212"/>
                <a:gd name="connsiteY4" fmla="*/ 568300 h 2004859"/>
                <a:gd name="connsiteX5" fmla="*/ 568768 w 1691212"/>
                <a:gd name="connsiteY5" fmla="*/ 0 h 2004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91212" h="2004859">
                  <a:moveTo>
                    <a:pt x="568768" y="0"/>
                  </a:moveTo>
                  <a:lnTo>
                    <a:pt x="1691212" y="0"/>
                  </a:lnTo>
                  <a:lnTo>
                    <a:pt x="1691212" y="2004859"/>
                  </a:lnTo>
                  <a:lnTo>
                    <a:pt x="0" y="2004859"/>
                  </a:lnTo>
                  <a:lnTo>
                    <a:pt x="0" y="568300"/>
                  </a:lnTo>
                  <a:cubicBezTo>
                    <a:pt x="0" y="254316"/>
                    <a:pt x="254524" y="0"/>
                    <a:pt x="568768"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lIns="72000" tIns="36000" rIns="72000" bIns="36000" rtlCol="0" anchor="ctr">
              <a:noAutofit/>
            </a:bodyPr>
            <a:lstStyle/>
            <a:p>
              <a:pPr algn="ctr"/>
              <a:endParaRPr lang="en-US" sz="2000" noProof="0"/>
            </a:p>
          </p:txBody>
        </p:sp>
      </p:grpSp>
      <p:pic>
        <p:nvPicPr>
          <p:cNvPr id="10" name="Picture 9">
            <a:extLst>
              <a:ext uri="{FF2B5EF4-FFF2-40B4-BE49-F238E27FC236}">
                <a16:creationId xmlns:a16="http://schemas.microsoft.com/office/drawing/2014/main" id="{BAA8D373-458F-CFA1-F827-407DA525A7C3}"/>
              </a:ext>
            </a:extLst>
          </p:cNvPr>
          <p:cNvPicPr>
            <a:picLocks noGrp="1" noRo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rcRect/>
          <a:stretch/>
        </p:blipFill>
        <p:spPr>
          <a:xfrm>
            <a:off x="3520800" y="128336"/>
            <a:ext cx="7207678" cy="6729664"/>
          </a:xfrm>
          <a:prstGeom prst="rect">
            <a:avLst/>
          </a:prstGeom>
        </p:spPr>
      </p:pic>
      <p:sp>
        <p:nvSpPr>
          <p:cNvPr id="7" name="Text Placeholder 2"/>
          <p:cNvSpPr>
            <a:spLocks noGrp="1"/>
          </p:cNvSpPr>
          <p:nvPr userDrawn="1">
            <p:ph type="body" sz="quarter" idx="13" hasCustomPrompt="1"/>
          </p:nvPr>
        </p:nvSpPr>
        <p:spPr>
          <a:xfrm>
            <a:off x="358776" y="1626668"/>
            <a:ext cx="4676774" cy="4121670"/>
          </a:xfrm>
        </p:spPr>
        <p:txBody>
          <a:bodyPr tIns="0" anchor="t" anchorCtr="0"/>
          <a:lstStyle>
            <a:lvl1pPr marL="0" indent="0">
              <a:lnSpc>
                <a:spcPct val="100000"/>
              </a:lnSpc>
              <a:spcBef>
                <a:spcPts val="0"/>
              </a:spcBef>
              <a:spcAft>
                <a:spcPts val="4500"/>
              </a:spcAft>
              <a:buFont typeface="Arial" panose="020B0604020202020204" pitchFamily="34" charset="0"/>
              <a:buChar char="​"/>
              <a:defRPr sz="4000" i="0">
                <a:solidFill>
                  <a:schemeClr val="accent3"/>
                </a:solidFill>
                <a:latin typeface="+mj-lt"/>
              </a:defRPr>
            </a:lvl1pPr>
            <a:lvl2pPr marL="0" indent="0">
              <a:lnSpc>
                <a:spcPct val="100000"/>
              </a:lnSpc>
              <a:spcBef>
                <a:spcPts val="0"/>
              </a:spcBef>
              <a:spcAft>
                <a:spcPts val="600"/>
              </a:spcAft>
              <a:buFont typeface="Arial" panose="020B0604020202020204" pitchFamily="34" charset="0"/>
              <a:buChar char="​"/>
              <a:defRPr sz="1400" b="0" cap="all" spc="0" baseline="0">
                <a:solidFill>
                  <a:schemeClr val="accent4"/>
                </a:solidFill>
                <a:latin typeface="Consolas" panose="020B0609020204030204" pitchFamily="49" charset="0"/>
              </a:defRPr>
            </a:lvl2pPr>
            <a:lvl3pPr marL="0" indent="0">
              <a:lnSpc>
                <a:spcPct val="100000"/>
              </a:lnSpc>
              <a:spcBef>
                <a:spcPts val="0"/>
              </a:spcBef>
              <a:spcAft>
                <a:spcPts val="600"/>
              </a:spcAft>
              <a:buFont typeface="Arial" panose="020B0604020202020204" pitchFamily="34" charset="0"/>
              <a:buNone/>
              <a:defRPr sz="1400" b="0" cap="all" spc="0" baseline="0">
                <a:solidFill>
                  <a:schemeClr val="accent4"/>
                </a:solidFill>
                <a:latin typeface="Consolas" panose="020B0609020204030204" pitchFamily="49" charset="0"/>
              </a:defRPr>
            </a:lvl3pPr>
            <a:lvl4pPr marL="0" indent="0">
              <a:lnSpc>
                <a:spcPct val="100000"/>
              </a:lnSpc>
              <a:spcBef>
                <a:spcPts val="0"/>
              </a:spcBef>
              <a:spcAft>
                <a:spcPts val="600"/>
              </a:spcAft>
              <a:buFont typeface="Arial" panose="020B0604020202020204" pitchFamily="34" charset="0"/>
              <a:buChar char="​"/>
              <a:defRPr sz="1400" b="0" cap="all" spc="0" baseline="0">
                <a:solidFill>
                  <a:schemeClr val="accent4"/>
                </a:solidFill>
                <a:latin typeface="Consolas" panose="020B0609020204030204" pitchFamily="49" charset="0"/>
              </a:defRPr>
            </a:lvl4pPr>
            <a:lvl5pPr marL="0" indent="0">
              <a:lnSpc>
                <a:spcPct val="100000"/>
              </a:lnSpc>
              <a:spcBef>
                <a:spcPts val="0"/>
              </a:spcBef>
              <a:spcAft>
                <a:spcPts val="600"/>
              </a:spcAft>
              <a:buFont typeface="Arial" panose="020B0604020202020204" pitchFamily="34" charset="0"/>
              <a:buChar char="​"/>
              <a:defRPr sz="1400" b="0" cap="all" spc="0" baseline="0">
                <a:solidFill>
                  <a:schemeClr val="accent4"/>
                </a:solidFill>
                <a:latin typeface="Consolas" panose="020B0609020204030204" pitchFamily="49" charset="0"/>
              </a:defRPr>
            </a:lvl5pPr>
            <a:lvl6pPr marL="0" indent="0">
              <a:lnSpc>
                <a:spcPct val="100000"/>
              </a:lnSpc>
              <a:spcBef>
                <a:spcPts val="0"/>
              </a:spcBef>
              <a:spcAft>
                <a:spcPts val="600"/>
              </a:spcAft>
              <a:buFont typeface="Arial" panose="020B0604020202020204" pitchFamily="34" charset="0"/>
              <a:buChar char="​"/>
              <a:defRPr sz="1400" b="0" cap="all" spc="0" baseline="0">
                <a:solidFill>
                  <a:schemeClr val="accent4"/>
                </a:solidFill>
                <a:latin typeface="Consolas" panose="020B0609020204030204" pitchFamily="49" charset="0"/>
              </a:defRPr>
            </a:lvl6pPr>
            <a:lvl7pPr marL="0" indent="0">
              <a:lnSpc>
                <a:spcPct val="100000"/>
              </a:lnSpc>
              <a:spcBef>
                <a:spcPts val="0"/>
              </a:spcBef>
              <a:spcAft>
                <a:spcPts val="600"/>
              </a:spcAft>
              <a:buFont typeface="Arial" panose="020B0604020202020204" pitchFamily="34" charset="0"/>
              <a:buChar char="​"/>
              <a:defRPr sz="1400" b="0" cap="all" spc="0" baseline="0">
                <a:solidFill>
                  <a:schemeClr val="accent4"/>
                </a:solidFill>
                <a:latin typeface="Consolas" panose="020B0609020204030204" pitchFamily="49" charset="0"/>
              </a:defRPr>
            </a:lvl7pPr>
            <a:lvl8pPr marL="0" indent="0">
              <a:lnSpc>
                <a:spcPct val="100000"/>
              </a:lnSpc>
              <a:spcBef>
                <a:spcPts val="0"/>
              </a:spcBef>
              <a:spcAft>
                <a:spcPts val="600"/>
              </a:spcAft>
              <a:buFont typeface="Arial" panose="020B0604020202020204" pitchFamily="34" charset="0"/>
              <a:buChar char="​"/>
              <a:defRPr sz="1400" b="0" cap="all" spc="0" baseline="0">
                <a:solidFill>
                  <a:schemeClr val="accent4"/>
                </a:solidFill>
                <a:latin typeface="Consolas" panose="020B0609020204030204" pitchFamily="49" charset="0"/>
              </a:defRPr>
            </a:lvl8pPr>
            <a:lvl9pPr marL="0" indent="0">
              <a:lnSpc>
                <a:spcPct val="100000"/>
              </a:lnSpc>
              <a:spcBef>
                <a:spcPts val="0"/>
              </a:spcBef>
              <a:spcAft>
                <a:spcPts val="600"/>
              </a:spcAft>
              <a:buFont typeface="Arial" panose="020B0604020202020204" pitchFamily="34" charset="0"/>
              <a:buChar char="​"/>
              <a:defRPr sz="1400" b="0" cap="all" spc="0" baseline="0">
                <a:solidFill>
                  <a:schemeClr val="accent4"/>
                </a:solidFill>
                <a:latin typeface="Consolas" panose="020B0609020204030204" pitchFamily="49" charset="0"/>
              </a:defRPr>
            </a:lvl9pPr>
          </a:lstStyle>
          <a:p>
            <a:pPr marL="0" marR="0" lvl="0" indent="0" algn="l" defTabSz="914400" rtl="0" eaLnBrk="1" fontAlgn="auto" latinLnBrk="0" hangingPunct="1">
              <a:lnSpc>
                <a:spcPct val="100000"/>
              </a:lnSpc>
              <a:spcBef>
                <a:spcPts val="0"/>
              </a:spcBef>
              <a:spcAft>
                <a:spcPts val="4500"/>
              </a:spcAft>
              <a:buClrTx/>
              <a:buSzPct val="90000"/>
              <a:buFont typeface="Arial" panose="020B0604020202020204" pitchFamily="34" charset="0"/>
              <a:buChar char="​"/>
              <a:tabLst/>
              <a:defRPr/>
            </a:pPr>
            <a:r>
              <a:rPr lang="en-US"/>
              <a:t>Click to add a key thought, stat or quote text                   </a:t>
            </a:r>
            <a:r>
              <a:rPr lang="en-US" noProof="0"/>
              <a:t>Enter &amp; TAB to view next text style</a:t>
            </a:r>
            <a:endParaRPr lang="en-US"/>
          </a:p>
          <a:p>
            <a:pPr lvl="1"/>
            <a:r>
              <a:rPr lang="en-US" noProof="0"/>
              <a:t>Add name here</a:t>
            </a:r>
            <a:endParaRPr lang="en-US"/>
          </a:p>
        </p:txBody>
      </p:sp>
      <p:sp>
        <p:nvSpPr>
          <p:cNvPr id="2" name="Legal dynamic" descr="{&quot;templafy&quot;:{&quot;id&quot;:&quot;401a7192-8063-4513-8b1e-6c6bf6d24f87&quot;}}" title="Form.Cigna_Confidentiality.EvernorthConfidentiality">
            <a:extLst>
              <a:ext uri="{FF2B5EF4-FFF2-40B4-BE49-F238E27FC236}">
                <a16:creationId xmlns:a16="http://schemas.microsoft.com/office/drawing/2014/main" id="{C5AC1E1C-A5C9-9BAA-955A-997F9A5BCF63}"/>
              </a:ext>
            </a:extLst>
          </p:cNvPr>
          <p:cNvSpPr/>
          <p:nvPr userDrawn="1"/>
        </p:nvSpPr>
        <p:spPr>
          <a:xfrm>
            <a:off x="5922000" y="6216565"/>
            <a:ext cx="44316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r">
              <a:lnSpc>
                <a:spcPct val="90000"/>
              </a:lnSpc>
            </a:pPr>
            <a:r>
              <a:rPr lang="en-US" sz="1000" b="0" i="0" cap="none" baseline="0">
                <a:solidFill>
                  <a:schemeClr val="bg2"/>
                </a:solidFill>
                <a:effectLst/>
                <a:latin typeface="Arial Narrow" panose="020B0604020202020204" pitchFamily="34" charset="0"/>
                <a:ea typeface="Arial" panose="020B0604020202020204" pitchFamily="34" charset="0"/>
                <a:cs typeface="Arial Narrow" panose="020B0604020202020204" pitchFamily="34" charset="0"/>
              </a:rPr>
              <a:t>Confidential, unpublished property of Evernorth Health Services. Do not duplicate or distribute. Use and distribution limited solely to authorized personnel. © 2024 Evernorth Health Services.</a:t>
            </a:r>
          </a:p>
        </p:txBody>
      </p:sp>
      <p:pic>
        <p:nvPicPr>
          <p:cNvPr id="11" name="Dynamic logo dark mint" descr="{&quot;templafy&quot;:{&quot;id&quot;:&quot;65c3b18a-a772-46b7-8199-82e5630fb78e&quot;}}">
            <a:extLst>
              <a:ext uri="{FF2B5EF4-FFF2-40B4-BE49-F238E27FC236}">
                <a16:creationId xmlns:a16="http://schemas.microsoft.com/office/drawing/2014/main" id="{D491A171-90D6-BD9B-BC75-3D25C0F35227}"/>
              </a:ext>
            </a:extLst>
          </p:cNvPr>
          <p:cNvPicPr>
            <a:picLocks/>
          </p:cNvPicPr>
          <p:nvPr userDrawn="1"/>
        </p:nvPicPr>
        <p:blipFill>
          <a:blip r:embed="rId3">
            <a:extLst>
              <a:ext uri="{28A0092B-C50C-407E-A947-70E740481C1C}">
                <a14:useLocalDpi xmlns:a14="http://schemas.microsoft.com/office/drawing/2010/main" val="0"/>
              </a:ext>
            </a:extLst>
          </a:blip>
          <a:stretch>
            <a:fillRect/>
          </a:stretch>
        </p:blipFill>
        <p:spPr>
          <a:xfrm>
            <a:off x="346677" y="5882399"/>
            <a:ext cx="2145868" cy="756094"/>
          </a:xfrm>
          <a:prstGeom prst="rect">
            <a:avLst/>
          </a:prstGeom>
        </p:spPr>
      </p:pic>
      <p:sp>
        <p:nvSpPr>
          <p:cNvPr id="13" name="Internal Stamp dynamic" descr="{&quot;templafy&quot;:{&quot;id&quot;:&quot;e26ebfe3-1046-4836-bb7b-845c13ec4955&quot;}}" title="Form.Cigna_Confidentiality.Cigna_confidentiality">
            <a:extLst>
              <a:ext uri="{FF2B5EF4-FFF2-40B4-BE49-F238E27FC236}">
                <a16:creationId xmlns:a16="http://schemas.microsoft.com/office/drawing/2014/main" id="{341BEF96-DC88-2A65-CFC1-56FEF22DDF49}"/>
              </a:ext>
            </a:extLst>
          </p:cNvPr>
          <p:cNvSpPr/>
          <p:nvPr userDrawn="1"/>
        </p:nvSpPr>
        <p:spPr>
          <a:xfrm>
            <a:off x="2844000" y="6216565"/>
            <a:ext cx="14004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lnSpc>
                <a:spcPct val="90000"/>
              </a:lnSpc>
            </a:pPr>
            <a:r>
              <a:rPr lang="en-US" sz="1000" b="0" i="0" kern="1200" cap="none" baseline="0" noProof="0">
                <a:solidFill>
                  <a:schemeClr val="accent3"/>
                </a:solidFill>
                <a:effectLst/>
                <a:latin typeface="Arial Narrow" panose="020B0604020202020204" pitchFamily="34" charset="0"/>
                <a:ea typeface="+mn-ea"/>
                <a:cs typeface="+mn-cs"/>
              </a:rPr>
              <a:t>For internal use only. Use and distribution limited solely to authorized personnel.</a:t>
            </a:r>
          </a:p>
        </p:txBody>
      </p:sp>
      <p:sp>
        <p:nvSpPr>
          <p:cNvPr id="15" name="Slide Number Placeholder 14">
            <a:extLst>
              <a:ext uri="{FF2B5EF4-FFF2-40B4-BE49-F238E27FC236}">
                <a16:creationId xmlns:a16="http://schemas.microsoft.com/office/drawing/2014/main" id="{ECD36F20-0F91-EAA5-7FCE-30C9BEA03A96}"/>
              </a:ext>
            </a:extLst>
          </p:cNvPr>
          <p:cNvSpPr>
            <a:spLocks noGrp="1"/>
          </p:cNvSpPr>
          <p:nvPr userDrawn="1">
            <p:ph type="sldNum" sz="quarter" idx="15"/>
          </p:nvPr>
        </p:nvSpPr>
        <p:spPr/>
        <p:txBody>
          <a:bodyPr/>
          <a:lstStyle>
            <a:lvl1pPr>
              <a:defRPr>
                <a:solidFill>
                  <a:srgbClr val="002F32"/>
                </a:solidFill>
              </a:defRPr>
            </a:lvl1pPr>
          </a:lstStyle>
          <a:p>
            <a:fld id="{23AA811B-2EBD-4900-905E-5BE206449611}" type="slidenum">
              <a:rPr lang="en-US" smtClean="0"/>
              <a:pPr/>
              <a:t>‹#›</a:t>
            </a:fld>
            <a:endParaRPr lang="en-US"/>
          </a:p>
        </p:txBody>
      </p:sp>
      <p:sp>
        <p:nvSpPr>
          <p:cNvPr id="9" name="Date Placeholder 5">
            <a:extLst>
              <a:ext uri="{FF2B5EF4-FFF2-40B4-BE49-F238E27FC236}">
                <a16:creationId xmlns:a16="http://schemas.microsoft.com/office/drawing/2014/main" id="{A1A16286-3EC8-720B-D1E4-C0B6EBD6549C}"/>
              </a:ext>
            </a:extLst>
          </p:cNvPr>
          <p:cNvSpPr>
            <a:spLocks noGrp="1"/>
          </p:cNvSpPr>
          <p:nvPr>
            <p:ph type="dt" sz="half" idx="16"/>
          </p:nvPr>
        </p:nvSpPr>
        <p:spPr>
          <a:xfrm>
            <a:off x="10630800" y="6364800"/>
            <a:ext cx="691200" cy="180000"/>
          </a:xfrm>
        </p:spPr>
        <p:txBody>
          <a:bodyPr/>
          <a:lstStyle>
            <a:lvl1pPr>
              <a:defRPr>
                <a:solidFill>
                  <a:srgbClr val="002F32"/>
                </a:solidFill>
              </a:defRPr>
            </a:lvl1pPr>
          </a:lstStyle>
          <a:p>
            <a:fld id="{B118041E-2DAD-480C-AEE4-E661A097CFE4}" type="datetime1">
              <a:rPr lang="en-US" smtClean="0"/>
              <a:pPr/>
              <a:t>7/17/2026</a:t>
            </a:fld>
            <a:endParaRPr lang="en-US"/>
          </a:p>
        </p:txBody>
      </p:sp>
    </p:spTree>
    <p:extLst>
      <p:ext uri="{BB962C8B-B14F-4D97-AF65-F5344CB8AC3E}">
        <p14:creationId xmlns:p14="http://schemas.microsoft.com/office/powerpoint/2010/main" val="234538736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H. Quote">
    <p:bg>
      <p:bgRef idx="1001">
        <a:schemeClr val="bg1"/>
      </p:bgRef>
    </p:bg>
    <p:spTree>
      <p:nvGrpSpPr>
        <p:cNvPr id="1" name=""/>
        <p:cNvGrpSpPr/>
        <p:nvPr/>
      </p:nvGrpSpPr>
      <p:grpSpPr>
        <a:xfrm>
          <a:off x="0" y="0"/>
          <a:ext cx="0" cy="0"/>
          <a:chOff x="0" y="0"/>
          <a:chExt cx="0" cy="0"/>
        </a:xfrm>
      </p:grpSpPr>
      <p:sp>
        <p:nvSpPr>
          <p:cNvPr id="3" name="Background">
            <a:extLst>
              <a:ext uri="{FF2B5EF4-FFF2-40B4-BE49-F238E27FC236}">
                <a16:creationId xmlns:a16="http://schemas.microsoft.com/office/drawing/2014/main" id="{ACF02C55-7208-48B3-80BE-7F51B362FBEA}"/>
              </a:ext>
            </a:extLst>
          </p:cNvPr>
          <p:cNvSpPr>
            <a:spLocks noGrp="1" noRot="1" noMove="1" noResize="1" noEditPoints="1" noAdjustHandles="1" noChangeArrowheads="1" noChangeShapeType="1"/>
          </p:cNvSpPr>
          <p:nvPr userDrawn="1"/>
        </p:nvSpPr>
        <p:spPr bwMode="white">
          <a:xfrm>
            <a:off x="0" y="0"/>
            <a:ext cx="12192000" cy="6858000"/>
          </a:xfrm>
          <a:prstGeom prst="rect">
            <a:avLst/>
          </a:prstGeom>
          <a:solidFill>
            <a:srgbClr val="035C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a:solidFill>
                <a:schemeClr val="tx1"/>
              </a:solidFill>
            </a:endParaRPr>
          </a:p>
        </p:txBody>
      </p:sp>
      <p:grpSp>
        <p:nvGrpSpPr>
          <p:cNvPr id="9" name="Group 8">
            <a:extLst>
              <a:ext uri="{FF2B5EF4-FFF2-40B4-BE49-F238E27FC236}">
                <a16:creationId xmlns:a16="http://schemas.microsoft.com/office/drawing/2014/main" id="{2267E848-6517-8984-DE9A-55FD42A0E372}"/>
              </a:ext>
            </a:extLst>
          </p:cNvPr>
          <p:cNvGrpSpPr>
            <a:grpSpLocks noGrp="1" noUngrp="1" noRot="1" noMove="1" noResize="1"/>
          </p:cNvGrpSpPr>
          <p:nvPr userDrawn="1"/>
        </p:nvGrpSpPr>
        <p:grpSpPr>
          <a:xfrm>
            <a:off x="7656945" y="3014"/>
            <a:ext cx="4535055" cy="6861600"/>
            <a:chOff x="7656945" y="3014"/>
            <a:chExt cx="4535055" cy="6858000"/>
          </a:xfrm>
          <a:blipFill dpi="0" rotWithShape="0">
            <a:blip r:embed="rId2"/>
            <a:srcRect/>
            <a:stretch>
              <a:fillRect l="-2000" t="-1000" r="-1000" b="-1000"/>
            </a:stretch>
          </a:blipFill>
        </p:grpSpPr>
        <p:sp>
          <p:nvSpPr>
            <p:cNvPr id="11" name="Freeform 24">
              <a:extLst>
                <a:ext uri="{FF2B5EF4-FFF2-40B4-BE49-F238E27FC236}">
                  <a16:creationId xmlns:a16="http://schemas.microsoft.com/office/drawing/2014/main" id="{2E7B0D4C-49A5-5FF7-6B81-5DA8FE02731C}"/>
                </a:ext>
              </a:extLst>
            </p:cNvPr>
            <p:cNvSpPr>
              <a:spLocks noGrp="1" noRot="1" noMove="1" noResize="1" noEditPoints="1" noAdjustHandles="1" noChangeArrowheads="1" noChangeShapeType="1"/>
            </p:cNvSpPr>
            <p:nvPr userDrawn="1"/>
          </p:nvSpPr>
          <p:spPr>
            <a:xfrm>
              <a:off x="7656945" y="3014"/>
              <a:ext cx="4535055" cy="4859491"/>
            </a:xfrm>
            <a:custGeom>
              <a:avLst/>
              <a:gdLst>
                <a:gd name="connsiteX0" fmla="*/ 2843841 w 4535055"/>
                <a:gd name="connsiteY0" fmla="*/ 0 h 4859491"/>
                <a:gd name="connsiteX1" fmla="*/ 4535055 w 4535055"/>
                <a:gd name="connsiteY1" fmla="*/ 0 h 4859491"/>
                <a:gd name="connsiteX2" fmla="*/ 4535055 w 4535055"/>
                <a:gd name="connsiteY2" fmla="*/ 2010314 h 4859491"/>
                <a:gd name="connsiteX3" fmla="*/ 3270417 w 4535055"/>
                <a:gd name="connsiteY3" fmla="*/ 2010314 h 4859491"/>
                <a:gd name="connsiteX4" fmla="*/ 2843841 w 4535055"/>
                <a:gd name="connsiteY4" fmla="*/ 2437691 h 4859491"/>
                <a:gd name="connsiteX5" fmla="*/ 2843841 w 4535055"/>
                <a:gd name="connsiteY5" fmla="*/ 4289656 h 4859491"/>
                <a:gd name="connsiteX6" fmla="*/ 2275073 w 4535055"/>
                <a:gd name="connsiteY6" fmla="*/ 4859491 h 4859491"/>
                <a:gd name="connsiteX7" fmla="*/ 568768 w 4535055"/>
                <a:gd name="connsiteY7" fmla="*/ 4859491 h 4859491"/>
                <a:gd name="connsiteX8" fmla="*/ 0 w 4535055"/>
                <a:gd name="connsiteY8" fmla="*/ 4289656 h 4859491"/>
                <a:gd name="connsiteX9" fmla="*/ 0 w 4535055"/>
                <a:gd name="connsiteY9" fmla="*/ 2580150 h 4859491"/>
                <a:gd name="connsiteX10" fmla="*/ 568768 w 4535055"/>
                <a:gd name="connsiteY10" fmla="*/ 2010314 h 4859491"/>
                <a:gd name="connsiteX11" fmla="*/ 2417265 w 4535055"/>
                <a:gd name="connsiteY11" fmla="*/ 2010314 h 4859491"/>
                <a:gd name="connsiteX12" fmla="*/ 2843841 w 4535055"/>
                <a:gd name="connsiteY12" fmla="*/ 1582937 h 4859491"/>
                <a:gd name="connsiteX13" fmla="*/ 2843841 w 4535055"/>
                <a:gd name="connsiteY13" fmla="*/ 0 h 4859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535055" h="4859491">
                  <a:moveTo>
                    <a:pt x="2843841" y="0"/>
                  </a:moveTo>
                  <a:lnTo>
                    <a:pt x="4535055" y="0"/>
                  </a:lnTo>
                  <a:lnTo>
                    <a:pt x="4535055" y="2010314"/>
                  </a:lnTo>
                  <a:lnTo>
                    <a:pt x="3270417" y="2010314"/>
                  </a:lnTo>
                  <a:cubicBezTo>
                    <a:pt x="3034733" y="2010314"/>
                    <a:pt x="2843841" y="2201566"/>
                    <a:pt x="2843841" y="2437691"/>
                  </a:cubicBezTo>
                  <a:lnTo>
                    <a:pt x="2843841" y="4289656"/>
                  </a:lnTo>
                  <a:cubicBezTo>
                    <a:pt x="2843841" y="4657201"/>
                    <a:pt x="2526754" y="4859491"/>
                    <a:pt x="2275073" y="4859491"/>
                  </a:cubicBezTo>
                  <a:lnTo>
                    <a:pt x="568768" y="4859491"/>
                  </a:lnTo>
                  <a:cubicBezTo>
                    <a:pt x="254524" y="4859491"/>
                    <a:pt x="0" y="4604490"/>
                    <a:pt x="0" y="4289656"/>
                  </a:cubicBezTo>
                  <a:lnTo>
                    <a:pt x="0" y="2580150"/>
                  </a:lnTo>
                  <a:cubicBezTo>
                    <a:pt x="0" y="2265315"/>
                    <a:pt x="254524" y="2010314"/>
                    <a:pt x="568768" y="2010314"/>
                  </a:cubicBezTo>
                  <a:lnTo>
                    <a:pt x="2417265" y="2010314"/>
                  </a:lnTo>
                  <a:cubicBezTo>
                    <a:pt x="2652948" y="2010314"/>
                    <a:pt x="2843841" y="1819064"/>
                    <a:pt x="2843841" y="1582937"/>
                  </a:cubicBezTo>
                  <a:lnTo>
                    <a:pt x="2843841"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lIns="72000" tIns="36000" rIns="72000" bIns="36000" rtlCol="0" anchor="ctr">
              <a:noAutofit/>
            </a:bodyPr>
            <a:lstStyle/>
            <a:p>
              <a:pPr algn="ctr"/>
              <a:endParaRPr lang="en-US" sz="2000" noProof="0"/>
            </a:p>
          </p:txBody>
        </p:sp>
        <p:sp>
          <p:nvSpPr>
            <p:cNvPr id="12" name="Freeform 34">
              <a:extLst>
                <a:ext uri="{FF2B5EF4-FFF2-40B4-BE49-F238E27FC236}">
                  <a16:creationId xmlns:a16="http://schemas.microsoft.com/office/drawing/2014/main" id="{1C0EC96D-253A-61A4-6508-353629EC006E}"/>
                </a:ext>
              </a:extLst>
            </p:cNvPr>
            <p:cNvSpPr>
              <a:spLocks noGrp="1" noRot="1" noMove="1" noResize="1" noEditPoints="1" noAdjustHandles="1" noChangeArrowheads="1" noChangeShapeType="1"/>
            </p:cNvSpPr>
            <p:nvPr userDrawn="1"/>
          </p:nvSpPr>
          <p:spPr>
            <a:xfrm>
              <a:off x="10494438" y="4856155"/>
              <a:ext cx="1691212" cy="2004859"/>
            </a:xfrm>
            <a:custGeom>
              <a:avLst/>
              <a:gdLst>
                <a:gd name="connsiteX0" fmla="*/ 568768 w 1691212"/>
                <a:gd name="connsiteY0" fmla="*/ 0 h 2004859"/>
                <a:gd name="connsiteX1" fmla="*/ 1691212 w 1691212"/>
                <a:gd name="connsiteY1" fmla="*/ 0 h 2004859"/>
                <a:gd name="connsiteX2" fmla="*/ 1691212 w 1691212"/>
                <a:gd name="connsiteY2" fmla="*/ 2004859 h 2004859"/>
                <a:gd name="connsiteX3" fmla="*/ 0 w 1691212"/>
                <a:gd name="connsiteY3" fmla="*/ 2004859 h 2004859"/>
                <a:gd name="connsiteX4" fmla="*/ 0 w 1691212"/>
                <a:gd name="connsiteY4" fmla="*/ 568300 h 2004859"/>
                <a:gd name="connsiteX5" fmla="*/ 568768 w 1691212"/>
                <a:gd name="connsiteY5" fmla="*/ 0 h 2004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91212" h="2004859">
                  <a:moveTo>
                    <a:pt x="568768" y="0"/>
                  </a:moveTo>
                  <a:lnTo>
                    <a:pt x="1691212" y="0"/>
                  </a:lnTo>
                  <a:lnTo>
                    <a:pt x="1691212" y="2004859"/>
                  </a:lnTo>
                  <a:lnTo>
                    <a:pt x="0" y="2004859"/>
                  </a:lnTo>
                  <a:lnTo>
                    <a:pt x="0" y="568300"/>
                  </a:lnTo>
                  <a:cubicBezTo>
                    <a:pt x="0" y="254316"/>
                    <a:pt x="254524" y="0"/>
                    <a:pt x="568768"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lIns="72000" tIns="36000" rIns="72000" bIns="36000" rtlCol="0" anchor="ctr">
              <a:noAutofit/>
            </a:bodyPr>
            <a:lstStyle/>
            <a:p>
              <a:pPr algn="ctr"/>
              <a:endParaRPr lang="en-US" sz="2000" noProof="0"/>
            </a:p>
          </p:txBody>
        </p:sp>
      </p:grpSp>
      <p:pic>
        <p:nvPicPr>
          <p:cNvPr id="8" name="Picture 7">
            <a:extLst>
              <a:ext uri="{FF2B5EF4-FFF2-40B4-BE49-F238E27FC236}">
                <a16:creationId xmlns:a16="http://schemas.microsoft.com/office/drawing/2014/main" id="{E06D2278-26FB-DA3C-F16B-839DC42424FF}"/>
              </a:ext>
            </a:extLst>
          </p:cNvPr>
          <p:cNvPicPr>
            <a:picLocks noGrp="1" noRot="1" noMove="1" noResize="1" noEditPoints="1" noAdjustHandles="1" noChangeArrowheads="1" noChangeShapeType="1" noCrop="1"/>
          </p:cNvPicPr>
          <p:nvPr userDrawn="1"/>
        </p:nvPicPr>
        <p:blipFill>
          <a:blip r:embed="rId3" cstate="email">
            <a:extLst>
              <a:ext uri="{28A0092B-C50C-407E-A947-70E740481C1C}">
                <a14:useLocalDpi xmlns:a14="http://schemas.microsoft.com/office/drawing/2010/main"/>
              </a:ext>
            </a:extLst>
          </a:blip>
          <a:srcRect/>
          <a:stretch/>
        </p:blipFill>
        <p:spPr>
          <a:xfrm>
            <a:off x="3520800" y="128336"/>
            <a:ext cx="7207678" cy="6729664"/>
          </a:xfrm>
          <a:prstGeom prst="rect">
            <a:avLst/>
          </a:prstGeom>
        </p:spPr>
      </p:pic>
      <p:sp>
        <p:nvSpPr>
          <p:cNvPr id="7" name="Text Placeholder 2"/>
          <p:cNvSpPr>
            <a:spLocks noGrp="1"/>
          </p:cNvSpPr>
          <p:nvPr userDrawn="1">
            <p:ph type="body" sz="quarter" idx="13" hasCustomPrompt="1"/>
          </p:nvPr>
        </p:nvSpPr>
        <p:spPr>
          <a:xfrm>
            <a:off x="358776" y="1626668"/>
            <a:ext cx="4676774" cy="4121670"/>
          </a:xfrm>
        </p:spPr>
        <p:txBody>
          <a:bodyPr tIns="0" anchor="t" anchorCtr="0"/>
          <a:lstStyle>
            <a:lvl1pPr marL="0" indent="0">
              <a:lnSpc>
                <a:spcPct val="100000"/>
              </a:lnSpc>
              <a:spcBef>
                <a:spcPts val="0"/>
              </a:spcBef>
              <a:spcAft>
                <a:spcPts val="4500"/>
              </a:spcAft>
              <a:buFont typeface="Arial" panose="020B0604020202020204" pitchFamily="34" charset="0"/>
              <a:buChar char="​"/>
              <a:defRPr sz="4000" i="0">
                <a:solidFill>
                  <a:schemeClr val="tx2"/>
                </a:solidFill>
                <a:latin typeface="+mj-lt"/>
              </a:defRPr>
            </a:lvl1pPr>
            <a:lvl2pPr marL="0" indent="0">
              <a:lnSpc>
                <a:spcPct val="100000"/>
              </a:lnSpc>
              <a:spcBef>
                <a:spcPts val="0"/>
              </a:spcBef>
              <a:spcAft>
                <a:spcPts val="600"/>
              </a:spcAft>
              <a:buFont typeface="Arial" panose="020B0604020202020204" pitchFamily="34" charset="0"/>
              <a:buChar char="​"/>
              <a:defRPr sz="1400" b="0" cap="all" spc="0" baseline="0">
                <a:solidFill>
                  <a:schemeClr val="tx2"/>
                </a:solidFill>
                <a:latin typeface="Consolas" panose="020B0609020204030204" pitchFamily="49" charset="0"/>
              </a:defRPr>
            </a:lvl2pPr>
            <a:lvl3pPr marL="0" indent="0">
              <a:lnSpc>
                <a:spcPct val="100000"/>
              </a:lnSpc>
              <a:spcBef>
                <a:spcPts val="0"/>
              </a:spcBef>
              <a:spcAft>
                <a:spcPts val="600"/>
              </a:spcAft>
              <a:buFont typeface="Arial" panose="020B0604020202020204" pitchFamily="34" charset="0"/>
              <a:buNone/>
              <a:defRPr sz="1400" b="0" cap="all" spc="0" baseline="0">
                <a:solidFill>
                  <a:schemeClr val="tx2"/>
                </a:solidFill>
                <a:latin typeface="Consolas" panose="020B0609020204030204" pitchFamily="49" charset="0"/>
              </a:defRPr>
            </a:lvl3pPr>
            <a:lvl4pPr marL="0" indent="0">
              <a:lnSpc>
                <a:spcPct val="100000"/>
              </a:lnSpc>
              <a:spcBef>
                <a:spcPts val="0"/>
              </a:spcBef>
              <a:spcAft>
                <a:spcPts val="600"/>
              </a:spcAft>
              <a:buFont typeface="Arial" panose="020B0604020202020204" pitchFamily="34" charset="0"/>
              <a:buChar char="​"/>
              <a:defRPr sz="1400" b="0" cap="all" spc="0" baseline="0">
                <a:solidFill>
                  <a:schemeClr val="tx2"/>
                </a:solidFill>
                <a:latin typeface="Consolas" panose="020B0609020204030204" pitchFamily="49" charset="0"/>
              </a:defRPr>
            </a:lvl4pPr>
            <a:lvl5pPr marL="0" indent="0">
              <a:lnSpc>
                <a:spcPct val="100000"/>
              </a:lnSpc>
              <a:spcBef>
                <a:spcPts val="0"/>
              </a:spcBef>
              <a:spcAft>
                <a:spcPts val="600"/>
              </a:spcAft>
              <a:buFont typeface="Arial" panose="020B0604020202020204" pitchFamily="34" charset="0"/>
              <a:buChar char="​"/>
              <a:defRPr sz="1400" b="0" cap="all" spc="0" baseline="0">
                <a:solidFill>
                  <a:schemeClr val="tx2"/>
                </a:solidFill>
                <a:latin typeface="Consolas" panose="020B0609020204030204" pitchFamily="49" charset="0"/>
              </a:defRPr>
            </a:lvl5pPr>
            <a:lvl6pPr marL="0" indent="0">
              <a:lnSpc>
                <a:spcPct val="100000"/>
              </a:lnSpc>
              <a:spcBef>
                <a:spcPts val="0"/>
              </a:spcBef>
              <a:spcAft>
                <a:spcPts val="600"/>
              </a:spcAft>
              <a:buFont typeface="Arial" panose="020B0604020202020204" pitchFamily="34" charset="0"/>
              <a:buChar char="​"/>
              <a:defRPr sz="1400" b="0" cap="all" spc="0" baseline="0">
                <a:solidFill>
                  <a:schemeClr val="tx2"/>
                </a:solidFill>
                <a:latin typeface="Consolas" panose="020B0609020204030204" pitchFamily="49" charset="0"/>
              </a:defRPr>
            </a:lvl6pPr>
            <a:lvl7pPr marL="0" indent="0">
              <a:lnSpc>
                <a:spcPct val="100000"/>
              </a:lnSpc>
              <a:spcBef>
                <a:spcPts val="0"/>
              </a:spcBef>
              <a:spcAft>
                <a:spcPts val="600"/>
              </a:spcAft>
              <a:buFont typeface="Arial" panose="020B0604020202020204" pitchFamily="34" charset="0"/>
              <a:buChar char="​"/>
              <a:defRPr sz="1400" b="0" cap="all" spc="0" baseline="0">
                <a:solidFill>
                  <a:schemeClr val="tx2"/>
                </a:solidFill>
                <a:latin typeface="Consolas" panose="020B0609020204030204" pitchFamily="49" charset="0"/>
              </a:defRPr>
            </a:lvl7pPr>
            <a:lvl8pPr marL="0" indent="0">
              <a:lnSpc>
                <a:spcPct val="100000"/>
              </a:lnSpc>
              <a:spcBef>
                <a:spcPts val="0"/>
              </a:spcBef>
              <a:spcAft>
                <a:spcPts val="600"/>
              </a:spcAft>
              <a:buFont typeface="Arial" panose="020B0604020202020204" pitchFamily="34" charset="0"/>
              <a:buChar char="​"/>
              <a:defRPr sz="1400" b="0" cap="all" spc="0" baseline="0">
                <a:solidFill>
                  <a:schemeClr val="tx2"/>
                </a:solidFill>
                <a:latin typeface="Consolas" panose="020B0609020204030204" pitchFamily="49" charset="0"/>
              </a:defRPr>
            </a:lvl8pPr>
            <a:lvl9pPr marL="0" indent="0">
              <a:lnSpc>
                <a:spcPct val="100000"/>
              </a:lnSpc>
              <a:spcBef>
                <a:spcPts val="0"/>
              </a:spcBef>
              <a:spcAft>
                <a:spcPts val="600"/>
              </a:spcAft>
              <a:buFont typeface="Arial" panose="020B0604020202020204" pitchFamily="34" charset="0"/>
              <a:buChar char="​"/>
              <a:defRPr sz="1400" b="0" cap="all" spc="0" baseline="0">
                <a:solidFill>
                  <a:schemeClr val="tx2"/>
                </a:solidFill>
                <a:latin typeface="Consolas" panose="020B0609020204030204" pitchFamily="49" charset="0"/>
              </a:defRPr>
            </a:lvl9pPr>
          </a:lstStyle>
          <a:p>
            <a:pPr marL="0" marR="0" lvl="0" indent="0" algn="l" defTabSz="914400" rtl="0" eaLnBrk="1" fontAlgn="auto" latinLnBrk="0" hangingPunct="1">
              <a:lnSpc>
                <a:spcPct val="100000"/>
              </a:lnSpc>
              <a:spcBef>
                <a:spcPts val="0"/>
              </a:spcBef>
              <a:spcAft>
                <a:spcPts val="4500"/>
              </a:spcAft>
              <a:buClrTx/>
              <a:buSzPct val="90000"/>
              <a:buFont typeface="Arial" panose="020B0604020202020204" pitchFamily="34" charset="0"/>
              <a:buChar char="​"/>
              <a:tabLst/>
              <a:defRPr/>
            </a:pPr>
            <a:r>
              <a:rPr lang="en-US"/>
              <a:t>Click to add a key thought, stat or quote text                   </a:t>
            </a:r>
            <a:r>
              <a:rPr lang="en-US" noProof="0"/>
              <a:t>Enter &amp; TAB to view next text style</a:t>
            </a:r>
            <a:endParaRPr lang="en-US"/>
          </a:p>
          <a:p>
            <a:pPr lvl="1"/>
            <a:r>
              <a:rPr lang="en-US" noProof="0"/>
              <a:t>Add name here</a:t>
            </a:r>
            <a:endParaRPr lang="en-US"/>
          </a:p>
        </p:txBody>
      </p:sp>
      <p:sp>
        <p:nvSpPr>
          <p:cNvPr id="4" name="Legal dynamic" descr="{&quot;templafy&quot;:{&quot;id&quot;:&quot;93f4085d-54a8-44b9-bc4d-d293ccdac21c&quot;}}" title="Form.Cigna_Confidentiality.EvernorthConfidentiality">
            <a:extLst>
              <a:ext uri="{FF2B5EF4-FFF2-40B4-BE49-F238E27FC236}">
                <a16:creationId xmlns:a16="http://schemas.microsoft.com/office/drawing/2014/main" id="{7551AE01-EE7C-0BFC-DDDB-F7BD048FCB81}"/>
              </a:ext>
            </a:extLst>
          </p:cNvPr>
          <p:cNvSpPr/>
          <p:nvPr userDrawn="1"/>
        </p:nvSpPr>
        <p:spPr>
          <a:xfrm>
            <a:off x="5923280" y="6217200"/>
            <a:ext cx="44316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r">
              <a:lnSpc>
                <a:spcPct val="90000"/>
              </a:lnSpc>
            </a:pPr>
            <a:r>
              <a:rPr lang="en-US" sz="1000" b="0" i="0" cap="none" baseline="0">
                <a:solidFill>
                  <a:schemeClr val="tx2"/>
                </a:solidFill>
                <a:effectLst/>
                <a:latin typeface="Arial Narrow" panose="020B0604020202020204" pitchFamily="34" charset="0"/>
                <a:ea typeface="Arial" panose="020B0604020202020204" pitchFamily="34" charset="0"/>
                <a:cs typeface="Arial Narrow" panose="020B0604020202020204" pitchFamily="34" charset="0"/>
              </a:rPr>
              <a:t>Confidential, unpublished property of Evernorth Health Services. Do not duplicate or distribute. Use and distribution limited solely to authorized personnel. © 2024 Evernorth Health Services.</a:t>
            </a:r>
          </a:p>
        </p:txBody>
      </p:sp>
      <p:pic>
        <p:nvPicPr>
          <p:cNvPr id="5" name="Dynamic logo hypermint" descr="{&quot;templafy&quot;:{&quot;id&quot;:&quot;44f10c86-88a2-418d-b54b-cbddc918c5a4&quot;}}">
            <a:extLst>
              <a:ext uri="{FF2B5EF4-FFF2-40B4-BE49-F238E27FC236}">
                <a16:creationId xmlns:a16="http://schemas.microsoft.com/office/drawing/2014/main" id="{A2316779-CA1F-441C-32E9-EE399ACC96ED}"/>
              </a:ext>
            </a:extLst>
          </p:cNvPr>
          <p:cNvPicPr>
            <a:picLocks/>
          </p:cNvPicPr>
          <p:nvPr userDrawn="1"/>
        </p:nvPicPr>
        <p:blipFill>
          <a:blip r:embed="rId4">
            <a:extLst>
              <a:ext uri="{28A0092B-C50C-407E-A947-70E740481C1C}">
                <a14:useLocalDpi xmlns:a14="http://schemas.microsoft.com/office/drawing/2010/main" val="0"/>
              </a:ext>
            </a:extLst>
          </a:blip>
          <a:stretch>
            <a:fillRect/>
          </a:stretch>
        </p:blipFill>
        <p:spPr>
          <a:xfrm>
            <a:off x="346677" y="5882399"/>
            <a:ext cx="2145868" cy="756094"/>
          </a:xfrm>
          <a:prstGeom prst="rect">
            <a:avLst/>
          </a:prstGeom>
        </p:spPr>
      </p:pic>
      <p:sp>
        <p:nvSpPr>
          <p:cNvPr id="16" name="Internal Stamp dynamic" descr="{&quot;templafy&quot;:{&quot;id&quot;:&quot;8a11c025-c7f8-4010-995b-489689fb6986&quot;}}" title="Form.Cigna_Confidentiality.Cigna_confidentiality">
            <a:extLst>
              <a:ext uri="{FF2B5EF4-FFF2-40B4-BE49-F238E27FC236}">
                <a16:creationId xmlns:a16="http://schemas.microsoft.com/office/drawing/2014/main" id="{5539DD72-0787-7F7E-33C2-100A5A490F0D}"/>
              </a:ext>
            </a:extLst>
          </p:cNvPr>
          <p:cNvSpPr/>
          <p:nvPr userDrawn="1"/>
        </p:nvSpPr>
        <p:spPr>
          <a:xfrm>
            <a:off x="2844000" y="6216565"/>
            <a:ext cx="14004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lnSpc>
                <a:spcPct val="90000"/>
              </a:lnSpc>
            </a:pPr>
            <a:r>
              <a:rPr lang="en-US" sz="1000" b="0" i="0" kern="1200" cap="none" baseline="0" noProof="0">
                <a:solidFill>
                  <a:schemeClr val="tx2"/>
                </a:solidFill>
                <a:effectLst/>
                <a:latin typeface="Arial Narrow" panose="020B0604020202020204" pitchFamily="34" charset="0"/>
                <a:ea typeface="+mn-ea"/>
                <a:cs typeface="+mn-cs"/>
              </a:rPr>
              <a:t>For internal use only. Use and distribution limited solely to authorized personnel.</a:t>
            </a:r>
          </a:p>
        </p:txBody>
      </p:sp>
      <p:sp>
        <p:nvSpPr>
          <p:cNvPr id="15" name="Slide Number Placeholder 14">
            <a:extLst>
              <a:ext uri="{FF2B5EF4-FFF2-40B4-BE49-F238E27FC236}">
                <a16:creationId xmlns:a16="http://schemas.microsoft.com/office/drawing/2014/main" id="{ECD36F20-0F91-EAA5-7FCE-30C9BEA03A96}"/>
              </a:ext>
            </a:extLst>
          </p:cNvPr>
          <p:cNvSpPr>
            <a:spLocks noGrp="1"/>
          </p:cNvSpPr>
          <p:nvPr userDrawn="1">
            <p:ph type="sldNum" sz="quarter" idx="15"/>
          </p:nvPr>
        </p:nvSpPr>
        <p:spPr/>
        <p:txBody>
          <a:bodyPr/>
          <a:lstStyle>
            <a:lvl1pPr>
              <a:defRPr>
                <a:solidFill>
                  <a:schemeClr val="bg2"/>
                </a:solidFill>
              </a:defRPr>
            </a:lvl1pPr>
          </a:lstStyle>
          <a:p>
            <a:fld id="{23AA811B-2EBD-4900-905E-5BE206449611}" type="slidenum">
              <a:rPr lang="en-US" smtClean="0"/>
              <a:pPr/>
              <a:t>‹#›</a:t>
            </a:fld>
            <a:endParaRPr lang="en-US"/>
          </a:p>
        </p:txBody>
      </p:sp>
      <p:sp>
        <p:nvSpPr>
          <p:cNvPr id="6" name="Date Placeholder 5">
            <a:extLst>
              <a:ext uri="{FF2B5EF4-FFF2-40B4-BE49-F238E27FC236}">
                <a16:creationId xmlns:a16="http://schemas.microsoft.com/office/drawing/2014/main" id="{408D07ED-D65C-26F6-40E1-9266152F4C75}"/>
              </a:ext>
            </a:extLst>
          </p:cNvPr>
          <p:cNvSpPr>
            <a:spLocks noGrp="1"/>
          </p:cNvSpPr>
          <p:nvPr>
            <p:ph type="dt" sz="half" idx="16"/>
          </p:nvPr>
        </p:nvSpPr>
        <p:spPr>
          <a:xfrm>
            <a:off x="10630800" y="6364800"/>
            <a:ext cx="691200" cy="180000"/>
          </a:xfrm>
        </p:spPr>
        <p:txBody>
          <a:bodyPr/>
          <a:lstStyle>
            <a:lvl1pPr>
              <a:defRPr>
                <a:solidFill>
                  <a:srgbClr val="002F32"/>
                </a:solidFill>
              </a:defRPr>
            </a:lvl1pPr>
          </a:lstStyle>
          <a:p>
            <a:fld id="{B118041E-2DAD-480C-AEE4-E661A097CFE4}" type="datetime1">
              <a:rPr lang="en-US" smtClean="0"/>
              <a:pPr/>
              <a:t>7/17/2026</a:t>
            </a:fld>
            <a:endParaRPr lang="en-US"/>
          </a:p>
        </p:txBody>
      </p:sp>
    </p:spTree>
    <p:extLst>
      <p:ext uri="{BB962C8B-B14F-4D97-AF65-F5344CB8AC3E}">
        <p14:creationId xmlns:p14="http://schemas.microsoft.com/office/powerpoint/2010/main" val="3230578706"/>
      </p:ext>
    </p:extLst>
  </p:cSld>
  <p:clrMapOvr>
    <a:overrideClrMapping bg1="dk1" tx1="lt1" bg2="dk2" tx2="lt2" accent1="accent1" accent2="accent2" accent3="accent3" accent4="accent4" accent5="accent5" accent6="accent6" hlink="hlink" folHlink="folHlink"/>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I. Quote">
    <p:spTree>
      <p:nvGrpSpPr>
        <p:cNvPr id="1" name=""/>
        <p:cNvGrpSpPr/>
        <p:nvPr/>
      </p:nvGrpSpPr>
      <p:grpSpPr>
        <a:xfrm>
          <a:off x="0" y="0"/>
          <a:ext cx="0" cy="0"/>
          <a:chOff x="0" y="0"/>
          <a:chExt cx="0" cy="0"/>
        </a:xfrm>
      </p:grpSpPr>
      <p:sp>
        <p:nvSpPr>
          <p:cNvPr id="3" name="Background">
            <a:extLst>
              <a:ext uri="{FF2B5EF4-FFF2-40B4-BE49-F238E27FC236}">
                <a16:creationId xmlns:a16="http://schemas.microsoft.com/office/drawing/2014/main" id="{ACF02C55-7208-48B3-80BE-7F51B362FBEA}"/>
              </a:ext>
            </a:extLst>
          </p:cNvPr>
          <p:cNvSpPr>
            <a:spLocks noGrp="1" noRot="1" noMove="1" noResize="1" noEditPoints="1" noAdjustHandles="1" noChangeArrowheads="1" noChangeShapeType="1"/>
          </p:cNvSpPr>
          <p:nvPr userDrawn="1"/>
        </p:nvSpPr>
        <p:spPr bwMode="white">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a:solidFill>
                <a:schemeClr val="tx1"/>
              </a:solidFill>
            </a:endParaRPr>
          </a:p>
        </p:txBody>
      </p:sp>
      <p:grpSp>
        <p:nvGrpSpPr>
          <p:cNvPr id="101" name="Group 100">
            <a:extLst>
              <a:ext uri="{FF2B5EF4-FFF2-40B4-BE49-F238E27FC236}">
                <a16:creationId xmlns:a16="http://schemas.microsoft.com/office/drawing/2014/main" id="{16FBE6C0-BD2D-BD7F-2DBE-DB3A6B92DB2E}"/>
              </a:ext>
            </a:extLst>
          </p:cNvPr>
          <p:cNvGrpSpPr>
            <a:grpSpLocks noGrp="1" noUngrp="1" noRot="1" noMove="1" noResize="1"/>
          </p:cNvGrpSpPr>
          <p:nvPr userDrawn="1"/>
        </p:nvGrpSpPr>
        <p:grpSpPr>
          <a:xfrm>
            <a:off x="3538575" y="4314726"/>
            <a:ext cx="8681999" cy="2543274"/>
            <a:chOff x="3538575" y="4314726"/>
            <a:chExt cx="8681999" cy="2543274"/>
          </a:xfrm>
        </p:grpSpPr>
        <p:sp>
          <p:nvSpPr>
            <p:cNvPr id="102" name="Freeform: Shape 101">
              <a:extLst>
                <a:ext uri="{FF2B5EF4-FFF2-40B4-BE49-F238E27FC236}">
                  <a16:creationId xmlns:a16="http://schemas.microsoft.com/office/drawing/2014/main" id="{8BBE020D-836B-CCDD-1FA1-172AC9310FE5}"/>
                </a:ext>
              </a:extLst>
            </p:cNvPr>
            <p:cNvSpPr>
              <a:spLocks noGrp="1" noRot="1" noMove="1" noResize="1" noEditPoints="1" noAdjustHandles="1" noChangeArrowheads="1" noChangeShapeType="1"/>
            </p:cNvSpPr>
            <p:nvPr userDrawn="1"/>
          </p:nvSpPr>
          <p:spPr>
            <a:xfrm>
              <a:off x="9086175" y="4314726"/>
              <a:ext cx="3134399" cy="2543274"/>
            </a:xfrm>
            <a:custGeom>
              <a:avLst/>
              <a:gdLst>
                <a:gd name="connsiteX0" fmla="*/ 1914660 w 3134399"/>
                <a:gd name="connsiteY0" fmla="*/ 0 h 2543274"/>
                <a:gd name="connsiteX1" fmla="*/ 2871990 w 3134399"/>
                <a:gd name="connsiteY1" fmla="*/ 0 h 2543274"/>
                <a:gd name="connsiteX2" fmla="*/ 3118253 w 3134399"/>
                <a:gd name="connsiteY2" fmla="*/ 116098 h 2543274"/>
                <a:gd name="connsiteX3" fmla="*/ 3134399 w 3134399"/>
                <a:gd name="connsiteY3" fmla="*/ 142718 h 2543274"/>
                <a:gd name="connsiteX4" fmla="*/ 3134399 w 3134399"/>
                <a:gd name="connsiteY4" fmla="*/ 2543274 h 2543274"/>
                <a:gd name="connsiteX5" fmla="*/ 0 w 3134399"/>
                <a:gd name="connsiteY5" fmla="*/ 2543274 h 2543274"/>
                <a:gd name="connsiteX6" fmla="*/ 0 w 3134399"/>
                <a:gd name="connsiteY6" fmla="*/ 1914659 h 2543274"/>
                <a:gd name="connsiteX7" fmla="*/ 319110 w 3134399"/>
                <a:gd name="connsiteY7" fmla="*/ 1595549 h 2543274"/>
                <a:gd name="connsiteX8" fmla="*/ 1356217 w 3134399"/>
                <a:gd name="connsiteY8" fmla="*/ 1595549 h 2543274"/>
                <a:gd name="connsiteX9" fmla="*/ 1595550 w 3134399"/>
                <a:gd name="connsiteY9" fmla="*/ 1356217 h 2543274"/>
                <a:gd name="connsiteX10" fmla="*/ 1595550 w 3134399"/>
                <a:gd name="connsiteY10" fmla="*/ 319110 h 2543274"/>
                <a:gd name="connsiteX11" fmla="*/ 1914660 w 3134399"/>
                <a:gd name="connsiteY11" fmla="*/ 0 h 25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34399" h="2543274">
                  <a:moveTo>
                    <a:pt x="1914660" y="0"/>
                  </a:moveTo>
                  <a:lnTo>
                    <a:pt x="2871990" y="0"/>
                  </a:lnTo>
                  <a:cubicBezTo>
                    <a:pt x="2971163" y="0"/>
                    <a:pt x="3059735" y="45184"/>
                    <a:pt x="3118253" y="116098"/>
                  </a:cubicBezTo>
                  <a:lnTo>
                    <a:pt x="3134399" y="142718"/>
                  </a:lnTo>
                  <a:lnTo>
                    <a:pt x="3134399" y="2543274"/>
                  </a:lnTo>
                  <a:lnTo>
                    <a:pt x="0" y="2543274"/>
                  </a:lnTo>
                  <a:lnTo>
                    <a:pt x="0" y="1914659"/>
                  </a:lnTo>
                  <a:cubicBezTo>
                    <a:pt x="0" y="1738351"/>
                    <a:pt x="142802" y="1595549"/>
                    <a:pt x="319110" y="1595549"/>
                  </a:cubicBezTo>
                  <a:lnTo>
                    <a:pt x="1356217" y="1595549"/>
                  </a:lnTo>
                  <a:cubicBezTo>
                    <a:pt x="1488448" y="1595549"/>
                    <a:pt x="1595550" y="1488448"/>
                    <a:pt x="1595550" y="1356217"/>
                  </a:cubicBezTo>
                  <a:lnTo>
                    <a:pt x="1595550" y="319110"/>
                  </a:lnTo>
                  <a:cubicBezTo>
                    <a:pt x="1595550" y="142802"/>
                    <a:pt x="1738352" y="0"/>
                    <a:pt x="1914660" y="0"/>
                  </a:cubicBezTo>
                  <a:close/>
                </a:path>
              </a:pathLst>
            </a:custGeom>
            <a:solidFill>
              <a:srgbClr val="008F8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72000" tIns="36000" rIns="72000" bIns="36000" rtlCol="0" anchor="ctr">
              <a:noAutofit/>
            </a:bodyPr>
            <a:lstStyle/>
            <a:p>
              <a:pPr algn="ctr"/>
              <a:endParaRPr lang="en-US" sz="2000" noProof="0"/>
            </a:p>
          </p:txBody>
        </p:sp>
        <p:sp>
          <p:nvSpPr>
            <p:cNvPr id="103" name="Freeform 17">
              <a:extLst>
                <a:ext uri="{FF2B5EF4-FFF2-40B4-BE49-F238E27FC236}">
                  <a16:creationId xmlns:a16="http://schemas.microsoft.com/office/drawing/2014/main" id="{837FD1D7-BDBA-8046-DF34-9A6F27727DDD}"/>
                </a:ext>
              </a:extLst>
            </p:cNvPr>
            <p:cNvSpPr>
              <a:spLocks noGrp="1" noRot="1" noMove="1" noResize="1" noEditPoints="1" noAdjustHandles="1" noChangeArrowheads="1" noChangeShapeType="1"/>
            </p:cNvSpPr>
            <p:nvPr userDrawn="1"/>
          </p:nvSpPr>
          <p:spPr>
            <a:xfrm>
              <a:off x="3538575" y="4314726"/>
              <a:ext cx="4752000" cy="2543274"/>
            </a:xfrm>
            <a:custGeom>
              <a:avLst/>
              <a:gdLst>
                <a:gd name="connsiteX0" fmla="*/ 1914660 w 4786649"/>
                <a:gd name="connsiteY0" fmla="*/ 0 h 2543274"/>
                <a:gd name="connsiteX1" fmla="*/ 2871990 w 4786649"/>
                <a:gd name="connsiteY1" fmla="*/ 0 h 2543274"/>
                <a:gd name="connsiteX2" fmla="*/ 3191100 w 4786649"/>
                <a:gd name="connsiteY2" fmla="*/ 319110 h 2543274"/>
                <a:gd name="connsiteX3" fmla="*/ 3191100 w 4786649"/>
                <a:gd name="connsiteY3" fmla="*/ 1356217 h 2543274"/>
                <a:gd name="connsiteX4" fmla="*/ 3430432 w 4786649"/>
                <a:gd name="connsiteY4" fmla="*/ 1595549 h 2543274"/>
                <a:gd name="connsiteX5" fmla="*/ 4467539 w 4786649"/>
                <a:gd name="connsiteY5" fmla="*/ 1595549 h 2543274"/>
                <a:gd name="connsiteX6" fmla="*/ 4786649 w 4786649"/>
                <a:gd name="connsiteY6" fmla="*/ 1914659 h 2543274"/>
                <a:gd name="connsiteX7" fmla="*/ 4786649 w 4786649"/>
                <a:gd name="connsiteY7" fmla="*/ 2543274 h 2543274"/>
                <a:gd name="connsiteX8" fmla="*/ 0 w 4786649"/>
                <a:gd name="connsiteY8" fmla="*/ 2543274 h 2543274"/>
                <a:gd name="connsiteX9" fmla="*/ 0 w 4786649"/>
                <a:gd name="connsiteY9" fmla="*/ 1914659 h 2543274"/>
                <a:gd name="connsiteX10" fmla="*/ 319110 w 4786649"/>
                <a:gd name="connsiteY10" fmla="*/ 1595549 h 2543274"/>
                <a:gd name="connsiteX11" fmla="*/ 1356217 w 4786649"/>
                <a:gd name="connsiteY11" fmla="*/ 1595549 h 2543274"/>
                <a:gd name="connsiteX12" fmla="*/ 1595550 w 4786649"/>
                <a:gd name="connsiteY12" fmla="*/ 1356217 h 2543274"/>
                <a:gd name="connsiteX13" fmla="*/ 1595550 w 4786649"/>
                <a:gd name="connsiteY13" fmla="*/ 319110 h 2543274"/>
                <a:gd name="connsiteX14" fmla="*/ 1914660 w 4786649"/>
                <a:gd name="connsiteY14" fmla="*/ 0 h 25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786649" h="2543274">
                  <a:moveTo>
                    <a:pt x="1914660" y="0"/>
                  </a:moveTo>
                  <a:lnTo>
                    <a:pt x="2871990" y="0"/>
                  </a:lnTo>
                  <a:cubicBezTo>
                    <a:pt x="3048298" y="0"/>
                    <a:pt x="3191100" y="142802"/>
                    <a:pt x="3191100" y="319110"/>
                  </a:cubicBezTo>
                  <a:lnTo>
                    <a:pt x="3191100" y="1356217"/>
                  </a:lnTo>
                  <a:cubicBezTo>
                    <a:pt x="3191100" y="1488448"/>
                    <a:pt x="3298201" y="1595549"/>
                    <a:pt x="3430432" y="1595549"/>
                  </a:cubicBezTo>
                  <a:lnTo>
                    <a:pt x="4467539" y="1595549"/>
                  </a:lnTo>
                  <a:cubicBezTo>
                    <a:pt x="4643848" y="1595549"/>
                    <a:pt x="4786649" y="1738351"/>
                    <a:pt x="4786649" y="1914659"/>
                  </a:cubicBezTo>
                  <a:lnTo>
                    <a:pt x="4786649" y="2543274"/>
                  </a:lnTo>
                  <a:lnTo>
                    <a:pt x="0" y="2543274"/>
                  </a:lnTo>
                  <a:lnTo>
                    <a:pt x="0" y="1914659"/>
                  </a:lnTo>
                  <a:cubicBezTo>
                    <a:pt x="0" y="1738351"/>
                    <a:pt x="142802" y="1595549"/>
                    <a:pt x="319110" y="1595549"/>
                  </a:cubicBezTo>
                  <a:lnTo>
                    <a:pt x="1356217" y="1595549"/>
                  </a:lnTo>
                  <a:cubicBezTo>
                    <a:pt x="1488448" y="1595549"/>
                    <a:pt x="1595550" y="1488448"/>
                    <a:pt x="1595550" y="1356217"/>
                  </a:cubicBezTo>
                  <a:lnTo>
                    <a:pt x="1595550" y="319110"/>
                  </a:lnTo>
                  <a:cubicBezTo>
                    <a:pt x="1595550" y="142802"/>
                    <a:pt x="1738352" y="0"/>
                    <a:pt x="1914660" y="0"/>
                  </a:cubicBezTo>
                  <a:close/>
                </a:path>
              </a:pathLst>
            </a:custGeom>
            <a:solidFill>
              <a:srgbClr val="90B9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72000" tIns="36000" rIns="72000" bIns="36000" rtlCol="0" anchor="ctr">
              <a:noAutofit/>
            </a:bodyPr>
            <a:lstStyle/>
            <a:p>
              <a:pPr algn="ctr"/>
              <a:endParaRPr lang="en-US" sz="2000" noProof="0"/>
            </a:p>
          </p:txBody>
        </p:sp>
        <p:grpSp>
          <p:nvGrpSpPr>
            <p:cNvPr id="104" name="Group 103">
              <a:extLst>
                <a:ext uri="{FF2B5EF4-FFF2-40B4-BE49-F238E27FC236}">
                  <a16:creationId xmlns:a16="http://schemas.microsoft.com/office/drawing/2014/main" id="{AFBBEC0D-177B-537E-5C61-3981CA599270}"/>
                </a:ext>
              </a:extLst>
            </p:cNvPr>
            <p:cNvGrpSpPr>
              <a:grpSpLocks noGrp="1" noUngrp="1" noRot="1" noMove="1" noResize="1"/>
            </p:cNvGrpSpPr>
            <p:nvPr userDrawn="1"/>
          </p:nvGrpSpPr>
          <p:grpSpPr>
            <a:xfrm>
              <a:off x="3731134" y="4555175"/>
              <a:ext cx="4366883" cy="2228438"/>
              <a:chOff x="3644852" y="4555175"/>
              <a:chExt cx="4366883" cy="2228438"/>
            </a:xfrm>
            <a:solidFill>
              <a:srgbClr val="035C67"/>
            </a:solidFill>
          </p:grpSpPr>
          <p:grpSp>
            <p:nvGrpSpPr>
              <p:cNvPr id="105" name="Group 104">
                <a:extLst>
                  <a:ext uri="{FF2B5EF4-FFF2-40B4-BE49-F238E27FC236}">
                    <a16:creationId xmlns:a16="http://schemas.microsoft.com/office/drawing/2014/main" id="{6293050E-4C26-885B-290F-1884438C5903}"/>
                  </a:ext>
                </a:extLst>
              </p:cNvPr>
              <p:cNvGrpSpPr>
                <a:grpSpLocks noGrp="1" noUngrp="1" noRot="1" noMove="1" noResize="1"/>
              </p:cNvGrpSpPr>
              <p:nvPr userDrawn="1"/>
            </p:nvGrpSpPr>
            <p:grpSpPr>
              <a:xfrm>
                <a:off x="5248227" y="4555175"/>
                <a:ext cx="1160133" cy="621888"/>
                <a:chOff x="5248227" y="4555175"/>
                <a:chExt cx="1160133" cy="621888"/>
              </a:xfrm>
              <a:grpFill/>
            </p:grpSpPr>
            <p:grpSp>
              <p:nvGrpSpPr>
                <p:cNvPr id="134" name="Group 133">
                  <a:extLst>
                    <a:ext uri="{FF2B5EF4-FFF2-40B4-BE49-F238E27FC236}">
                      <a16:creationId xmlns:a16="http://schemas.microsoft.com/office/drawing/2014/main" id="{3F1BF969-11B6-D42A-184E-908F850A036A}"/>
                    </a:ext>
                  </a:extLst>
                </p:cNvPr>
                <p:cNvGrpSpPr>
                  <a:grpSpLocks noGrp="1" noUngrp="1" noRot="1" noMove="1" noResize="1"/>
                </p:cNvGrpSpPr>
                <p:nvPr userDrawn="1"/>
              </p:nvGrpSpPr>
              <p:grpSpPr>
                <a:xfrm>
                  <a:off x="5248227" y="4555175"/>
                  <a:ext cx="1160133" cy="88488"/>
                  <a:chOff x="5248227" y="4555175"/>
                  <a:chExt cx="1160133" cy="88488"/>
                </a:xfrm>
                <a:grpFill/>
              </p:grpSpPr>
              <p:sp>
                <p:nvSpPr>
                  <p:cNvPr id="139" name="Freeform 95">
                    <a:extLst>
                      <a:ext uri="{FF2B5EF4-FFF2-40B4-BE49-F238E27FC236}">
                        <a16:creationId xmlns:a16="http://schemas.microsoft.com/office/drawing/2014/main" id="{A5906B0B-650F-28D7-DD18-AC0E04E28F0B}"/>
                      </a:ext>
                    </a:extLst>
                  </p:cNvPr>
                  <p:cNvSpPr>
                    <a:spLocks noGrp="1" noRot="1" noMove="1" noResize="1" noEditPoints="1" noAdjustHandles="1" noChangeArrowheads="1" noChangeShapeType="1"/>
                  </p:cNvSpPr>
                  <p:nvPr userDrawn="1"/>
                </p:nvSpPr>
                <p:spPr bwMode="auto">
                  <a:xfrm>
                    <a:off x="5248227"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 name="Freeform 95">
                    <a:extLst>
                      <a:ext uri="{FF2B5EF4-FFF2-40B4-BE49-F238E27FC236}">
                        <a16:creationId xmlns:a16="http://schemas.microsoft.com/office/drawing/2014/main" id="{E403C679-3F82-3B9A-C7D0-FBAC83EB8507}"/>
                      </a:ext>
                    </a:extLst>
                  </p:cNvPr>
                  <p:cNvSpPr>
                    <a:spLocks noGrp="1" noRot="1" noMove="1" noResize="1" noEditPoints="1" noAdjustHandles="1" noChangeArrowheads="1" noChangeShapeType="1"/>
                  </p:cNvSpPr>
                  <p:nvPr userDrawn="1"/>
                </p:nvSpPr>
                <p:spPr bwMode="auto">
                  <a:xfrm>
                    <a:off x="5783215"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 name="Freeform 95">
                    <a:extLst>
                      <a:ext uri="{FF2B5EF4-FFF2-40B4-BE49-F238E27FC236}">
                        <a16:creationId xmlns:a16="http://schemas.microsoft.com/office/drawing/2014/main" id="{F2FAB0F4-CEDB-B681-B870-DFB0ADFAC9BC}"/>
                      </a:ext>
                    </a:extLst>
                  </p:cNvPr>
                  <p:cNvSpPr>
                    <a:spLocks noGrp="1" noRot="1" noMove="1" noResize="1" noEditPoints="1" noAdjustHandles="1" noChangeArrowheads="1" noChangeShapeType="1"/>
                  </p:cNvSpPr>
                  <p:nvPr userDrawn="1"/>
                </p:nvSpPr>
                <p:spPr bwMode="auto">
                  <a:xfrm>
                    <a:off x="6318202"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35" name="Group 134">
                  <a:extLst>
                    <a:ext uri="{FF2B5EF4-FFF2-40B4-BE49-F238E27FC236}">
                      <a16:creationId xmlns:a16="http://schemas.microsoft.com/office/drawing/2014/main" id="{5DCB01C6-118E-41A3-DADA-4D8CB5C62B93}"/>
                    </a:ext>
                  </a:extLst>
                </p:cNvPr>
                <p:cNvGrpSpPr>
                  <a:grpSpLocks noGrp="1" noUngrp="1" noRot="1" noMove="1" noResize="1"/>
                </p:cNvGrpSpPr>
                <p:nvPr userDrawn="1"/>
              </p:nvGrpSpPr>
              <p:grpSpPr>
                <a:xfrm>
                  <a:off x="5248227" y="5088575"/>
                  <a:ext cx="1160133" cy="88488"/>
                  <a:chOff x="5248227" y="4555175"/>
                  <a:chExt cx="1160133" cy="88488"/>
                </a:xfrm>
                <a:grpFill/>
              </p:grpSpPr>
              <p:sp>
                <p:nvSpPr>
                  <p:cNvPr id="136" name="Freeform 95">
                    <a:extLst>
                      <a:ext uri="{FF2B5EF4-FFF2-40B4-BE49-F238E27FC236}">
                        <a16:creationId xmlns:a16="http://schemas.microsoft.com/office/drawing/2014/main" id="{7EC7786C-6A2D-1174-6F2C-7394C19FB997}"/>
                      </a:ext>
                    </a:extLst>
                  </p:cNvPr>
                  <p:cNvSpPr>
                    <a:spLocks noGrp="1" noRot="1" noMove="1" noResize="1" noEditPoints="1" noAdjustHandles="1" noChangeArrowheads="1" noChangeShapeType="1"/>
                  </p:cNvSpPr>
                  <p:nvPr userDrawn="1"/>
                </p:nvSpPr>
                <p:spPr bwMode="auto">
                  <a:xfrm>
                    <a:off x="5248227"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7" name="Freeform 95">
                    <a:extLst>
                      <a:ext uri="{FF2B5EF4-FFF2-40B4-BE49-F238E27FC236}">
                        <a16:creationId xmlns:a16="http://schemas.microsoft.com/office/drawing/2014/main" id="{4AE0373A-9ABD-8E3D-05F5-794DF803E772}"/>
                      </a:ext>
                    </a:extLst>
                  </p:cNvPr>
                  <p:cNvSpPr>
                    <a:spLocks noGrp="1" noRot="1" noMove="1" noResize="1" noEditPoints="1" noAdjustHandles="1" noChangeArrowheads="1" noChangeShapeType="1"/>
                  </p:cNvSpPr>
                  <p:nvPr userDrawn="1"/>
                </p:nvSpPr>
                <p:spPr bwMode="auto">
                  <a:xfrm>
                    <a:off x="5783215"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 name="Freeform 95">
                    <a:extLst>
                      <a:ext uri="{FF2B5EF4-FFF2-40B4-BE49-F238E27FC236}">
                        <a16:creationId xmlns:a16="http://schemas.microsoft.com/office/drawing/2014/main" id="{6F7502B2-0F03-A33D-CD68-6D061D726A6D}"/>
                      </a:ext>
                    </a:extLst>
                  </p:cNvPr>
                  <p:cNvSpPr>
                    <a:spLocks noGrp="1" noRot="1" noMove="1" noResize="1" noEditPoints="1" noAdjustHandles="1" noChangeArrowheads="1" noChangeShapeType="1"/>
                  </p:cNvSpPr>
                  <p:nvPr userDrawn="1"/>
                </p:nvSpPr>
                <p:spPr bwMode="auto">
                  <a:xfrm>
                    <a:off x="6318202"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grpSp>
            <p:nvGrpSpPr>
              <p:cNvPr id="106" name="Group 105">
                <a:extLst>
                  <a:ext uri="{FF2B5EF4-FFF2-40B4-BE49-F238E27FC236}">
                    <a16:creationId xmlns:a16="http://schemas.microsoft.com/office/drawing/2014/main" id="{C264EDC3-9FB1-AC82-9684-48F59FC2D591}"/>
                  </a:ext>
                </a:extLst>
              </p:cNvPr>
              <p:cNvGrpSpPr>
                <a:grpSpLocks noGrp="1" noUngrp="1" noRot="1" noMove="1" noResize="1"/>
              </p:cNvGrpSpPr>
              <p:nvPr userDrawn="1"/>
            </p:nvGrpSpPr>
            <p:grpSpPr>
              <a:xfrm>
                <a:off x="5248227" y="5625150"/>
                <a:ext cx="1160133" cy="88488"/>
                <a:chOff x="5248227" y="4555175"/>
                <a:chExt cx="1160133" cy="88488"/>
              </a:xfrm>
              <a:grpFill/>
            </p:grpSpPr>
            <p:sp>
              <p:nvSpPr>
                <p:cNvPr id="131" name="Freeform 95">
                  <a:extLst>
                    <a:ext uri="{FF2B5EF4-FFF2-40B4-BE49-F238E27FC236}">
                      <a16:creationId xmlns:a16="http://schemas.microsoft.com/office/drawing/2014/main" id="{9A3569E6-8E42-0A19-B728-01C943BFED27}"/>
                    </a:ext>
                  </a:extLst>
                </p:cNvPr>
                <p:cNvSpPr>
                  <a:spLocks noGrp="1" noRot="1" noMove="1" noResize="1" noEditPoints="1" noAdjustHandles="1" noChangeArrowheads="1" noChangeShapeType="1"/>
                </p:cNvSpPr>
                <p:nvPr userDrawn="1"/>
              </p:nvSpPr>
              <p:spPr bwMode="auto">
                <a:xfrm>
                  <a:off x="5248227"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 name="Freeform 95">
                  <a:extLst>
                    <a:ext uri="{FF2B5EF4-FFF2-40B4-BE49-F238E27FC236}">
                      <a16:creationId xmlns:a16="http://schemas.microsoft.com/office/drawing/2014/main" id="{DCBB77C5-2A7E-64F4-679D-93E359398075}"/>
                    </a:ext>
                  </a:extLst>
                </p:cNvPr>
                <p:cNvSpPr>
                  <a:spLocks noGrp="1" noRot="1" noMove="1" noResize="1" noEditPoints="1" noAdjustHandles="1" noChangeArrowheads="1" noChangeShapeType="1"/>
                </p:cNvSpPr>
                <p:nvPr userDrawn="1"/>
              </p:nvSpPr>
              <p:spPr bwMode="auto">
                <a:xfrm>
                  <a:off x="5783215"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 name="Freeform 95">
                  <a:extLst>
                    <a:ext uri="{FF2B5EF4-FFF2-40B4-BE49-F238E27FC236}">
                      <a16:creationId xmlns:a16="http://schemas.microsoft.com/office/drawing/2014/main" id="{C5DA6616-2859-46AC-4D96-D6C0B374DF5F}"/>
                    </a:ext>
                  </a:extLst>
                </p:cNvPr>
                <p:cNvSpPr>
                  <a:spLocks noGrp="1" noRot="1" noMove="1" noResize="1" noEditPoints="1" noAdjustHandles="1" noChangeArrowheads="1" noChangeShapeType="1"/>
                </p:cNvSpPr>
                <p:nvPr userDrawn="1"/>
              </p:nvSpPr>
              <p:spPr bwMode="auto">
                <a:xfrm>
                  <a:off x="6318202"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07" name="Group 106">
                <a:extLst>
                  <a:ext uri="{FF2B5EF4-FFF2-40B4-BE49-F238E27FC236}">
                    <a16:creationId xmlns:a16="http://schemas.microsoft.com/office/drawing/2014/main" id="{9CF62D89-8B68-E02C-BF11-581B7B21E6DB}"/>
                  </a:ext>
                </a:extLst>
              </p:cNvPr>
              <p:cNvGrpSpPr>
                <a:grpSpLocks noGrp="1" noUngrp="1" noRot="1" noMove="1" noResize="1"/>
              </p:cNvGrpSpPr>
              <p:nvPr userDrawn="1"/>
            </p:nvGrpSpPr>
            <p:grpSpPr>
              <a:xfrm>
                <a:off x="5248227" y="6158550"/>
                <a:ext cx="1160133" cy="88488"/>
                <a:chOff x="5248227" y="4555175"/>
                <a:chExt cx="1160133" cy="88488"/>
              </a:xfrm>
              <a:grpFill/>
            </p:grpSpPr>
            <p:sp>
              <p:nvSpPr>
                <p:cNvPr id="128" name="Freeform 95">
                  <a:extLst>
                    <a:ext uri="{FF2B5EF4-FFF2-40B4-BE49-F238E27FC236}">
                      <a16:creationId xmlns:a16="http://schemas.microsoft.com/office/drawing/2014/main" id="{C025DD1E-DBDF-E26C-C4C7-D27BA6F8A1F5}"/>
                    </a:ext>
                  </a:extLst>
                </p:cNvPr>
                <p:cNvSpPr>
                  <a:spLocks noGrp="1" noRot="1" noMove="1" noResize="1" noEditPoints="1" noAdjustHandles="1" noChangeArrowheads="1" noChangeShapeType="1"/>
                </p:cNvSpPr>
                <p:nvPr userDrawn="1"/>
              </p:nvSpPr>
              <p:spPr bwMode="auto">
                <a:xfrm>
                  <a:off x="5248227"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 name="Freeform 95">
                  <a:extLst>
                    <a:ext uri="{FF2B5EF4-FFF2-40B4-BE49-F238E27FC236}">
                      <a16:creationId xmlns:a16="http://schemas.microsoft.com/office/drawing/2014/main" id="{A883AE75-404C-20BF-706B-5385FFF599CD}"/>
                    </a:ext>
                  </a:extLst>
                </p:cNvPr>
                <p:cNvSpPr>
                  <a:spLocks noGrp="1" noRot="1" noMove="1" noResize="1" noEditPoints="1" noAdjustHandles="1" noChangeArrowheads="1" noChangeShapeType="1"/>
                </p:cNvSpPr>
                <p:nvPr userDrawn="1"/>
              </p:nvSpPr>
              <p:spPr bwMode="auto">
                <a:xfrm>
                  <a:off x="5783215"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 name="Freeform 95">
                  <a:extLst>
                    <a:ext uri="{FF2B5EF4-FFF2-40B4-BE49-F238E27FC236}">
                      <a16:creationId xmlns:a16="http://schemas.microsoft.com/office/drawing/2014/main" id="{0EE9A9BC-12FD-7682-6245-011C07B9DBBF}"/>
                    </a:ext>
                  </a:extLst>
                </p:cNvPr>
                <p:cNvSpPr>
                  <a:spLocks noGrp="1" noRot="1" noMove="1" noResize="1" noEditPoints="1" noAdjustHandles="1" noChangeArrowheads="1" noChangeShapeType="1"/>
                </p:cNvSpPr>
                <p:nvPr userDrawn="1"/>
              </p:nvSpPr>
              <p:spPr bwMode="auto">
                <a:xfrm>
                  <a:off x="6318202"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08" name="Group 107">
                <a:extLst>
                  <a:ext uri="{FF2B5EF4-FFF2-40B4-BE49-F238E27FC236}">
                    <a16:creationId xmlns:a16="http://schemas.microsoft.com/office/drawing/2014/main" id="{03366751-D15B-A1EC-2AD4-80F941005959}"/>
                  </a:ext>
                </a:extLst>
              </p:cNvPr>
              <p:cNvGrpSpPr>
                <a:grpSpLocks noGrp="1" noUngrp="1" noRot="1" noMove="1" noResize="1"/>
              </p:cNvGrpSpPr>
              <p:nvPr userDrawn="1"/>
            </p:nvGrpSpPr>
            <p:grpSpPr>
              <a:xfrm>
                <a:off x="3644852" y="6158550"/>
                <a:ext cx="1160133" cy="88488"/>
                <a:chOff x="5248227" y="4555175"/>
                <a:chExt cx="1160133" cy="88488"/>
              </a:xfrm>
              <a:grpFill/>
            </p:grpSpPr>
            <p:sp>
              <p:nvSpPr>
                <p:cNvPr id="125" name="Freeform 95">
                  <a:extLst>
                    <a:ext uri="{FF2B5EF4-FFF2-40B4-BE49-F238E27FC236}">
                      <a16:creationId xmlns:a16="http://schemas.microsoft.com/office/drawing/2014/main" id="{FEBD7272-09EE-1D39-2CDE-02DE0DB6960B}"/>
                    </a:ext>
                  </a:extLst>
                </p:cNvPr>
                <p:cNvSpPr>
                  <a:spLocks noGrp="1" noRot="1" noMove="1" noResize="1" noEditPoints="1" noAdjustHandles="1" noChangeArrowheads="1" noChangeShapeType="1"/>
                </p:cNvSpPr>
                <p:nvPr userDrawn="1"/>
              </p:nvSpPr>
              <p:spPr bwMode="auto">
                <a:xfrm>
                  <a:off x="5248227"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 name="Freeform 95">
                  <a:extLst>
                    <a:ext uri="{FF2B5EF4-FFF2-40B4-BE49-F238E27FC236}">
                      <a16:creationId xmlns:a16="http://schemas.microsoft.com/office/drawing/2014/main" id="{5E70174D-DD77-3B95-1A06-127013B96DDD}"/>
                    </a:ext>
                  </a:extLst>
                </p:cNvPr>
                <p:cNvSpPr>
                  <a:spLocks noGrp="1" noRot="1" noMove="1" noResize="1" noEditPoints="1" noAdjustHandles="1" noChangeArrowheads="1" noChangeShapeType="1"/>
                </p:cNvSpPr>
                <p:nvPr userDrawn="1"/>
              </p:nvSpPr>
              <p:spPr bwMode="auto">
                <a:xfrm>
                  <a:off x="5783215"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 name="Freeform 95">
                  <a:extLst>
                    <a:ext uri="{FF2B5EF4-FFF2-40B4-BE49-F238E27FC236}">
                      <a16:creationId xmlns:a16="http://schemas.microsoft.com/office/drawing/2014/main" id="{1F67E7A5-5319-EF22-0388-E68373FD7B37}"/>
                    </a:ext>
                  </a:extLst>
                </p:cNvPr>
                <p:cNvSpPr>
                  <a:spLocks noGrp="1" noRot="1" noMove="1" noResize="1" noEditPoints="1" noAdjustHandles="1" noChangeArrowheads="1" noChangeShapeType="1"/>
                </p:cNvSpPr>
                <p:nvPr userDrawn="1"/>
              </p:nvSpPr>
              <p:spPr bwMode="auto">
                <a:xfrm>
                  <a:off x="6318202"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09" name="Group 108">
                <a:extLst>
                  <a:ext uri="{FF2B5EF4-FFF2-40B4-BE49-F238E27FC236}">
                    <a16:creationId xmlns:a16="http://schemas.microsoft.com/office/drawing/2014/main" id="{98C042F4-390A-8200-84E4-18012278DA1C}"/>
                  </a:ext>
                </a:extLst>
              </p:cNvPr>
              <p:cNvGrpSpPr>
                <a:grpSpLocks noGrp="1" noUngrp="1" noRot="1" noMove="1" noResize="1"/>
              </p:cNvGrpSpPr>
              <p:nvPr userDrawn="1"/>
            </p:nvGrpSpPr>
            <p:grpSpPr>
              <a:xfrm>
                <a:off x="6851602" y="6158550"/>
                <a:ext cx="1160133" cy="88488"/>
                <a:chOff x="5248227" y="4555175"/>
                <a:chExt cx="1160133" cy="88488"/>
              </a:xfrm>
              <a:grpFill/>
            </p:grpSpPr>
            <p:sp>
              <p:nvSpPr>
                <p:cNvPr id="122" name="Freeform 95">
                  <a:extLst>
                    <a:ext uri="{FF2B5EF4-FFF2-40B4-BE49-F238E27FC236}">
                      <a16:creationId xmlns:a16="http://schemas.microsoft.com/office/drawing/2014/main" id="{4FB651DB-D0A9-205F-FEE5-BE91F19A17F0}"/>
                    </a:ext>
                  </a:extLst>
                </p:cNvPr>
                <p:cNvSpPr>
                  <a:spLocks noGrp="1" noRot="1" noMove="1" noResize="1" noEditPoints="1" noAdjustHandles="1" noChangeArrowheads="1" noChangeShapeType="1"/>
                </p:cNvSpPr>
                <p:nvPr userDrawn="1"/>
              </p:nvSpPr>
              <p:spPr bwMode="auto">
                <a:xfrm>
                  <a:off x="5248227"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 name="Freeform 95">
                  <a:extLst>
                    <a:ext uri="{FF2B5EF4-FFF2-40B4-BE49-F238E27FC236}">
                      <a16:creationId xmlns:a16="http://schemas.microsoft.com/office/drawing/2014/main" id="{AA49CA67-A35D-6854-CAAB-A65DBBB92D77}"/>
                    </a:ext>
                  </a:extLst>
                </p:cNvPr>
                <p:cNvSpPr>
                  <a:spLocks noGrp="1" noRot="1" noMove="1" noResize="1" noEditPoints="1" noAdjustHandles="1" noChangeArrowheads="1" noChangeShapeType="1"/>
                </p:cNvSpPr>
                <p:nvPr userDrawn="1"/>
              </p:nvSpPr>
              <p:spPr bwMode="auto">
                <a:xfrm>
                  <a:off x="5783215"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 name="Freeform 95">
                  <a:extLst>
                    <a:ext uri="{FF2B5EF4-FFF2-40B4-BE49-F238E27FC236}">
                      <a16:creationId xmlns:a16="http://schemas.microsoft.com/office/drawing/2014/main" id="{91EF704F-431B-11C9-6DE1-9572A5D36E13}"/>
                    </a:ext>
                  </a:extLst>
                </p:cNvPr>
                <p:cNvSpPr>
                  <a:spLocks noGrp="1" noRot="1" noMove="1" noResize="1" noEditPoints="1" noAdjustHandles="1" noChangeArrowheads="1" noChangeShapeType="1"/>
                </p:cNvSpPr>
                <p:nvPr userDrawn="1"/>
              </p:nvSpPr>
              <p:spPr bwMode="auto">
                <a:xfrm>
                  <a:off x="6318202"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10" name="Group 109">
                <a:extLst>
                  <a:ext uri="{FF2B5EF4-FFF2-40B4-BE49-F238E27FC236}">
                    <a16:creationId xmlns:a16="http://schemas.microsoft.com/office/drawing/2014/main" id="{A33EA5AE-7C49-9316-F4A0-A620A7541F95}"/>
                  </a:ext>
                </a:extLst>
              </p:cNvPr>
              <p:cNvGrpSpPr>
                <a:grpSpLocks noGrp="1" noUngrp="1" noRot="1" noMove="1" noResize="1"/>
              </p:cNvGrpSpPr>
              <p:nvPr userDrawn="1"/>
            </p:nvGrpSpPr>
            <p:grpSpPr>
              <a:xfrm>
                <a:off x="5248227" y="6695125"/>
                <a:ext cx="1160133" cy="88488"/>
                <a:chOff x="5248227" y="4555175"/>
                <a:chExt cx="1160133" cy="88488"/>
              </a:xfrm>
              <a:grpFill/>
            </p:grpSpPr>
            <p:sp>
              <p:nvSpPr>
                <p:cNvPr id="119" name="Freeform 95">
                  <a:extLst>
                    <a:ext uri="{FF2B5EF4-FFF2-40B4-BE49-F238E27FC236}">
                      <a16:creationId xmlns:a16="http://schemas.microsoft.com/office/drawing/2014/main" id="{D5F5A192-9B21-FC2D-8007-F8AA683AE0A4}"/>
                    </a:ext>
                  </a:extLst>
                </p:cNvPr>
                <p:cNvSpPr>
                  <a:spLocks noGrp="1" noRot="1" noMove="1" noResize="1" noEditPoints="1" noAdjustHandles="1" noChangeArrowheads="1" noChangeShapeType="1"/>
                </p:cNvSpPr>
                <p:nvPr userDrawn="1"/>
              </p:nvSpPr>
              <p:spPr bwMode="auto">
                <a:xfrm>
                  <a:off x="5248227"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 name="Freeform 95">
                  <a:extLst>
                    <a:ext uri="{FF2B5EF4-FFF2-40B4-BE49-F238E27FC236}">
                      <a16:creationId xmlns:a16="http://schemas.microsoft.com/office/drawing/2014/main" id="{616C6AD0-1685-F459-BB4C-7C842E6646B4}"/>
                    </a:ext>
                  </a:extLst>
                </p:cNvPr>
                <p:cNvSpPr>
                  <a:spLocks noGrp="1" noRot="1" noMove="1" noResize="1" noEditPoints="1" noAdjustHandles="1" noChangeArrowheads="1" noChangeShapeType="1"/>
                </p:cNvSpPr>
                <p:nvPr userDrawn="1"/>
              </p:nvSpPr>
              <p:spPr bwMode="auto">
                <a:xfrm>
                  <a:off x="5783215"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 name="Freeform 95">
                  <a:extLst>
                    <a:ext uri="{FF2B5EF4-FFF2-40B4-BE49-F238E27FC236}">
                      <a16:creationId xmlns:a16="http://schemas.microsoft.com/office/drawing/2014/main" id="{DA1E73BC-CD8F-7F04-4E21-D5475C6AE1D4}"/>
                    </a:ext>
                  </a:extLst>
                </p:cNvPr>
                <p:cNvSpPr>
                  <a:spLocks noGrp="1" noRot="1" noMove="1" noResize="1" noEditPoints="1" noAdjustHandles="1" noChangeArrowheads="1" noChangeShapeType="1"/>
                </p:cNvSpPr>
                <p:nvPr userDrawn="1"/>
              </p:nvSpPr>
              <p:spPr bwMode="auto">
                <a:xfrm>
                  <a:off x="6318202"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11" name="Group 110">
                <a:extLst>
                  <a:ext uri="{FF2B5EF4-FFF2-40B4-BE49-F238E27FC236}">
                    <a16:creationId xmlns:a16="http://schemas.microsoft.com/office/drawing/2014/main" id="{553ED4ED-4349-8DBD-CFFD-0C0B249DB4CC}"/>
                  </a:ext>
                </a:extLst>
              </p:cNvPr>
              <p:cNvGrpSpPr>
                <a:grpSpLocks noGrp="1" noUngrp="1" noRot="1" noMove="1" noResize="1"/>
              </p:cNvGrpSpPr>
              <p:nvPr userDrawn="1"/>
            </p:nvGrpSpPr>
            <p:grpSpPr>
              <a:xfrm>
                <a:off x="3644852" y="6695125"/>
                <a:ext cx="1160133" cy="88488"/>
                <a:chOff x="5248227" y="4555175"/>
                <a:chExt cx="1160133" cy="88488"/>
              </a:xfrm>
              <a:grpFill/>
            </p:grpSpPr>
            <p:sp>
              <p:nvSpPr>
                <p:cNvPr id="116" name="Freeform 95">
                  <a:extLst>
                    <a:ext uri="{FF2B5EF4-FFF2-40B4-BE49-F238E27FC236}">
                      <a16:creationId xmlns:a16="http://schemas.microsoft.com/office/drawing/2014/main" id="{6522D6D4-7767-B6E0-EF04-6BF05194C6B2}"/>
                    </a:ext>
                  </a:extLst>
                </p:cNvPr>
                <p:cNvSpPr>
                  <a:spLocks noGrp="1" noRot="1" noMove="1" noResize="1" noEditPoints="1" noAdjustHandles="1" noChangeArrowheads="1" noChangeShapeType="1"/>
                </p:cNvSpPr>
                <p:nvPr userDrawn="1"/>
              </p:nvSpPr>
              <p:spPr bwMode="auto">
                <a:xfrm>
                  <a:off x="5248227"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Freeform 95">
                  <a:extLst>
                    <a:ext uri="{FF2B5EF4-FFF2-40B4-BE49-F238E27FC236}">
                      <a16:creationId xmlns:a16="http://schemas.microsoft.com/office/drawing/2014/main" id="{3896D83A-ECCF-E39C-F14B-2851E95AFB20}"/>
                    </a:ext>
                  </a:extLst>
                </p:cNvPr>
                <p:cNvSpPr>
                  <a:spLocks noGrp="1" noRot="1" noMove="1" noResize="1" noEditPoints="1" noAdjustHandles="1" noChangeArrowheads="1" noChangeShapeType="1"/>
                </p:cNvSpPr>
                <p:nvPr userDrawn="1"/>
              </p:nvSpPr>
              <p:spPr bwMode="auto">
                <a:xfrm>
                  <a:off x="5783215"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 name="Freeform 95">
                  <a:extLst>
                    <a:ext uri="{FF2B5EF4-FFF2-40B4-BE49-F238E27FC236}">
                      <a16:creationId xmlns:a16="http://schemas.microsoft.com/office/drawing/2014/main" id="{804BD4D6-FBF5-03D8-C4B2-E944FBE78FA0}"/>
                    </a:ext>
                  </a:extLst>
                </p:cNvPr>
                <p:cNvSpPr>
                  <a:spLocks noGrp="1" noRot="1" noMove="1" noResize="1" noEditPoints="1" noAdjustHandles="1" noChangeArrowheads="1" noChangeShapeType="1"/>
                </p:cNvSpPr>
                <p:nvPr userDrawn="1"/>
              </p:nvSpPr>
              <p:spPr bwMode="auto">
                <a:xfrm>
                  <a:off x="6318202"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12" name="Group 111">
                <a:extLst>
                  <a:ext uri="{FF2B5EF4-FFF2-40B4-BE49-F238E27FC236}">
                    <a16:creationId xmlns:a16="http://schemas.microsoft.com/office/drawing/2014/main" id="{4700202E-8ED2-3647-5D8D-0ABB5003BD8F}"/>
                  </a:ext>
                </a:extLst>
              </p:cNvPr>
              <p:cNvGrpSpPr>
                <a:grpSpLocks noGrp="1" noUngrp="1" noRot="1" noMove="1" noResize="1"/>
              </p:cNvGrpSpPr>
              <p:nvPr userDrawn="1"/>
            </p:nvGrpSpPr>
            <p:grpSpPr>
              <a:xfrm>
                <a:off x="6851602" y="6695125"/>
                <a:ext cx="1160133" cy="88488"/>
                <a:chOff x="5248227" y="4555175"/>
                <a:chExt cx="1160133" cy="88488"/>
              </a:xfrm>
              <a:grpFill/>
            </p:grpSpPr>
            <p:sp>
              <p:nvSpPr>
                <p:cNvPr id="113" name="Freeform 95">
                  <a:extLst>
                    <a:ext uri="{FF2B5EF4-FFF2-40B4-BE49-F238E27FC236}">
                      <a16:creationId xmlns:a16="http://schemas.microsoft.com/office/drawing/2014/main" id="{F2EDA99C-628B-DFE7-4E5A-2AB0D056EFA2}"/>
                    </a:ext>
                  </a:extLst>
                </p:cNvPr>
                <p:cNvSpPr>
                  <a:spLocks noGrp="1" noRot="1" noMove="1" noResize="1" noEditPoints="1" noAdjustHandles="1" noChangeArrowheads="1" noChangeShapeType="1"/>
                </p:cNvSpPr>
                <p:nvPr userDrawn="1"/>
              </p:nvSpPr>
              <p:spPr bwMode="auto">
                <a:xfrm>
                  <a:off x="5248227"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 name="Freeform 95">
                  <a:extLst>
                    <a:ext uri="{FF2B5EF4-FFF2-40B4-BE49-F238E27FC236}">
                      <a16:creationId xmlns:a16="http://schemas.microsoft.com/office/drawing/2014/main" id="{9F7A5C4E-72AD-6138-4F64-46ABC7638780}"/>
                    </a:ext>
                  </a:extLst>
                </p:cNvPr>
                <p:cNvSpPr>
                  <a:spLocks noGrp="1" noRot="1" noMove="1" noResize="1" noEditPoints="1" noAdjustHandles="1" noChangeArrowheads="1" noChangeShapeType="1"/>
                </p:cNvSpPr>
                <p:nvPr userDrawn="1"/>
              </p:nvSpPr>
              <p:spPr bwMode="auto">
                <a:xfrm>
                  <a:off x="5783215"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 name="Freeform 95">
                  <a:extLst>
                    <a:ext uri="{FF2B5EF4-FFF2-40B4-BE49-F238E27FC236}">
                      <a16:creationId xmlns:a16="http://schemas.microsoft.com/office/drawing/2014/main" id="{34C99FAC-B74D-2D41-BF86-29B96A353323}"/>
                    </a:ext>
                  </a:extLst>
                </p:cNvPr>
                <p:cNvSpPr>
                  <a:spLocks noGrp="1" noRot="1" noMove="1" noResize="1" noEditPoints="1" noAdjustHandles="1" noChangeArrowheads="1" noChangeShapeType="1"/>
                </p:cNvSpPr>
                <p:nvPr userDrawn="1"/>
              </p:nvSpPr>
              <p:spPr bwMode="auto">
                <a:xfrm>
                  <a:off x="6318202"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grpSp>
      <p:pic>
        <p:nvPicPr>
          <p:cNvPr id="13" name="Picture 12" descr="A person holding a baby&#10;&#10;Description automatically generated">
            <a:extLst>
              <a:ext uri="{FF2B5EF4-FFF2-40B4-BE49-F238E27FC236}">
                <a16:creationId xmlns:a16="http://schemas.microsoft.com/office/drawing/2014/main" id="{83AB052D-0395-3A2E-8374-9B557F752B1C}"/>
              </a:ext>
            </a:extLst>
          </p:cNvPr>
          <p:cNvPicPr>
            <a:picLocks noGrp="1" noRot="1" noChangeAspect="1" noMove="1" noResize="1" noEditPoints="1" noAdjustHandles="1" noChangeArrowheads="1" noChangeShapeType="1" noCrop="1"/>
          </p:cNvPicPr>
          <p:nvPr userDrawn="1"/>
        </p:nvPicPr>
        <p:blipFill rotWithShape="1">
          <a:blip r:embed="rId2" cstate="screen">
            <a:alphaModFix/>
            <a:extLst>
              <a:ext uri="{28A0092B-C50C-407E-A947-70E740481C1C}">
                <a14:useLocalDpi xmlns:a14="http://schemas.microsoft.com/office/drawing/2010/main"/>
              </a:ext>
            </a:extLst>
          </a:blip>
          <a:srcRect/>
          <a:stretch/>
        </p:blipFill>
        <p:spPr>
          <a:xfrm>
            <a:off x="6309284" y="354192"/>
            <a:ext cx="4738916" cy="4738918"/>
          </a:xfrm>
          <a:custGeom>
            <a:avLst/>
            <a:gdLst>
              <a:gd name="connsiteX0" fmla="*/ 1894492 w 4736490"/>
              <a:gd name="connsiteY0" fmla="*/ 0 h 4736492"/>
              <a:gd name="connsiteX1" fmla="*/ 2841739 w 4736490"/>
              <a:gd name="connsiteY1" fmla="*/ 0 h 4736492"/>
              <a:gd name="connsiteX2" fmla="*/ 3157445 w 4736490"/>
              <a:gd name="connsiteY2" fmla="*/ 315706 h 4736492"/>
              <a:gd name="connsiteX3" fmla="*/ 3157445 w 4736490"/>
              <a:gd name="connsiteY3" fmla="*/ 1342008 h 4736492"/>
              <a:gd name="connsiteX4" fmla="*/ 3394224 w 4736490"/>
              <a:gd name="connsiteY4" fmla="*/ 1578788 h 4736492"/>
              <a:gd name="connsiteX5" fmla="*/ 4420526 w 4736490"/>
              <a:gd name="connsiteY5" fmla="*/ 1578788 h 4736492"/>
              <a:gd name="connsiteX6" fmla="*/ 4736232 w 4736490"/>
              <a:gd name="connsiteY6" fmla="*/ 1894494 h 4736492"/>
              <a:gd name="connsiteX7" fmla="*/ 4736232 w 4736490"/>
              <a:gd name="connsiteY7" fmla="*/ 2841740 h 4736492"/>
              <a:gd name="connsiteX8" fmla="*/ 4736490 w 4736490"/>
              <a:gd name="connsiteY8" fmla="*/ 2841998 h 4736492"/>
              <a:gd name="connsiteX9" fmla="*/ 4420784 w 4736490"/>
              <a:gd name="connsiteY9" fmla="*/ 3157704 h 4736492"/>
              <a:gd name="connsiteX10" fmla="*/ 3394482 w 4736490"/>
              <a:gd name="connsiteY10" fmla="*/ 3157704 h 4736492"/>
              <a:gd name="connsiteX11" fmla="*/ 3157703 w 4736490"/>
              <a:gd name="connsiteY11" fmla="*/ 3394484 h 4736492"/>
              <a:gd name="connsiteX12" fmla="*/ 3157703 w 4736490"/>
              <a:gd name="connsiteY12" fmla="*/ 4420786 h 4736492"/>
              <a:gd name="connsiteX13" fmla="*/ 2841997 w 4736490"/>
              <a:gd name="connsiteY13" fmla="*/ 4736492 h 4736492"/>
              <a:gd name="connsiteX14" fmla="*/ 1894750 w 4736490"/>
              <a:gd name="connsiteY14" fmla="*/ 4736492 h 4736492"/>
              <a:gd name="connsiteX15" fmla="*/ 1579044 w 4736490"/>
              <a:gd name="connsiteY15" fmla="*/ 4420786 h 4736492"/>
              <a:gd name="connsiteX16" fmla="*/ 1579044 w 4736490"/>
              <a:gd name="connsiteY16" fmla="*/ 3394484 h 4736492"/>
              <a:gd name="connsiteX17" fmla="*/ 1342265 w 4736490"/>
              <a:gd name="connsiteY17" fmla="*/ 3157704 h 4736492"/>
              <a:gd name="connsiteX18" fmla="*/ 315705 w 4736490"/>
              <a:gd name="connsiteY18" fmla="*/ 3157704 h 4736492"/>
              <a:gd name="connsiteX19" fmla="*/ 0 w 4736490"/>
              <a:gd name="connsiteY19" fmla="*/ 2841998 h 4736492"/>
              <a:gd name="connsiteX20" fmla="*/ 0 w 4736490"/>
              <a:gd name="connsiteY20" fmla="*/ 1894752 h 4736492"/>
              <a:gd name="connsiteX21" fmla="*/ 315705 w 4736490"/>
              <a:gd name="connsiteY21" fmla="*/ 1579046 h 4736492"/>
              <a:gd name="connsiteX22" fmla="*/ 596849 w 4736490"/>
              <a:gd name="connsiteY22" fmla="*/ 1575048 h 4736492"/>
              <a:gd name="connsiteX23" fmla="*/ 626897 w 4736490"/>
              <a:gd name="connsiteY23" fmla="*/ 1147658 h 4736492"/>
              <a:gd name="connsiteX24" fmla="*/ 739355 w 4736490"/>
              <a:gd name="connsiteY24" fmla="*/ 847686 h 4736492"/>
              <a:gd name="connsiteX25" fmla="*/ 1016758 w 4736490"/>
              <a:gd name="connsiteY25" fmla="*/ 435257 h 4736492"/>
              <a:gd name="connsiteX26" fmla="*/ 1353743 w 4736490"/>
              <a:gd name="connsiteY26" fmla="*/ 200025 h 4736492"/>
              <a:gd name="connsiteX27" fmla="*/ 1653973 w 4736490"/>
              <a:gd name="connsiteY27" fmla="*/ 106525 h 4736492"/>
              <a:gd name="connsiteX28" fmla="*/ 1660808 w 4736490"/>
              <a:gd name="connsiteY28" fmla="*/ 103430 h 4736492"/>
              <a:gd name="connsiteX29" fmla="*/ 1694210 w 4736490"/>
              <a:gd name="connsiteY29" fmla="*/ 71576 h 4736492"/>
              <a:gd name="connsiteX30" fmla="*/ 1770686 w 4736490"/>
              <a:gd name="connsiteY30" fmla="*/ 25149 h 4736492"/>
              <a:gd name="connsiteX31" fmla="*/ 1820595 w 4736490"/>
              <a:gd name="connsiteY31" fmla="*/ 8770 h 4736492"/>
              <a:gd name="connsiteX32" fmla="*/ 1852192 w 4736490"/>
              <a:gd name="connsiteY32" fmla="*/ 903 h 4736492"/>
              <a:gd name="connsiteX33" fmla="*/ 1871279 w 4736490"/>
              <a:gd name="connsiteY33" fmla="*/ 903 h 4736492"/>
              <a:gd name="connsiteX34" fmla="*/ 1894492 w 4736490"/>
              <a:gd name="connsiteY34" fmla="*/ 0 h 4736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736490" h="4736492">
                <a:moveTo>
                  <a:pt x="1894492" y="0"/>
                </a:moveTo>
                <a:lnTo>
                  <a:pt x="2841739" y="0"/>
                </a:lnTo>
                <a:cubicBezTo>
                  <a:pt x="3016099" y="0"/>
                  <a:pt x="3157445" y="141346"/>
                  <a:pt x="3157445" y="315706"/>
                </a:cubicBezTo>
                <a:lnTo>
                  <a:pt x="3157445" y="1342008"/>
                </a:lnTo>
                <a:cubicBezTo>
                  <a:pt x="3157445" y="1472779"/>
                  <a:pt x="3263454" y="1578788"/>
                  <a:pt x="3394224" y="1578788"/>
                </a:cubicBezTo>
                <a:lnTo>
                  <a:pt x="4420526" y="1578788"/>
                </a:lnTo>
                <a:cubicBezTo>
                  <a:pt x="4594886" y="1578788"/>
                  <a:pt x="4736232" y="1720133"/>
                  <a:pt x="4736232" y="1894494"/>
                </a:cubicBezTo>
                <a:lnTo>
                  <a:pt x="4736232" y="2841740"/>
                </a:lnTo>
                <a:lnTo>
                  <a:pt x="4736490" y="2841998"/>
                </a:lnTo>
                <a:cubicBezTo>
                  <a:pt x="4736490" y="3016359"/>
                  <a:pt x="4595144" y="3157704"/>
                  <a:pt x="4420784" y="3157704"/>
                </a:cubicBezTo>
                <a:lnTo>
                  <a:pt x="3394482" y="3157704"/>
                </a:lnTo>
                <a:cubicBezTo>
                  <a:pt x="3263712" y="3157704"/>
                  <a:pt x="3157703" y="3263713"/>
                  <a:pt x="3157703" y="3394484"/>
                </a:cubicBezTo>
                <a:lnTo>
                  <a:pt x="3157703" y="4420786"/>
                </a:lnTo>
                <a:cubicBezTo>
                  <a:pt x="3157703" y="4595146"/>
                  <a:pt x="3016357" y="4736492"/>
                  <a:pt x="2841997" y="4736492"/>
                </a:cubicBezTo>
                <a:lnTo>
                  <a:pt x="1894750" y="4736492"/>
                </a:lnTo>
                <a:cubicBezTo>
                  <a:pt x="1720390" y="4736492"/>
                  <a:pt x="1579044" y="4595146"/>
                  <a:pt x="1579044" y="4420786"/>
                </a:cubicBezTo>
                <a:lnTo>
                  <a:pt x="1579044" y="3394484"/>
                </a:lnTo>
                <a:cubicBezTo>
                  <a:pt x="1579044" y="3263713"/>
                  <a:pt x="1473035" y="3157704"/>
                  <a:pt x="1342265" y="3157704"/>
                </a:cubicBezTo>
                <a:lnTo>
                  <a:pt x="315705" y="3157704"/>
                </a:lnTo>
                <a:cubicBezTo>
                  <a:pt x="141345" y="3157704"/>
                  <a:pt x="0" y="3016359"/>
                  <a:pt x="0" y="2841998"/>
                </a:cubicBezTo>
                <a:lnTo>
                  <a:pt x="0" y="1894752"/>
                </a:lnTo>
                <a:cubicBezTo>
                  <a:pt x="0" y="1720391"/>
                  <a:pt x="141345" y="1579046"/>
                  <a:pt x="315705" y="1579046"/>
                </a:cubicBezTo>
                <a:lnTo>
                  <a:pt x="596849" y="1575048"/>
                </a:lnTo>
                <a:lnTo>
                  <a:pt x="626897" y="1147658"/>
                </a:lnTo>
                <a:lnTo>
                  <a:pt x="739355" y="847686"/>
                </a:lnTo>
                <a:cubicBezTo>
                  <a:pt x="851812" y="667780"/>
                  <a:pt x="911781" y="555323"/>
                  <a:pt x="1016758" y="435257"/>
                </a:cubicBezTo>
                <a:lnTo>
                  <a:pt x="1353743" y="200025"/>
                </a:lnTo>
                <a:cubicBezTo>
                  <a:pt x="1561247" y="113232"/>
                  <a:pt x="1576594" y="131158"/>
                  <a:pt x="1653973" y="106525"/>
                </a:cubicBezTo>
                <a:cubicBezTo>
                  <a:pt x="1656423" y="105752"/>
                  <a:pt x="1658616" y="104720"/>
                  <a:pt x="1660808" y="103430"/>
                </a:cubicBezTo>
                <a:cubicBezTo>
                  <a:pt x="1671125" y="92081"/>
                  <a:pt x="1682345" y="81377"/>
                  <a:pt x="1694210" y="71576"/>
                </a:cubicBezTo>
                <a:cubicBezTo>
                  <a:pt x="1709170" y="57390"/>
                  <a:pt x="1731094" y="40882"/>
                  <a:pt x="1770686" y="25149"/>
                </a:cubicBezTo>
                <a:cubicBezTo>
                  <a:pt x="1786678" y="18313"/>
                  <a:pt x="1803314" y="12897"/>
                  <a:pt x="1820595" y="8770"/>
                </a:cubicBezTo>
                <a:cubicBezTo>
                  <a:pt x="1830397" y="6062"/>
                  <a:pt x="1840843" y="3483"/>
                  <a:pt x="1852192" y="903"/>
                </a:cubicBezTo>
                <a:lnTo>
                  <a:pt x="1871279" y="903"/>
                </a:lnTo>
                <a:cubicBezTo>
                  <a:pt x="1879017" y="387"/>
                  <a:pt x="1886754" y="0"/>
                  <a:pt x="1894492" y="0"/>
                </a:cubicBezTo>
                <a:close/>
              </a:path>
            </a:pathLst>
          </a:custGeom>
        </p:spPr>
      </p:pic>
      <p:sp>
        <p:nvSpPr>
          <p:cNvPr id="7" name="Text Placeholder 2"/>
          <p:cNvSpPr>
            <a:spLocks noGrp="1"/>
          </p:cNvSpPr>
          <p:nvPr userDrawn="1">
            <p:ph type="body" sz="quarter" idx="13" hasCustomPrompt="1"/>
          </p:nvPr>
        </p:nvSpPr>
        <p:spPr>
          <a:xfrm>
            <a:off x="358776" y="1327355"/>
            <a:ext cx="4676774" cy="3960000"/>
          </a:xfrm>
        </p:spPr>
        <p:txBody>
          <a:bodyPr tIns="0" anchor="t" anchorCtr="0"/>
          <a:lstStyle>
            <a:lvl1pPr marL="0" indent="0">
              <a:lnSpc>
                <a:spcPct val="100000"/>
              </a:lnSpc>
              <a:spcBef>
                <a:spcPts val="0"/>
              </a:spcBef>
              <a:spcAft>
                <a:spcPts val="4500"/>
              </a:spcAft>
              <a:buFont typeface="Arial" panose="020B0604020202020204" pitchFamily="34" charset="0"/>
              <a:buChar char="​"/>
              <a:defRPr sz="4000" i="0">
                <a:solidFill>
                  <a:schemeClr val="accent3"/>
                </a:solidFill>
                <a:latin typeface="+mj-lt"/>
              </a:defRPr>
            </a:lvl1pPr>
            <a:lvl2pPr marL="0" indent="0">
              <a:lnSpc>
                <a:spcPct val="100000"/>
              </a:lnSpc>
              <a:spcBef>
                <a:spcPts val="0"/>
              </a:spcBef>
              <a:spcAft>
                <a:spcPts val="600"/>
              </a:spcAft>
              <a:buFont typeface="Arial" panose="020B0604020202020204" pitchFamily="34" charset="0"/>
              <a:buChar char="​"/>
              <a:defRPr sz="1400" b="0" cap="all" spc="0" baseline="0">
                <a:solidFill>
                  <a:schemeClr val="accent4"/>
                </a:solidFill>
                <a:latin typeface="Consolas" panose="020B0609020204030204" pitchFamily="49" charset="0"/>
              </a:defRPr>
            </a:lvl2pPr>
            <a:lvl3pPr marL="0" indent="0">
              <a:lnSpc>
                <a:spcPct val="100000"/>
              </a:lnSpc>
              <a:spcBef>
                <a:spcPts val="0"/>
              </a:spcBef>
              <a:spcAft>
                <a:spcPts val="600"/>
              </a:spcAft>
              <a:buFont typeface="Arial" panose="020B0604020202020204" pitchFamily="34" charset="0"/>
              <a:buNone/>
              <a:defRPr sz="1400" b="0" cap="all" spc="0" baseline="0">
                <a:solidFill>
                  <a:schemeClr val="accent4"/>
                </a:solidFill>
                <a:latin typeface="Consolas" panose="020B0609020204030204" pitchFamily="49" charset="0"/>
              </a:defRPr>
            </a:lvl3pPr>
            <a:lvl4pPr marL="0" indent="0">
              <a:lnSpc>
                <a:spcPct val="100000"/>
              </a:lnSpc>
              <a:spcBef>
                <a:spcPts val="0"/>
              </a:spcBef>
              <a:spcAft>
                <a:spcPts val="600"/>
              </a:spcAft>
              <a:buFont typeface="Arial" panose="020B0604020202020204" pitchFamily="34" charset="0"/>
              <a:buChar char="​"/>
              <a:defRPr sz="1400" b="0" cap="all" spc="0" baseline="0">
                <a:solidFill>
                  <a:schemeClr val="accent4"/>
                </a:solidFill>
                <a:latin typeface="Consolas" panose="020B0609020204030204" pitchFamily="49" charset="0"/>
              </a:defRPr>
            </a:lvl4pPr>
            <a:lvl5pPr marL="0" indent="0">
              <a:lnSpc>
                <a:spcPct val="100000"/>
              </a:lnSpc>
              <a:spcBef>
                <a:spcPts val="0"/>
              </a:spcBef>
              <a:spcAft>
                <a:spcPts val="600"/>
              </a:spcAft>
              <a:buFont typeface="Arial" panose="020B0604020202020204" pitchFamily="34" charset="0"/>
              <a:buChar char="​"/>
              <a:defRPr sz="1400" b="0" cap="all" spc="0" baseline="0">
                <a:solidFill>
                  <a:schemeClr val="accent4"/>
                </a:solidFill>
                <a:latin typeface="Consolas" panose="020B0609020204030204" pitchFamily="49" charset="0"/>
              </a:defRPr>
            </a:lvl5pPr>
            <a:lvl6pPr marL="0" indent="0">
              <a:lnSpc>
                <a:spcPct val="100000"/>
              </a:lnSpc>
              <a:spcBef>
                <a:spcPts val="0"/>
              </a:spcBef>
              <a:spcAft>
                <a:spcPts val="600"/>
              </a:spcAft>
              <a:buFont typeface="Arial" panose="020B0604020202020204" pitchFamily="34" charset="0"/>
              <a:buChar char="​"/>
              <a:defRPr sz="1400" b="0" cap="all" spc="0" baseline="0">
                <a:solidFill>
                  <a:schemeClr val="accent4"/>
                </a:solidFill>
                <a:latin typeface="Consolas" panose="020B0609020204030204" pitchFamily="49" charset="0"/>
              </a:defRPr>
            </a:lvl6pPr>
            <a:lvl7pPr marL="0" indent="0">
              <a:lnSpc>
                <a:spcPct val="100000"/>
              </a:lnSpc>
              <a:spcBef>
                <a:spcPts val="0"/>
              </a:spcBef>
              <a:spcAft>
                <a:spcPts val="600"/>
              </a:spcAft>
              <a:buFont typeface="Arial" panose="020B0604020202020204" pitchFamily="34" charset="0"/>
              <a:buChar char="​"/>
              <a:defRPr sz="1400" b="0" cap="all" spc="0" baseline="0">
                <a:solidFill>
                  <a:schemeClr val="accent4"/>
                </a:solidFill>
                <a:latin typeface="Consolas" panose="020B0609020204030204" pitchFamily="49" charset="0"/>
              </a:defRPr>
            </a:lvl7pPr>
            <a:lvl8pPr marL="0" indent="0">
              <a:lnSpc>
                <a:spcPct val="100000"/>
              </a:lnSpc>
              <a:spcBef>
                <a:spcPts val="0"/>
              </a:spcBef>
              <a:spcAft>
                <a:spcPts val="600"/>
              </a:spcAft>
              <a:buFont typeface="Arial" panose="020B0604020202020204" pitchFamily="34" charset="0"/>
              <a:buChar char="​"/>
              <a:defRPr sz="1400" b="0" cap="all" spc="0" baseline="0">
                <a:solidFill>
                  <a:schemeClr val="accent4"/>
                </a:solidFill>
                <a:latin typeface="Consolas" panose="020B0609020204030204" pitchFamily="49" charset="0"/>
              </a:defRPr>
            </a:lvl8pPr>
            <a:lvl9pPr marL="0" indent="0">
              <a:lnSpc>
                <a:spcPct val="100000"/>
              </a:lnSpc>
              <a:spcBef>
                <a:spcPts val="0"/>
              </a:spcBef>
              <a:spcAft>
                <a:spcPts val="600"/>
              </a:spcAft>
              <a:buFont typeface="Arial" panose="020B0604020202020204" pitchFamily="34" charset="0"/>
              <a:buChar char="​"/>
              <a:defRPr sz="1400" b="0" cap="all" spc="0" baseline="0">
                <a:solidFill>
                  <a:schemeClr val="accent4"/>
                </a:solidFill>
                <a:latin typeface="Consolas" panose="020B0609020204030204" pitchFamily="49" charset="0"/>
              </a:defRPr>
            </a:lvl9pPr>
          </a:lstStyle>
          <a:p>
            <a:pPr marL="0" marR="0" lvl="0" indent="0" algn="l" defTabSz="914400" rtl="0" eaLnBrk="1" fontAlgn="auto" latinLnBrk="0" hangingPunct="1">
              <a:lnSpc>
                <a:spcPct val="100000"/>
              </a:lnSpc>
              <a:spcBef>
                <a:spcPts val="0"/>
              </a:spcBef>
              <a:spcAft>
                <a:spcPts val="4500"/>
              </a:spcAft>
              <a:buClrTx/>
              <a:buSzPct val="90000"/>
              <a:buFont typeface="Arial" panose="020B0604020202020204" pitchFamily="34" charset="0"/>
              <a:buChar char="​"/>
              <a:tabLst/>
              <a:defRPr/>
            </a:pPr>
            <a:r>
              <a:rPr lang="en-US"/>
              <a:t>Click to add a key thought, stat or quote text                   </a:t>
            </a:r>
            <a:r>
              <a:rPr lang="en-US" noProof="0"/>
              <a:t>Enter &amp; TAB to view next text style</a:t>
            </a:r>
            <a:endParaRPr lang="en-US"/>
          </a:p>
          <a:p>
            <a:pPr lvl="1"/>
            <a:r>
              <a:rPr lang="en-US" noProof="0"/>
              <a:t>Add name here</a:t>
            </a:r>
            <a:endParaRPr lang="en-US"/>
          </a:p>
        </p:txBody>
      </p:sp>
      <p:sp>
        <p:nvSpPr>
          <p:cNvPr id="2" name="Legal dynamic" descr="{&quot;templafy&quot;:{&quot;id&quot;:&quot;fc8fa5cd-c902-4ead-bbde-11a5c4272c90&quot;}}" title="Form.Cigna_Confidentiality.EvernorthConfidentiality">
            <a:extLst>
              <a:ext uri="{FF2B5EF4-FFF2-40B4-BE49-F238E27FC236}">
                <a16:creationId xmlns:a16="http://schemas.microsoft.com/office/drawing/2014/main" id="{C5AC1E1C-A5C9-9BAA-955A-997F9A5BCF63}"/>
              </a:ext>
            </a:extLst>
          </p:cNvPr>
          <p:cNvSpPr/>
          <p:nvPr userDrawn="1"/>
        </p:nvSpPr>
        <p:spPr>
          <a:xfrm>
            <a:off x="5922000" y="6216565"/>
            <a:ext cx="44316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r">
              <a:lnSpc>
                <a:spcPct val="90000"/>
              </a:lnSpc>
            </a:pPr>
            <a:r>
              <a:rPr lang="en-US" sz="1000" b="0" i="0" cap="none" baseline="0">
                <a:solidFill>
                  <a:srgbClr val="035C67"/>
                </a:solidFill>
                <a:effectLst/>
                <a:latin typeface="Arial Narrow" panose="020B0604020202020204" pitchFamily="34" charset="0"/>
                <a:ea typeface="Arial" panose="020B0604020202020204" pitchFamily="34" charset="0"/>
                <a:cs typeface="Arial Narrow" panose="020B0604020202020204" pitchFamily="34" charset="0"/>
              </a:rPr>
              <a:t>Confidential, unpublished property of Evernorth Health Services. Do not duplicate or distribute. Use and distribution limited solely to authorized personnel. © 2024 Evernorth Health Services.</a:t>
            </a:r>
          </a:p>
        </p:txBody>
      </p:sp>
      <p:sp>
        <p:nvSpPr>
          <p:cNvPr id="6" name="Internal Stamp dynamic" descr="{&quot;templafy&quot;:{&quot;id&quot;:&quot;d6253f64-b398-46fb-827e-021cc8d6a2be&quot;}}" title="Form.Cigna_Confidentiality.Cigna_confidentiality">
            <a:extLst>
              <a:ext uri="{FF2B5EF4-FFF2-40B4-BE49-F238E27FC236}">
                <a16:creationId xmlns:a16="http://schemas.microsoft.com/office/drawing/2014/main" id="{91243659-5596-BA74-1247-0A96F8F04F30}"/>
              </a:ext>
            </a:extLst>
          </p:cNvPr>
          <p:cNvSpPr/>
          <p:nvPr userDrawn="1"/>
        </p:nvSpPr>
        <p:spPr>
          <a:xfrm>
            <a:off x="3276000" y="6216565"/>
            <a:ext cx="19404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lnSpc>
                <a:spcPct val="90000"/>
              </a:lnSpc>
            </a:pPr>
            <a:r>
              <a:rPr lang="en-US" sz="1000" b="0" i="0" kern="1200" cap="none" baseline="0" noProof="0">
                <a:solidFill>
                  <a:srgbClr val="035C67"/>
                </a:solidFill>
                <a:effectLst/>
                <a:latin typeface="Arial Narrow" panose="020B0604020202020204" pitchFamily="34" charset="0"/>
                <a:ea typeface="+mn-ea"/>
                <a:cs typeface="+mn-cs"/>
              </a:rPr>
              <a:t>For internal use only. Use and distribution limited solely to authorized personnel.</a:t>
            </a:r>
          </a:p>
        </p:txBody>
      </p:sp>
      <p:pic>
        <p:nvPicPr>
          <p:cNvPr id="8" name="Dynamic logo dark mint" descr="{&quot;templafy&quot;:{&quot;id&quot;:&quot;9e65c114-53c8-49f9-a1c8-e4f31734d118&quot;}}">
            <a:extLst>
              <a:ext uri="{FF2B5EF4-FFF2-40B4-BE49-F238E27FC236}">
                <a16:creationId xmlns:a16="http://schemas.microsoft.com/office/drawing/2014/main" id="{F87F11C3-3512-8882-8073-1D0F4626756C}"/>
              </a:ext>
            </a:extLst>
          </p:cNvPr>
          <p:cNvPicPr>
            <a:picLocks/>
          </p:cNvPicPr>
          <p:nvPr userDrawn="1"/>
        </p:nvPicPr>
        <p:blipFill>
          <a:blip r:embed="rId3">
            <a:extLst>
              <a:ext uri="{28A0092B-C50C-407E-A947-70E740481C1C}">
                <a14:useLocalDpi xmlns:a14="http://schemas.microsoft.com/office/drawing/2010/main" val="0"/>
              </a:ext>
            </a:extLst>
          </a:blip>
          <a:stretch>
            <a:fillRect/>
          </a:stretch>
        </p:blipFill>
        <p:spPr>
          <a:xfrm>
            <a:off x="346677" y="5882399"/>
            <a:ext cx="2145868" cy="756094"/>
          </a:xfrm>
          <a:prstGeom prst="rect">
            <a:avLst/>
          </a:prstGeom>
        </p:spPr>
      </p:pic>
      <p:sp>
        <p:nvSpPr>
          <p:cNvPr id="15" name="Slide Number Placeholder 14">
            <a:extLst>
              <a:ext uri="{FF2B5EF4-FFF2-40B4-BE49-F238E27FC236}">
                <a16:creationId xmlns:a16="http://schemas.microsoft.com/office/drawing/2014/main" id="{ECD36F20-0F91-EAA5-7FCE-30C9BEA03A96}"/>
              </a:ext>
            </a:extLst>
          </p:cNvPr>
          <p:cNvSpPr>
            <a:spLocks noGrp="1"/>
          </p:cNvSpPr>
          <p:nvPr userDrawn="1">
            <p:ph type="sldNum" sz="quarter" idx="15"/>
          </p:nvPr>
        </p:nvSpPr>
        <p:spPr/>
        <p:txBody>
          <a:bodyPr/>
          <a:lstStyle>
            <a:lvl1pPr>
              <a:defRPr>
                <a:solidFill>
                  <a:srgbClr val="002F32"/>
                </a:solidFill>
              </a:defRPr>
            </a:lvl1pPr>
          </a:lstStyle>
          <a:p>
            <a:fld id="{23AA811B-2EBD-4900-905E-5BE206449611}" type="slidenum">
              <a:rPr lang="en-US" smtClean="0"/>
              <a:pPr/>
              <a:t>‹#›</a:t>
            </a:fld>
            <a:endParaRPr lang="en-US"/>
          </a:p>
        </p:txBody>
      </p:sp>
      <p:sp>
        <p:nvSpPr>
          <p:cNvPr id="4" name="Date Placeholder 5">
            <a:extLst>
              <a:ext uri="{FF2B5EF4-FFF2-40B4-BE49-F238E27FC236}">
                <a16:creationId xmlns:a16="http://schemas.microsoft.com/office/drawing/2014/main" id="{4FD3E1AA-2BE7-5B26-958D-8A1E30A69F04}"/>
              </a:ext>
            </a:extLst>
          </p:cNvPr>
          <p:cNvSpPr>
            <a:spLocks noGrp="1"/>
          </p:cNvSpPr>
          <p:nvPr>
            <p:ph type="dt" sz="half" idx="16"/>
          </p:nvPr>
        </p:nvSpPr>
        <p:spPr>
          <a:xfrm>
            <a:off x="10630800" y="6364800"/>
            <a:ext cx="691200" cy="180000"/>
          </a:xfrm>
        </p:spPr>
        <p:txBody>
          <a:bodyPr/>
          <a:lstStyle>
            <a:lvl1pPr>
              <a:defRPr>
                <a:solidFill>
                  <a:srgbClr val="002F32"/>
                </a:solidFill>
              </a:defRPr>
            </a:lvl1pPr>
          </a:lstStyle>
          <a:p>
            <a:fld id="{B118041E-2DAD-480C-AEE4-E661A097CFE4}" type="datetime1">
              <a:rPr lang="en-US" smtClean="0"/>
              <a:pPr/>
              <a:t>7/17/2026</a:t>
            </a:fld>
            <a:endParaRPr lang="en-US"/>
          </a:p>
        </p:txBody>
      </p:sp>
    </p:spTree>
    <p:extLst>
      <p:ext uri="{BB962C8B-B14F-4D97-AF65-F5344CB8AC3E}">
        <p14:creationId xmlns:p14="http://schemas.microsoft.com/office/powerpoint/2010/main" val="118510962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J. Quote">
    <p:bg>
      <p:bgPr>
        <a:solidFill>
          <a:srgbClr val="008F83"/>
        </a:solidFill>
        <a:effectLst/>
      </p:bgPr>
    </p:bg>
    <p:spTree>
      <p:nvGrpSpPr>
        <p:cNvPr id="1" name=""/>
        <p:cNvGrpSpPr/>
        <p:nvPr/>
      </p:nvGrpSpPr>
      <p:grpSpPr>
        <a:xfrm>
          <a:off x="0" y="0"/>
          <a:ext cx="0" cy="0"/>
          <a:chOff x="0" y="0"/>
          <a:chExt cx="0" cy="0"/>
        </a:xfrm>
      </p:grpSpPr>
      <p:sp>
        <p:nvSpPr>
          <p:cNvPr id="3" name="Background">
            <a:extLst>
              <a:ext uri="{FF2B5EF4-FFF2-40B4-BE49-F238E27FC236}">
                <a16:creationId xmlns:a16="http://schemas.microsoft.com/office/drawing/2014/main" id="{ACF02C55-7208-48B3-80BE-7F51B362FBEA}"/>
              </a:ext>
            </a:extLst>
          </p:cNvPr>
          <p:cNvSpPr>
            <a:spLocks noGrp="1" noRot="1" noMove="1" noResize="1" noEditPoints="1" noAdjustHandles="1" noChangeArrowheads="1" noChangeShapeType="1"/>
          </p:cNvSpPr>
          <p:nvPr userDrawn="1"/>
        </p:nvSpPr>
        <p:spPr bwMode="white">
          <a:xfrm>
            <a:off x="0" y="0"/>
            <a:ext cx="12192000" cy="6858000"/>
          </a:xfrm>
          <a:prstGeom prst="rect">
            <a:avLst/>
          </a:prstGeom>
          <a:solidFill>
            <a:srgbClr val="008F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a:solidFill>
                <a:schemeClr val="tx1"/>
              </a:solidFill>
            </a:endParaRPr>
          </a:p>
        </p:txBody>
      </p:sp>
      <p:grpSp>
        <p:nvGrpSpPr>
          <p:cNvPr id="99" name="Group 98">
            <a:extLst>
              <a:ext uri="{FF2B5EF4-FFF2-40B4-BE49-F238E27FC236}">
                <a16:creationId xmlns:a16="http://schemas.microsoft.com/office/drawing/2014/main" id="{B42FBCEA-EFD2-3EDA-9941-92422EDB0F5D}"/>
              </a:ext>
            </a:extLst>
          </p:cNvPr>
          <p:cNvGrpSpPr>
            <a:grpSpLocks noGrp="1" noUngrp="1" noRot="1" noMove="1" noResize="1"/>
          </p:cNvGrpSpPr>
          <p:nvPr userDrawn="1"/>
        </p:nvGrpSpPr>
        <p:grpSpPr>
          <a:xfrm>
            <a:off x="3538575" y="4314726"/>
            <a:ext cx="8681999" cy="2543274"/>
            <a:chOff x="3538575" y="4314726"/>
            <a:chExt cx="8681999" cy="2543274"/>
          </a:xfrm>
        </p:grpSpPr>
        <p:sp>
          <p:nvSpPr>
            <p:cNvPr id="100" name="Freeform: Shape 99">
              <a:extLst>
                <a:ext uri="{FF2B5EF4-FFF2-40B4-BE49-F238E27FC236}">
                  <a16:creationId xmlns:a16="http://schemas.microsoft.com/office/drawing/2014/main" id="{A049F9FF-C76C-A2D1-3BFD-81FAD3CF10AC}"/>
                </a:ext>
              </a:extLst>
            </p:cNvPr>
            <p:cNvSpPr>
              <a:spLocks noGrp="1" noRot="1" noMove="1" noResize="1" noEditPoints="1" noAdjustHandles="1" noChangeArrowheads="1" noChangeShapeType="1"/>
            </p:cNvSpPr>
            <p:nvPr userDrawn="1"/>
          </p:nvSpPr>
          <p:spPr>
            <a:xfrm>
              <a:off x="9086175" y="4314726"/>
              <a:ext cx="3134399" cy="2543274"/>
            </a:xfrm>
            <a:custGeom>
              <a:avLst/>
              <a:gdLst>
                <a:gd name="connsiteX0" fmla="*/ 1914660 w 3134399"/>
                <a:gd name="connsiteY0" fmla="*/ 0 h 2543274"/>
                <a:gd name="connsiteX1" fmla="*/ 2871990 w 3134399"/>
                <a:gd name="connsiteY1" fmla="*/ 0 h 2543274"/>
                <a:gd name="connsiteX2" fmla="*/ 3118253 w 3134399"/>
                <a:gd name="connsiteY2" fmla="*/ 116098 h 2543274"/>
                <a:gd name="connsiteX3" fmla="*/ 3134399 w 3134399"/>
                <a:gd name="connsiteY3" fmla="*/ 142718 h 2543274"/>
                <a:gd name="connsiteX4" fmla="*/ 3134399 w 3134399"/>
                <a:gd name="connsiteY4" fmla="*/ 2543274 h 2543274"/>
                <a:gd name="connsiteX5" fmla="*/ 0 w 3134399"/>
                <a:gd name="connsiteY5" fmla="*/ 2543274 h 2543274"/>
                <a:gd name="connsiteX6" fmla="*/ 0 w 3134399"/>
                <a:gd name="connsiteY6" fmla="*/ 1914659 h 2543274"/>
                <a:gd name="connsiteX7" fmla="*/ 319110 w 3134399"/>
                <a:gd name="connsiteY7" fmla="*/ 1595549 h 2543274"/>
                <a:gd name="connsiteX8" fmla="*/ 1356217 w 3134399"/>
                <a:gd name="connsiteY8" fmla="*/ 1595549 h 2543274"/>
                <a:gd name="connsiteX9" fmla="*/ 1595550 w 3134399"/>
                <a:gd name="connsiteY9" fmla="*/ 1356217 h 2543274"/>
                <a:gd name="connsiteX10" fmla="*/ 1595550 w 3134399"/>
                <a:gd name="connsiteY10" fmla="*/ 319110 h 2543274"/>
                <a:gd name="connsiteX11" fmla="*/ 1914660 w 3134399"/>
                <a:gd name="connsiteY11" fmla="*/ 0 h 25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34399" h="2543274">
                  <a:moveTo>
                    <a:pt x="1914660" y="0"/>
                  </a:moveTo>
                  <a:lnTo>
                    <a:pt x="2871990" y="0"/>
                  </a:lnTo>
                  <a:cubicBezTo>
                    <a:pt x="2971163" y="0"/>
                    <a:pt x="3059735" y="45184"/>
                    <a:pt x="3118253" y="116098"/>
                  </a:cubicBezTo>
                  <a:lnTo>
                    <a:pt x="3134399" y="142718"/>
                  </a:lnTo>
                  <a:lnTo>
                    <a:pt x="3134399" y="2543274"/>
                  </a:lnTo>
                  <a:lnTo>
                    <a:pt x="0" y="2543274"/>
                  </a:lnTo>
                  <a:lnTo>
                    <a:pt x="0" y="1914659"/>
                  </a:lnTo>
                  <a:cubicBezTo>
                    <a:pt x="0" y="1738351"/>
                    <a:pt x="142802" y="1595549"/>
                    <a:pt x="319110" y="1595549"/>
                  </a:cubicBezTo>
                  <a:lnTo>
                    <a:pt x="1356217" y="1595549"/>
                  </a:lnTo>
                  <a:cubicBezTo>
                    <a:pt x="1488448" y="1595549"/>
                    <a:pt x="1595550" y="1488448"/>
                    <a:pt x="1595550" y="1356217"/>
                  </a:cubicBezTo>
                  <a:lnTo>
                    <a:pt x="1595550" y="319110"/>
                  </a:lnTo>
                  <a:cubicBezTo>
                    <a:pt x="1595550" y="142802"/>
                    <a:pt x="1738352" y="0"/>
                    <a:pt x="1914660" y="0"/>
                  </a:cubicBezTo>
                  <a:close/>
                </a:path>
              </a:pathLst>
            </a:custGeom>
            <a:solidFill>
              <a:srgbClr val="3EFFC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72000" tIns="36000" rIns="72000" bIns="36000" rtlCol="0" anchor="ctr">
              <a:noAutofit/>
            </a:bodyPr>
            <a:lstStyle/>
            <a:p>
              <a:pPr algn="ctr"/>
              <a:endParaRPr lang="en-US" sz="2000" noProof="0"/>
            </a:p>
          </p:txBody>
        </p:sp>
        <p:sp>
          <p:nvSpPr>
            <p:cNvPr id="101" name="Freeform 17">
              <a:extLst>
                <a:ext uri="{FF2B5EF4-FFF2-40B4-BE49-F238E27FC236}">
                  <a16:creationId xmlns:a16="http://schemas.microsoft.com/office/drawing/2014/main" id="{25B05029-37D7-2F83-AC72-DEDE8FE00EAD}"/>
                </a:ext>
              </a:extLst>
            </p:cNvPr>
            <p:cNvSpPr>
              <a:spLocks noGrp="1" noRot="1" noMove="1" noResize="1" noEditPoints="1" noAdjustHandles="1" noChangeArrowheads="1" noChangeShapeType="1"/>
            </p:cNvSpPr>
            <p:nvPr userDrawn="1"/>
          </p:nvSpPr>
          <p:spPr>
            <a:xfrm>
              <a:off x="3538575" y="4314726"/>
              <a:ext cx="4752000" cy="2543274"/>
            </a:xfrm>
            <a:custGeom>
              <a:avLst/>
              <a:gdLst>
                <a:gd name="connsiteX0" fmla="*/ 1914660 w 4786649"/>
                <a:gd name="connsiteY0" fmla="*/ 0 h 2543274"/>
                <a:gd name="connsiteX1" fmla="*/ 2871990 w 4786649"/>
                <a:gd name="connsiteY1" fmla="*/ 0 h 2543274"/>
                <a:gd name="connsiteX2" fmla="*/ 3191100 w 4786649"/>
                <a:gd name="connsiteY2" fmla="*/ 319110 h 2543274"/>
                <a:gd name="connsiteX3" fmla="*/ 3191100 w 4786649"/>
                <a:gd name="connsiteY3" fmla="*/ 1356217 h 2543274"/>
                <a:gd name="connsiteX4" fmla="*/ 3430432 w 4786649"/>
                <a:gd name="connsiteY4" fmla="*/ 1595549 h 2543274"/>
                <a:gd name="connsiteX5" fmla="*/ 4467539 w 4786649"/>
                <a:gd name="connsiteY5" fmla="*/ 1595549 h 2543274"/>
                <a:gd name="connsiteX6" fmla="*/ 4786649 w 4786649"/>
                <a:gd name="connsiteY6" fmla="*/ 1914659 h 2543274"/>
                <a:gd name="connsiteX7" fmla="*/ 4786649 w 4786649"/>
                <a:gd name="connsiteY7" fmla="*/ 2543274 h 2543274"/>
                <a:gd name="connsiteX8" fmla="*/ 0 w 4786649"/>
                <a:gd name="connsiteY8" fmla="*/ 2543274 h 2543274"/>
                <a:gd name="connsiteX9" fmla="*/ 0 w 4786649"/>
                <a:gd name="connsiteY9" fmla="*/ 1914659 h 2543274"/>
                <a:gd name="connsiteX10" fmla="*/ 319110 w 4786649"/>
                <a:gd name="connsiteY10" fmla="*/ 1595549 h 2543274"/>
                <a:gd name="connsiteX11" fmla="*/ 1356217 w 4786649"/>
                <a:gd name="connsiteY11" fmla="*/ 1595549 h 2543274"/>
                <a:gd name="connsiteX12" fmla="*/ 1595550 w 4786649"/>
                <a:gd name="connsiteY12" fmla="*/ 1356217 h 2543274"/>
                <a:gd name="connsiteX13" fmla="*/ 1595550 w 4786649"/>
                <a:gd name="connsiteY13" fmla="*/ 319110 h 2543274"/>
                <a:gd name="connsiteX14" fmla="*/ 1914660 w 4786649"/>
                <a:gd name="connsiteY14" fmla="*/ 0 h 25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786649" h="2543274">
                  <a:moveTo>
                    <a:pt x="1914660" y="0"/>
                  </a:moveTo>
                  <a:lnTo>
                    <a:pt x="2871990" y="0"/>
                  </a:lnTo>
                  <a:cubicBezTo>
                    <a:pt x="3048298" y="0"/>
                    <a:pt x="3191100" y="142802"/>
                    <a:pt x="3191100" y="319110"/>
                  </a:cubicBezTo>
                  <a:lnTo>
                    <a:pt x="3191100" y="1356217"/>
                  </a:lnTo>
                  <a:cubicBezTo>
                    <a:pt x="3191100" y="1488448"/>
                    <a:pt x="3298201" y="1595549"/>
                    <a:pt x="3430432" y="1595549"/>
                  </a:cubicBezTo>
                  <a:lnTo>
                    <a:pt x="4467539" y="1595549"/>
                  </a:lnTo>
                  <a:cubicBezTo>
                    <a:pt x="4643848" y="1595549"/>
                    <a:pt x="4786649" y="1738351"/>
                    <a:pt x="4786649" y="1914659"/>
                  </a:cubicBezTo>
                  <a:lnTo>
                    <a:pt x="4786649" y="2543274"/>
                  </a:lnTo>
                  <a:lnTo>
                    <a:pt x="0" y="2543274"/>
                  </a:lnTo>
                  <a:lnTo>
                    <a:pt x="0" y="1914659"/>
                  </a:lnTo>
                  <a:cubicBezTo>
                    <a:pt x="0" y="1738351"/>
                    <a:pt x="142802" y="1595549"/>
                    <a:pt x="319110" y="1595549"/>
                  </a:cubicBezTo>
                  <a:lnTo>
                    <a:pt x="1356217" y="1595549"/>
                  </a:lnTo>
                  <a:cubicBezTo>
                    <a:pt x="1488448" y="1595549"/>
                    <a:pt x="1595550" y="1488448"/>
                    <a:pt x="1595550" y="1356217"/>
                  </a:cubicBezTo>
                  <a:lnTo>
                    <a:pt x="1595550" y="319110"/>
                  </a:lnTo>
                  <a:cubicBezTo>
                    <a:pt x="1595550" y="142802"/>
                    <a:pt x="1738352" y="0"/>
                    <a:pt x="1914660"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72000" tIns="36000" rIns="72000" bIns="36000" rtlCol="0" anchor="ctr">
              <a:noAutofit/>
            </a:bodyPr>
            <a:lstStyle/>
            <a:p>
              <a:pPr algn="ctr"/>
              <a:endParaRPr lang="en-US" sz="2000" noProof="0"/>
            </a:p>
          </p:txBody>
        </p:sp>
        <p:grpSp>
          <p:nvGrpSpPr>
            <p:cNvPr id="102" name="Group 101">
              <a:extLst>
                <a:ext uri="{FF2B5EF4-FFF2-40B4-BE49-F238E27FC236}">
                  <a16:creationId xmlns:a16="http://schemas.microsoft.com/office/drawing/2014/main" id="{5FC0112A-5EC6-107F-4386-D02A7AA8B87B}"/>
                </a:ext>
              </a:extLst>
            </p:cNvPr>
            <p:cNvGrpSpPr>
              <a:grpSpLocks noGrp="1" noUngrp="1" noRot="1" noMove="1" noResize="1"/>
            </p:cNvGrpSpPr>
            <p:nvPr userDrawn="1"/>
          </p:nvGrpSpPr>
          <p:grpSpPr>
            <a:xfrm>
              <a:off x="3731134" y="4555175"/>
              <a:ext cx="4366883" cy="2228438"/>
              <a:chOff x="3644852" y="4555175"/>
              <a:chExt cx="4366883" cy="2228438"/>
            </a:xfrm>
            <a:solidFill>
              <a:srgbClr val="008F83"/>
            </a:solidFill>
          </p:grpSpPr>
          <p:grpSp>
            <p:nvGrpSpPr>
              <p:cNvPr id="103" name="Group 102">
                <a:extLst>
                  <a:ext uri="{FF2B5EF4-FFF2-40B4-BE49-F238E27FC236}">
                    <a16:creationId xmlns:a16="http://schemas.microsoft.com/office/drawing/2014/main" id="{CD5592E5-FE06-39A4-E7B2-57E1C7566BCE}"/>
                  </a:ext>
                </a:extLst>
              </p:cNvPr>
              <p:cNvGrpSpPr>
                <a:grpSpLocks noGrp="1" noUngrp="1" noRot="1" noMove="1" noResize="1"/>
              </p:cNvGrpSpPr>
              <p:nvPr userDrawn="1"/>
            </p:nvGrpSpPr>
            <p:grpSpPr>
              <a:xfrm>
                <a:off x="5248227" y="4555175"/>
                <a:ext cx="1160133" cy="621888"/>
                <a:chOff x="5248227" y="4555175"/>
                <a:chExt cx="1160133" cy="621888"/>
              </a:xfrm>
              <a:grpFill/>
            </p:grpSpPr>
            <p:grpSp>
              <p:nvGrpSpPr>
                <p:cNvPr id="132" name="Group 131">
                  <a:extLst>
                    <a:ext uri="{FF2B5EF4-FFF2-40B4-BE49-F238E27FC236}">
                      <a16:creationId xmlns:a16="http://schemas.microsoft.com/office/drawing/2014/main" id="{603B5759-48E7-6037-1C64-026073A34B19}"/>
                    </a:ext>
                  </a:extLst>
                </p:cNvPr>
                <p:cNvGrpSpPr>
                  <a:grpSpLocks noGrp="1" noUngrp="1" noRot="1" noMove="1" noResize="1"/>
                </p:cNvGrpSpPr>
                <p:nvPr userDrawn="1"/>
              </p:nvGrpSpPr>
              <p:grpSpPr>
                <a:xfrm>
                  <a:off x="5248227" y="4555175"/>
                  <a:ext cx="1160133" cy="88488"/>
                  <a:chOff x="5248227" y="4555175"/>
                  <a:chExt cx="1160133" cy="88488"/>
                </a:xfrm>
                <a:grpFill/>
              </p:grpSpPr>
              <p:sp>
                <p:nvSpPr>
                  <p:cNvPr id="137" name="Freeform 95">
                    <a:extLst>
                      <a:ext uri="{FF2B5EF4-FFF2-40B4-BE49-F238E27FC236}">
                        <a16:creationId xmlns:a16="http://schemas.microsoft.com/office/drawing/2014/main" id="{663C75D0-D528-E07F-DF6F-BEA89213A757}"/>
                      </a:ext>
                    </a:extLst>
                  </p:cNvPr>
                  <p:cNvSpPr>
                    <a:spLocks noGrp="1" noRot="1" noMove="1" noResize="1" noEditPoints="1" noAdjustHandles="1" noChangeArrowheads="1" noChangeShapeType="1"/>
                  </p:cNvSpPr>
                  <p:nvPr userDrawn="1"/>
                </p:nvSpPr>
                <p:spPr bwMode="auto">
                  <a:xfrm>
                    <a:off x="5248227"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 name="Freeform 95">
                    <a:extLst>
                      <a:ext uri="{FF2B5EF4-FFF2-40B4-BE49-F238E27FC236}">
                        <a16:creationId xmlns:a16="http://schemas.microsoft.com/office/drawing/2014/main" id="{32D9C452-7B85-C1F3-0BB9-74F68ADFCC33}"/>
                      </a:ext>
                    </a:extLst>
                  </p:cNvPr>
                  <p:cNvSpPr>
                    <a:spLocks noGrp="1" noRot="1" noMove="1" noResize="1" noEditPoints="1" noAdjustHandles="1" noChangeArrowheads="1" noChangeShapeType="1"/>
                  </p:cNvSpPr>
                  <p:nvPr userDrawn="1"/>
                </p:nvSpPr>
                <p:spPr bwMode="auto">
                  <a:xfrm>
                    <a:off x="5783215"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 name="Freeform 95">
                    <a:extLst>
                      <a:ext uri="{FF2B5EF4-FFF2-40B4-BE49-F238E27FC236}">
                        <a16:creationId xmlns:a16="http://schemas.microsoft.com/office/drawing/2014/main" id="{6960222E-DB9B-F7C6-0276-B0B70EF67A22}"/>
                      </a:ext>
                    </a:extLst>
                  </p:cNvPr>
                  <p:cNvSpPr>
                    <a:spLocks noGrp="1" noRot="1" noMove="1" noResize="1" noEditPoints="1" noAdjustHandles="1" noChangeArrowheads="1" noChangeShapeType="1"/>
                  </p:cNvSpPr>
                  <p:nvPr userDrawn="1"/>
                </p:nvSpPr>
                <p:spPr bwMode="auto">
                  <a:xfrm>
                    <a:off x="6318202"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33" name="Group 132">
                  <a:extLst>
                    <a:ext uri="{FF2B5EF4-FFF2-40B4-BE49-F238E27FC236}">
                      <a16:creationId xmlns:a16="http://schemas.microsoft.com/office/drawing/2014/main" id="{04543389-F652-1134-0DB6-82F698B85D33}"/>
                    </a:ext>
                  </a:extLst>
                </p:cNvPr>
                <p:cNvGrpSpPr>
                  <a:grpSpLocks noGrp="1" noUngrp="1" noRot="1" noMove="1" noResize="1"/>
                </p:cNvGrpSpPr>
                <p:nvPr userDrawn="1"/>
              </p:nvGrpSpPr>
              <p:grpSpPr>
                <a:xfrm>
                  <a:off x="5248227" y="5088575"/>
                  <a:ext cx="1160133" cy="88488"/>
                  <a:chOff x="5248227" y="4555175"/>
                  <a:chExt cx="1160133" cy="88488"/>
                </a:xfrm>
                <a:grpFill/>
              </p:grpSpPr>
              <p:sp>
                <p:nvSpPr>
                  <p:cNvPr id="134" name="Freeform 95">
                    <a:extLst>
                      <a:ext uri="{FF2B5EF4-FFF2-40B4-BE49-F238E27FC236}">
                        <a16:creationId xmlns:a16="http://schemas.microsoft.com/office/drawing/2014/main" id="{99112E3A-B653-6E83-929C-F8D7E17BEB22}"/>
                      </a:ext>
                    </a:extLst>
                  </p:cNvPr>
                  <p:cNvSpPr>
                    <a:spLocks noGrp="1" noRot="1" noMove="1" noResize="1" noEditPoints="1" noAdjustHandles="1" noChangeArrowheads="1" noChangeShapeType="1"/>
                  </p:cNvSpPr>
                  <p:nvPr userDrawn="1"/>
                </p:nvSpPr>
                <p:spPr bwMode="auto">
                  <a:xfrm>
                    <a:off x="5248227"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5" name="Freeform 95">
                    <a:extLst>
                      <a:ext uri="{FF2B5EF4-FFF2-40B4-BE49-F238E27FC236}">
                        <a16:creationId xmlns:a16="http://schemas.microsoft.com/office/drawing/2014/main" id="{80BEBF14-C85A-ABBA-6EB7-F6728D631DF3}"/>
                      </a:ext>
                    </a:extLst>
                  </p:cNvPr>
                  <p:cNvSpPr>
                    <a:spLocks noGrp="1" noRot="1" noMove="1" noResize="1" noEditPoints="1" noAdjustHandles="1" noChangeArrowheads="1" noChangeShapeType="1"/>
                  </p:cNvSpPr>
                  <p:nvPr userDrawn="1"/>
                </p:nvSpPr>
                <p:spPr bwMode="auto">
                  <a:xfrm>
                    <a:off x="5783215"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6" name="Freeform 95">
                    <a:extLst>
                      <a:ext uri="{FF2B5EF4-FFF2-40B4-BE49-F238E27FC236}">
                        <a16:creationId xmlns:a16="http://schemas.microsoft.com/office/drawing/2014/main" id="{A9249454-44B1-E5FF-4443-EE514C6C8BF9}"/>
                      </a:ext>
                    </a:extLst>
                  </p:cNvPr>
                  <p:cNvSpPr>
                    <a:spLocks noGrp="1" noRot="1" noMove="1" noResize="1" noEditPoints="1" noAdjustHandles="1" noChangeArrowheads="1" noChangeShapeType="1"/>
                  </p:cNvSpPr>
                  <p:nvPr userDrawn="1"/>
                </p:nvSpPr>
                <p:spPr bwMode="auto">
                  <a:xfrm>
                    <a:off x="6318202"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grpSp>
            <p:nvGrpSpPr>
              <p:cNvPr id="104" name="Group 103">
                <a:extLst>
                  <a:ext uri="{FF2B5EF4-FFF2-40B4-BE49-F238E27FC236}">
                    <a16:creationId xmlns:a16="http://schemas.microsoft.com/office/drawing/2014/main" id="{86A3FCCF-E5C9-5CFB-92D5-29666BC8E26C}"/>
                  </a:ext>
                </a:extLst>
              </p:cNvPr>
              <p:cNvGrpSpPr>
                <a:grpSpLocks noGrp="1" noUngrp="1" noRot="1" noMove="1" noResize="1"/>
              </p:cNvGrpSpPr>
              <p:nvPr userDrawn="1"/>
            </p:nvGrpSpPr>
            <p:grpSpPr>
              <a:xfrm>
                <a:off x="5248227" y="5625150"/>
                <a:ext cx="1160133" cy="88488"/>
                <a:chOff x="5248227" y="4555175"/>
                <a:chExt cx="1160133" cy="88488"/>
              </a:xfrm>
              <a:grpFill/>
            </p:grpSpPr>
            <p:sp>
              <p:nvSpPr>
                <p:cNvPr id="129" name="Freeform 95">
                  <a:extLst>
                    <a:ext uri="{FF2B5EF4-FFF2-40B4-BE49-F238E27FC236}">
                      <a16:creationId xmlns:a16="http://schemas.microsoft.com/office/drawing/2014/main" id="{5BDC5FBA-13AB-A02A-A9BF-B135F5DEB484}"/>
                    </a:ext>
                  </a:extLst>
                </p:cNvPr>
                <p:cNvSpPr>
                  <a:spLocks noGrp="1" noRot="1" noMove="1" noResize="1" noEditPoints="1" noAdjustHandles="1" noChangeArrowheads="1" noChangeShapeType="1"/>
                </p:cNvSpPr>
                <p:nvPr userDrawn="1"/>
              </p:nvSpPr>
              <p:spPr bwMode="auto">
                <a:xfrm>
                  <a:off x="5248227"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 name="Freeform 95">
                  <a:extLst>
                    <a:ext uri="{FF2B5EF4-FFF2-40B4-BE49-F238E27FC236}">
                      <a16:creationId xmlns:a16="http://schemas.microsoft.com/office/drawing/2014/main" id="{5FF5580E-4289-A47A-0E6D-D9B10AE44C44}"/>
                    </a:ext>
                  </a:extLst>
                </p:cNvPr>
                <p:cNvSpPr>
                  <a:spLocks noGrp="1" noRot="1" noMove="1" noResize="1" noEditPoints="1" noAdjustHandles="1" noChangeArrowheads="1" noChangeShapeType="1"/>
                </p:cNvSpPr>
                <p:nvPr userDrawn="1"/>
              </p:nvSpPr>
              <p:spPr bwMode="auto">
                <a:xfrm>
                  <a:off x="5783215"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 name="Freeform 95">
                  <a:extLst>
                    <a:ext uri="{FF2B5EF4-FFF2-40B4-BE49-F238E27FC236}">
                      <a16:creationId xmlns:a16="http://schemas.microsoft.com/office/drawing/2014/main" id="{852B65D8-1EE6-EFAA-08C5-D94A45E437BA}"/>
                    </a:ext>
                  </a:extLst>
                </p:cNvPr>
                <p:cNvSpPr>
                  <a:spLocks noGrp="1" noRot="1" noMove="1" noResize="1" noEditPoints="1" noAdjustHandles="1" noChangeArrowheads="1" noChangeShapeType="1"/>
                </p:cNvSpPr>
                <p:nvPr userDrawn="1"/>
              </p:nvSpPr>
              <p:spPr bwMode="auto">
                <a:xfrm>
                  <a:off x="6318202"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05" name="Group 104">
                <a:extLst>
                  <a:ext uri="{FF2B5EF4-FFF2-40B4-BE49-F238E27FC236}">
                    <a16:creationId xmlns:a16="http://schemas.microsoft.com/office/drawing/2014/main" id="{F876361E-F420-E68D-4032-5119E72C720D}"/>
                  </a:ext>
                </a:extLst>
              </p:cNvPr>
              <p:cNvGrpSpPr>
                <a:grpSpLocks noGrp="1" noUngrp="1" noRot="1" noMove="1" noResize="1"/>
              </p:cNvGrpSpPr>
              <p:nvPr userDrawn="1"/>
            </p:nvGrpSpPr>
            <p:grpSpPr>
              <a:xfrm>
                <a:off x="5248227" y="6158550"/>
                <a:ext cx="1160133" cy="88488"/>
                <a:chOff x="5248227" y="4555175"/>
                <a:chExt cx="1160133" cy="88488"/>
              </a:xfrm>
              <a:grpFill/>
            </p:grpSpPr>
            <p:sp>
              <p:nvSpPr>
                <p:cNvPr id="126" name="Freeform 95">
                  <a:extLst>
                    <a:ext uri="{FF2B5EF4-FFF2-40B4-BE49-F238E27FC236}">
                      <a16:creationId xmlns:a16="http://schemas.microsoft.com/office/drawing/2014/main" id="{D5AD004C-FD0B-4E54-19B6-D78FD97298A1}"/>
                    </a:ext>
                  </a:extLst>
                </p:cNvPr>
                <p:cNvSpPr>
                  <a:spLocks noGrp="1" noRot="1" noMove="1" noResize="1" noEditPoints="1" noAdjustHandles="1" noChangeArrowheads="1" noChangeShapeType="1"/>
                </p:cNvSpPr>
                <p:nvPr userDrawn="1"/>
              </p:nvSpPr>
              <p:spPr bwMode="auto">
                <a:xfrm>
                  <a:off x="5248227"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 name="Freeform 95">
                  <a:extLst>
                    <a:ext uri="{FF2B5EF4-FFF2-40B4-BE49-F238E27FC236}">
                      <a16:creationId xmlns:a16="http://schemas.microsoft.com/office/drawing/2014/main" id="{E0449496-C02E-2BD9-3D7E-DDFCE235778E}"/>
                    </a:ext>
                  </a:extLst>
                </p:cNvPr>
                <p:cNvSpPr>
                  <a:spLocks noGrp="1" noRot="1" noMove="1" noResize="1" noEditPoints="1" noAdjustHandles="1" noChangeArrowheads="1" noChangeShapeType="1"/>
                </p:cNvSpPr>
                <p:nvPr userDrawn="1"/>
              </p:nvSpPr>
              <p:spPr bwMode="auto">
                <a:xfrm>
                  <a:off x="5783215"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 name="Freeform 95">
                  <a:extLst>
                    <a:ext uri="{FF2B5EF4-FFF2-40B4-BE49-F238E27FC236}">
                      <a16:creationId xmlns:a16="http://schemas.microsoft.com/office/drawing/2014/main" id="{67A9456C-4D90-73B4-176A-2DA2F57BA93E}"/>
                    </a:ext>
                  </a:extLst>
                </p:cNvPr>
                <p:cNvSpPr>
                  <a:spLocks noGrp="1" noRot="1" noMove="1" noResize="1" noEditPoints="1" noAdjustHandles="1" noChangeArrowheads="1" noChangeShapeType="1"/>
                </p:cNvSpPr>
                <p:nvPr userDrawn="1"/>
              </p:nvSpPr>
              <p:spPr bwMode="auto">
                <a:xfrm>
                  <a:off x="6318202"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06" name="Group 105">
                <a:extLst>
                  <a:ext uri="{FF2B5EF4-FFF2-40B4-BE49-F238E27FC236}">
                    <a16:creationId xmlns:a16="http://schemas.microsoft.com/office/drawing/2014/main" id="{38E5BD11-2D40-7765-EC1E-86D83B646097}"/>
                  </a:ext>
                </a:extLst>
              </p:cNvPr>
              <p:cNvGrpSpPr>
                <a:grpSpLocks noGrp="1" noUngrp="1" noRot="1" noMove="1" noResize="1"/>
              </p:cNvGrpSpPr>
              <p:nvPr userDrawn="1"/>
            </p:nvGrpSpPr>
            <p:grpSpPr>
              <a:xfrm>
                <a:off x="3644852" y="6158550"/>
                <a:ext cx="1160133" cy="88488"/>
                <a:chOff x="5248227" y="4555175"/>
                <a:chExt cx="1160133" cy="88488"/>
              </a:xfrm>
              <a:grpFill/>
            </p:grpSpPr>
            <p:sp>
              <p:nvSpPr>
                <p:cNvPr id="123" name="Freeform 95">
                  <a:extLst>
                    <a:ext uri="{FF2B5EF4-FFF2-40B4-BE49-F238E27FC236}">
                      <a16:creationId xmlns:a16="http://schemas.microsoft.com/office/drawing/2014/main" id="{0373E244-8EA9-5187-A209-FBC220B61110}"/>
                    </a:ext>
                  </a:extLst>
                </p:cNvPr>
                <p:cNvSpPr>
                  <a:spLocks noGrp="1" noRot="1" noMove="1" noResize="1" noEditPoints="1" noAdjustHandles="1" noChangeArrowheads="1" noChangeShapeType="1"/>
                </p:cNvSpPr>
                <p:nvPr userDrawn="1"/>
              </p:nvSpPr>
              <p:spPr bwMode="auto">
                <a:xfrm>
                  <a:off x="5248227"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 name="Freeform 95">
                  <a:extLst>
                    <a:ext uri="{FF2B5EF4-FFF2-40B4-BE49-F238E27FC236}">
                      <a16:creationId xmlns:a16="http://schemas.microsoft.com/office/drawing/2014/main" id="{5C276027-A3DE-0F81-970D-9DEE9B6F6B48}"/>
                    </a:ext>
                  </a:extLst>
                </p:cNvPr>
                <p:cNvSpPr>
                  <a:spLocks noGrp="1" noRot="1" noMove="1" noResize="1" noEditPoints="1" noAdjustHandles="1" noChangeArrowheads="1" noChangeShapeType="1"/>
                </p:cNvSpPr>
                <p:nvPr userDrawn="1"/>
              </p:nvSpPr>
              <p:spPr bwMode="auto">
                <a:xfrm>
                  <a:off x="5783215"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 name="Freeform 95">
                  <a:extLst>
                    <a:ext uri="{FF2B5EF4-FFF2-40B4-BE49-F238E27FC236}">
                      <a16:creationId xmlns:a16="http://schemas.microsoft.com/office/drawing/2014/main" id="{74111488-B421-C8A9-8A9F-9F64F447965F}"/>
                    </a:ext>
                  </a:extLst>
                </p:cNvPr>
                <p:cNvSpPr>
                  <a:spLocks noGrp="1" noRot="1" noMove="1" noResize="1" noEditPoints="1" noAdjustHandles="1" noChangeArrowheads="1" noChangeShapeType="1"/>
                </p:cNvSpPr>
                <p:nvPr userDrawn="1"/>
              </p:nvSpPr>
              <p:spPr bwMode="auto">
                <a:xfrm>
                  <a:off x="6318202"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07" name="Group 106">
                <a:extLst>
                  <a:ext uri="{FF2B5EF4-FFF2-40B4-BE49-F238E27FC236}">
                    <a16:creationId xmlns:a16="http://schemas.microsoft.com/office/drawing/2014/main" id="{0319E8BD-5827-1B7C-DED0-C159FE02D5D4}"/>
                  </a:ext>
                </a:extLst>
              </p:cNvPr>
              <p:cNvGrpSpPr>
                <a:grpSpLocks noGrp="1" noUngrp="1" noRot="1" noMove="1" noResize="1"/>
              </p:cNvGrpSpPr>
              <p:nvPr userDrawn="1"/>
            </p:nvGrpSpPr>
            <p:grpSpPr>
              <a:xfrm>
                <a:off x="6851602" y="6158550"/>
                <a:ext cx="1160133" cy="88488"/>
                <a:chOff x="5248227" y="4555175"/>
                <a:chExt cx="1160133" cy="88488"/>
              </a:xfrm>
              <a:grpFill/>
            </p:grpSpPr>
            <p:sp>
              <p:nvSpPr>
                <p:cNvPr id="120" name="Freeform 95">
                  <a:extLst>
                    <a:ext uri="{FF2B5EF4-FFF2-40B4-BE49-F238E27FC236}">
                      <a16:creationId xmlns:a16="http://schemas.microsoft.com/office/drawing/2014/main" id="{06901634-77EC-14B3-25CA-58ED70EE101A}"/>
                    </a:ext>
                  </a:extLst>
                </p:cNvPr>
                <p:cNvSpPr>
                  <a:spLocks noGrp="1" noRot="1" noMove="1" noResize="1" noEditPoints="1" noAdjustHandles="1" noChangeArrowheads="1" noChangeShapeType="1"/>
                </p:cNvSpPr>
                <p:nvPr userDrawn="1"/>
              </p:nvSpPr>
              <p:spPr bwMode="auto">
                <a:xfrm>
                  <a:off x="5248227"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 name="Freeform 95">
                  <a:extLst>
                    <a:ext uri="{FF2B5EF4-FFF2-40B4-BE49-F238E27FC236}">
                      <a16:creationId xmlns:a16="http://schemas.microsoft.com/office/drawing/2014/main" id="{B878CA0B-FDEE-814D-1E0D-2CB2598895F1}"/>
                    </a:ext>
                  </a:extLst>
                </p:cNvPr>
                <p:cNvSpPr>
                  <a:spLocks noGrp="1" noRot="1" noMove="1" noResize="1" noEditPoints="1" noAdjustHandles="1" noChangeArrowheads="1" noChangeShapeType="1"/>
                </p:cNvSpPr>
                <p:nvPr userDrawn="1"/>
              </p:nvSpPr>
              <p:spPr bwMode="auto">
                <a:xfrm>
                  <a:off x="5783215"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 name="Freeform 95">
                  <a:extLst>
                    <a:ext uri="{FF2B5EF4-FFF2-40B4-BE49-F238E27FC236}">
                      <a16:creationId xmlns:a16="http://schemas.microsoft.com/office/drawing/2014/main" id="{A1504770-ACF9-9328-F6B3-5238276AFB81}"/>
                    </a:ext>
                  </a:extLst>
                </p:cNvPr>
                <p:cNvSpPr>
                  <a:spLocks noGrp="1" noRot="1" noMove="1" noResize="1" noEditPoints="1" noAdjustHandles="1" noChangeArrowheads="1" noChangeShapeType="1"/>
                </p:cNvSpPr>
                <p:nvPr userDrawn="1"/>
              </p:nvSpPr>
              <p:spPr bwMode="auto">
                <a:xfrm>
                  <a:off x="6318202"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08" name="Group 107">
                <a:extLst>
                  <a:ext uri="{FF2B5EF4-FFF2-40B4-BE49-F238E27FC236}">
                    <a16:creationId xmlns:a16="http://schemas.microsoft.com/office/drawing/2014/main" id="{258F2153-F5F5-BFBA-005C-883F7D6498F9}"/>
                  </a:ext>
                </a:extLst>
              </p:cNvPr>
              <p:cNvGrpSpPr>
                <a:grpSpLocks noGrp="1" noUngrp="1" noRot="1" noMove="1" noResize="1"/>
              </p:cNvGrpSpPr>
              <p:nvPr userDrawn="1"/>
            </p:nvGrpSpPr>
            <p:grpSpPr>
              <a:xfrm>
                <a:off x="5248227" y="6695125"/>
                <a:ext cx="1160133" cy="88488"/>
                <a:chOff x="5248227" y="4555175"/>
                <a:chExt cx="1160133" cy="88488"/>
              </a:xfrm>
              <a:grpFill/>
            </p:grpSpPr>
            <p:sp>
              <p:nvSpPr>
                <p:cNvPr id="117" name="Freeform 95">
                  <a:extLst>
                    <a:ext uri="{FF2B5EF4-FFF2-40B4-BE49-F238E27FC236}">
                      <a16:creationId xmlns:a16="http://schemas.microsoft.com/office/drawing/2014/main" id="{4B982961-C166-4291-A4B6-E967550E468D}"/>
                    </a:ext>
                  </a:extLst>
                </p:cNvPr>
                <p:cNvSpPr>
                  <a:spLocks noGrp="1" noRot="1" noMove="1" noResize="1" noEditPoints="1" noAdjustHandles="1" noChangeArrowheads="1" noChangeShapeType="1"/>
                </p:cNvSpPr>
                <p:nvPr userDrawn="1"/>
              </p:nvSpPr>
              <p:spPr bwMode="auto">
                <a:xfrm>
                  <a:off x="5248227"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 name="Freeform 95">
                  <a:extLst>
                    <a:ext uri="{FF2B5EF4-FFF2-40B4-BE49-F238E27FC236}">
                      <a16:creationId xmlns:a16="http://schemas.microsoft.com/office/drawing/2014/main" id="{B56BA18A-D0E2-DFB5-7C97-0DE4AEDC3503}"/>
                    </a:ext>
                  </a:extLst>
                </p:cNvPr>
                <p:cNvSpPr>
                  <a:spLocks noGrp="1" noRot="1" noMove="1" noResize="1" noEditPoints="1" noAdjustHandles="1" noChangeArrowheads="1" noChangeShapeType="1"/>
                </p:cNvSpPr>
                <p:nvPr userDrawn="1"/>
              </p:nvSpPr>
              <p:spPr bwMode="auto">
                <a:xfrm>
                  <a:off x="5783215"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 name="Freeform 95">
                  <a:extLst>
                    <a:ext uri="{FF2B5EF4-FFF2-40B4-BE49-F238E27FC236}">
                      <a16:creationId xmlns:a16="http://schemas.microsoft.com/office/drawing/2014/main" id="{E9CAFB6F-0338-B155-7ECF-9890D5E9203F}"/>
                    </a:ext>
                  </a:extLst>
                </p:cNvPr>
                <p:cNvSpPr>
                  <a:spLocks noGrp="1" noRot="1" noMove="1" noResize="1" noEditPoints="1" noAdjustHandles="1" noChangeArrowheads="1" noChangeShapeType="1"/>
                </p:cNvSpPr>
                <p:nvPr userDrawn="1"/>
              </p:nvSpPr>
              <p:spPr bwMode="auto">
                <a:xfrm>
                  <a:off x="6318202"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09" name="Group 108">
                <a:extLst>
                  <a:ext uri="{FF2B5EF4-FFF2-40B4-BE49-F238E27FC236}">
                    <a16:creationId xmlns:a16="http://schemas.microsoft.com/office/drawing/2014/main" id="{AF87F757-CA1D-651E-FA37-71C80A1F2101}"/>
                  </a:ext>
                </a:extLst>
              </p:cNvPr>
              <p:cNvGrpSpPr>
                <a:grpSpLocks noGrp="1" noUngrp="1" noRot="1" noMove="1" noResize="1"/>
              </p:cNvGrpSpPr>
              <p:nvPr userDrawn="1"/>
            </p:nvGrpSpPr>
            <p:grpSpPr>
              <a:xfrm>
                <a:off x="3644852" y="6695125"/>
                <a:ext cx="1160133" cy="88488"/>
                <a:chOff x="5248227" y="4555175"/>
                <a:chExt cx="1160133" cy="88488"/>
              </a:xfrm>
              <a:grpFill/>
            </p:grpSpPr>
            <p:sp>
              <p:nvSpPr>
                <p:cNvPr id="114" name="Freeform 95">
                  <a:extLst>
                    <a:ext uri="{FF2B5EF4-FFF2-40B4-BE49-F238E27FC236}">
                      <a16:creationId xmlns:a16="http://schemas.microsoft.com/office/drawing/2014/main" id="{3F320403-C1C7-C547-DB0A-4C766D201607}"/>
                    </a:ext>
                  </a:extLst>
                </p:cNvPr>
                <p:cNvSpPr>
                  <a:spLocks noGrp="1" noRot="1" noMove="1" noResize="1" noEditPoints="1" noAdjustHandles="1" noChangeArrowheads="1" noChangeShapeType="1"/>
                </p:cNvSpPr>
                <p:nvPr userDrawn="1"/>
              </p:nvSpPr>
              <p:spPr bwMode="auto">
                <a:xfrm>
                  <a:off x="5248227"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 name="Freeform 95">
                  <a:extLst>
                    <a:ext uri="{FF2B5EF4-FFF2-40B4-BE49-F238E27FC236}">
                      <a16:creationId xmlns:a16="http://schemas.microsoft.com/office/drawing/2014/main" id="{F51B1890-A597-E989-72CB-378BF6383C84}"/>
                    </a:ext>
                  </a:extLst>
                </p:cNvPr>
                <p:cNvSpPr>
                  <a:spLocks noGrp="1" noRot="1" noMove="1" noResize="1" noEditPoints="1" noAdjustHandles="1" noChangeArrowheads="1" noChangeShapeType="1"/>
                </p:cNvSpPr>
                <p:nvPr userDrawn="1"/>
              </p:nvSpPr>
              <p:spPr bwMode="auto">
                <a:xfrm>
                  <a:off x="5783215"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 name="Freeform 95">
                  <a:extLst>
                    <a:ext uri="{FF2B5EF4-FFF2-40B4-BE49-F238E27FC236}">
                      <a16:creationId xmlns:a16="http://schemas.microsoft.com/office/drawing/2014/main" id="{FB8B0B52-4B52-E5BF-6783-477047F294EE}"/>
                    </a:ext>
                  </a:extLst>
                </p:cNvPr>
                <p:cNvSpPr>
                  <a:spLocks noGrp="1" noRot="1" noMove="1" noResize="1" noEditPoints="1" noAdjustHandles="1" noChangeArrowheads="1" noChangeShapeType="1"/>
                </p:cNvSpPr>
                <p:nvPr userDrawn="1"/>
              </p:nvSpPr>
              <p:spPr bwMode="auto">
                <a:xfrm>
                  <a:off x="6318202"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10" name="Group 109">
                <a:extLst>
                  <a:ext uri="{FF2B5EF4-FFF2-40B4-BE49-F238E27FC236}">
                    <a16:creationId xmlns:a16="http://schemas.microsoft.com/office/drawing/2014/main" id="{DD8854DC-4835-262A-C87B-3BC498654557}"/>
                  </a:ext>
                </a:extLst>
              </p:cNvPr>
              <p:cNvGrpSpPr>
                <a:grpSpLocks noGrp="1" noUngrp="1" noRot="1" noMove="1" noResize="1"/>
              </p:cNvGrpSpPr>
              <p:nvPr userDrawn="1"/>
            </p:nvGrpSpPr>
            <p:grpSpPr>
              <a:xfrm>
                <a:off x="6851602" y="6695125"/>
                <a:ext cx="1160133" cy="88488"/>
                <a:chOff x="5248227" y="4555175"/>
                <a:chExt cx="1160133" cy="88488"/>
              </a:xfrm>
              <a:grpFill/>
            </p:grpSpPr>
            <p:sp>
              <p:nvSpPr>
                <p:cNvPr id="111" name="Freeform 95">
                  <a:extLst>
                    <a:ext uri="{FF2B5EF4-FFF2-40B4-BE49-F238E27FC236}">
                      <a16:creationId xmlns:a16="http://schemas.microsoft.com/office/drawing/2014/main" id="{104901B7-9060-4042-3B38-15B0BE7BEAB3}"/>
                    </a:ext>
                  </a:extLst>
                </p:cNvPr>
                <p:cNvSpPr>
                  <a:spLocks noGrp="1" noRot="1" noMove="1" noResize="1" noEditPoints="1" noAdjustHandles="1" noChangeArrowheads="1" noChangeShapeType="1"/>
                </p:cNvSpPr>
                <p:nvPr userDrawn="1"/>
              </p:nvSpPr>
              <p:spPr bwMode="auto">
                <a:xfrm>
                  <a:off x="5248227"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 name="Freeform 95">
                  <a:extLst>
                    <a:ext uri="{FF2B5EF4-FFF2-40B4-BE49-F238E27FC236}">
                      <a16:creationId xmlns:a16="http://schemas.microsoft.com/office/drawing/2014/main" id="{A9CF4390-90B7-29AD-76F9-BF4E761C58E6}"/>
                    </a:ext>
                  </a:extLst>
                </p:cNvPr>
                <p:cNvSpPr>
                  <a:spLocks noGrp="1" noRot="1" noMove="1" noResize="1" noEditPoints="1" noAdjustHandles="1" noChangeArrowheads="1" noChangeShapeType="1"/>
                </p:cNvSpPr>
                <p:nvPr userDrawn="1"/>
              </p:nvSpPr>
              <p:spPr bwMode="auto">
                <a:xfrm>
                  <a:off x="5783215"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 name="Freeform 95">
                  <a:extLst>
                    <a:ext uri="{FF2B5EF4-FFF2-40B4-BE49-F238E27FC236}">
                      <a16:creationId xmlns:a16="http://schemas.microsoft.com/office/drawing/2014/main" id="{4D8EE31D-367D-1FEC-42D4-8521918D3B7C}"/>
                    </a:ext>
                  </a:extLst>
                </p:cNvPr>
                <p:cNvSpPr>
                  <a:spLocks noGrp="1" noRot="1" noMove="1" noResize="1" noEditPoints="1" noAdjustHandles="1" noChangeArrowheads="1" noChangeShapeType="1"/>
                </p:cNvSpPr>
                <p:nvPr userDrawn="1"/>
              </p:nvSpPr>
              <p:spPr bwMode="auto">
                <a:xfrm>
                  <a:off x="6318202"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grpSp>
      <p:pic>
        <p:nvPicPr>
          <p:cNvPr id="6" name="Picture 5">
            <a:extLst>
              <a:ext uri="{FF2B5EF4-FFF2-40B4-BE49-F238E27FC236}">
                <a16:creationId xmlns:a16="http://schemas.microsoft.com/office/drawing/2014/main" id="{B0EAE7BB-4B16-7F82-8046-68984563BA47}"/>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rcRect/>
          <a:stretch/>
        </p:blipFill>
        <p:spPr>
          <a:xfrm>
            <a:off x="6363805" y="410755"/>
            <a:ext cx="4680000" cy="4680000"/>
          </a:xfrm>
          <a:prstGeom prst="rect">
            <a:avLst/>
          </a:prstGeom>
        </p:spPr>
      </p:pic>
      <p:sp>
        <p:nvSpPr>
          <p:cNvPr id="12" name="Text Placeholder 2">
            <a:extLst>
              <a:ext uri="{FF2B5EF4-FFF2-40B4-BE49-F238E27FC236}">
                <a16:creationId xmlns:a16="http://schemas.microsoft.com/office/drawing/2014/main" id="{2F83CEE2-D054-32A0-6C60-6A2F9D650ADE}"/>
              </a:ext>
            </a:extLst>
          </p:cNvPr>
          <p:cNvSpPr>
            <a:spLocks noGrp="1"/>
          </p:cNvSpPr>
          <p:nvPr>
            <p:ph type="body" sz="quarter" idx="13" hasCustomPrompt="1"/>
          </p:nvPr>
        </p:nvSpPr>
        <p:spPr>
          <a:xfrm>
            <a:off x="358776" y="1327356"/>
            <a:ext cx="4676774" cy="3960000"/>
          </a:xfrm>
        </p:spPr>
        <p:txBody>
          <a:bodyPr tIns="0" anchor="t" anchorCtr="0"/>
          <a:lstStyle>
            <a:lvl1pPr marL="0" indent="0">
              <a:lnSpc>
                <a:spcPct val="100000"/>
              </a:lnSpc>
              <a:spcBef>
                <a:spcPts val="0"/>
              </a:spcBef>
              <a:spcAft>
                <a:spcPts val="4500"/>
              </a:spcAft>
              <a:buFont typeface="Arial" panose="020B0604020202020204" pitchFamily="34" charset="0"/>
              <a:buChar char="​"/>
              <a:defRPr sz="4000" i="0">
                <a:solidFill>
                  <a:schemeClr val="tx2"/>
                </a:solidFill>
                <a:latin typeface="+mj-lt"/>
              </a:defRPr>
            </a:lvl1pPr>
            <a:lvl2pPr marL="0" indent="0">
              <a:lnSpc>
                <a:spcPct val="100000"/>
              </a:lnSpc>
              <a:spcBef>
                <a:spcPts val="0"/>
              </a:spcBef>
              <a:spcAft>
                <a:spcPts val="600"/>
              </a:spcAft>
              <a:buFont typeface="Arial" panose="020B0604020202020204" pitchFamily="34" charset="0"/>
              <a:buChar char="​"/>
              <a:defRPr sz="1400" b="0" cap="all" spc="0" baseline="0">
                <a:solidFill>
                  <a:schemeClr val="tx2"/>
                </a:solidFill>
                <a:latin typeface="Consolas" panose="020B0609020204030204" pitchFamily="49" charset="0"/>
              </a:defRPr>
            </a:lvl2pPr>
            <a:lvl3pPr marL="0" indent="0">
              <a:lnSpc>
                <a:spcPct val="100000"/>
              </a:lnSpc>
              <a:spcBef>
                <a:spcPts val="0"/>
              </a:spcBef>
              <a:spcAft>
                <a:spcPts val="600"/>
              </a:spcAft>
              <a:buFont typeface="Arial" panose="020B0604020202020204" pitchFamily="34" charset="0"/>
              <a:buNone/>
              <a:defRPr sz="1400" b="0" cap="all" spc="0" baseline="0">
                <a:solidFill>
                  <a:schemeClr val="tx2"/>
                </a:solidFill>
                <a:latin typeface="Consolas" panose="020B0609020204030204" pitchFamily="49" charset="0"/>
              </a:defRPr>
            </a:lvl3pPr>
            <a:lvl4pPr marL="0" indent="0">
              <a:lnSpc>
                <a:spcPct val="100000"/>
              </a:lnSpc>
              <a:spcBef>
                <a:spcPts val="0"/>
              </a:spcBef>
              <a:spcAft>
                <a:spcPts val="600"/>
              </a:spcAft>
              <a:buFont typeface="Arial" panose="020B0604020202020204" pitchFamily="34" charset="0"/>
              <a:buChar char="​"/>
              <a:defRPr sz="1400" b="0" cap="all" spc="0" baseline="0">
                <a:solidFill>
                  <a:schemeClr val="tx2"/>
                </a:solidFill>
                <a:latin typeface="Consolas" panose="020B0609020204030204" pitchFamily="49" charset="0"/>
              </a:defRPr>
            </a:lvl4pPr>
            <a:lvl5pPr marL="0" indent="0">
              <a:lnSpc>
                <a:spcPct val="100000"/>
              </a:lnSpc>
              <a:spcBef>
                <a:spcPts val="0"/>
              </a:spcBef>
              <a:spcAft>
                <a:spcPts val="600"/>
              </a:spcAft>
              <a:buFont typeface="Arial" panose="020B0604020202020204" pitchFamily="34" charset="0"/>
              <a:buChar char="​"/>
              <a:defRPr sz="1400" b="0" cap="all" spc="0" baseline="0">
                <a:solidFill>
                  <a:schemeClr val="tx2"/>
                </a:solidFill>
                <a:latin typeface="Consolas" panose="020B0609020204030204" pitchFamily="49" charset="0"/>
              </a:defRPr>
            </a:lvl5pPr>
            <a:lvl6pPr marL="0" indent="0">
              <a:lnSpc>
                <a:spcPct val="100000"/>
              </a:lnSpc>
              <a:spcBef>
                <a:spcPts val="0"/>
              </a:spcBef>
              <a:spcAft>
                <a:spcPts val="600"/>
              </a:spcAft>
              <a:buFont typeface="Arial" panose="020B0604020202020204" pitchFamily="34" charset="0"/>
              <a:buChar char="​"/>
              <a:defRPr sz="1400" b="0" cap="all" spc="0" baseline="0">
                <a:solidFill>
                  <a:schemeClr val="tx2"/>
                </a:solidFill>
                <a:latin typeface="Consolas" panose="020B0609020204030204" pitchFamily="49" charset="0"/>
              </a:defRPr>
            </a:lvl6pPr>
            <a:lvl7pPr marL="0" indent="0">
              <a:lnSpc>
                <a:spcPct val="100000"/>
              </a:lnSpc>
              <a:spcBef>
                <a:spcPts val="0"/>
              </a:spcBef>
              <a:spcAft>
                <a:spcPts val="600"/>
              </a:spcAft>
              <a:buFont typeface="Arial" panose="020B0604020202020204" pitchFamily="34" charset="0"/>
              <a:buChar char="​"/>
              <a:defRPr sz="1400" b="0" cap="all" spc="0" baseline="0">
                <a:solidFill>
                  <a:schemeClr val="tx2"/>
                </a:solidFill>
                <a:latin typeface="Consolas" panose="020B0609020204030204" pitchFamily="49" charset="0"/>
              </a:defRPr>
            </a:lvl7pPr>
            <a:lvl8pPr marL="0" indent="0">
              <a:lnSpc>
                <a:spcPct val="100000"/>
              </a:lnSpc>
              <a:spcBef>
                <a:spcPts val="0"/>
              </a:spcBef>
              <a:spcAft>
                <a:spcPts val="600"/>
              </a:spcAft>
              <a:buFont typeface="Arial" panose="020B0604020202020204" pitchFamily="34" charset="0"/>
              <a:buChar char="​"/>
              <a:defRPr sz="1400" b="0" cap="all" spc="0" baseline="0">
                <a:solidFill>
                  <a:schemeClr val="tx2"/>
                </a:solidFill>
                <a:latin typeface="Consolas" panose="020B0609020204030204" pitchFamily="49" charset="0"/>
              </a:defRPr>
            </a:lvl8pPr>
            <a:lvl9pPr marL="0" indent="0">
              <a:lnSpc>
                <a:spcPct val="100000"/>
              </a:lnSpc>
              <a:spcBef>
                <a:spcPts val="0"/>
              </a:spcBef>
              <a:spcAft>
                <a:spcPts val="600"/>
              </a:spcAft>
              <a:buFont typeface="Arial" panose="020B0604020202020204" pitchFamily="34" charset="0"/>
              <a:buChar char="​"/>
              <a:defRPr sz="1400" b="0" cap="all" spc="0" baseline="0">
                <a:solidFill>
                  <a:schemeClr val="tx2"/>
                </a:solidFill>
                <a:latin typeface="Consolas" panose="020B0609020204030204" pitchFamily="49" charset="0"/>
              </a:defRPr>
            </a:lvl9pPr>
          </a:lstStyle>
          <a:p>
            <a:pPr marL="0" marR="0" lvl="0" indent="0" algn="l" defTabSz="914400" rtl="0" eaLnBrk="1" fontAlgn="auto" latinLnBrk="0" hangingPunct="1">
              <a:lnSpc>
                <a:spcPct val="100000"/>
              </a:lnSpc>
              <a:spcBef>
                <a:spcPts val="0"/>
              </a:spcBef>
              <a:spcAft>
                <a:spcPts val="4500"/>
              </a:spcAft>
              <a:buClrTx/>
              <a:buSzPct val="90000"/>
              <a:buFont typeface="Arial" panose="020B0604020202020204" pitchFamily="34" charset="0"/>
              <a:buChar char="​"/>
              <a:tabLst/>
              <a:defRPr/>
            </a:pPr>
            <a:r>
              <a:rPr lang="en-US"/>
              <a:t>Click to add a key thought, stat or quote text                   </a:t>
            </a:r>
            <a:r>
              <a:rPr lang="en-US" noProof="0"/>
              <a:t>Enter &amp; TAB to view next text style</a:t>
            </a:r>
            <a:endParaRPr lang="en-US"/>
          </a:p>
          <a:p>
            <a:pPr lvl="1"/>
            <a:r>
              <a:rPr lang="en-US" noProof="0"/>
              <a:t>Add name here</a:t>
            </a:r>
            <a:endParaRPr lang="en-US"/>
          </a:p>
        </p:txBody>
      </p:sp>
      <p:sp>
        <p:nvSpPr>
          <p:cNvPr id="4" name="Legal dynamic" descr="{&quot;templafy&quot;:{&quot;id&quot;:&quot;12a8bfd8-37ca-460b-bc25-3c955498d122&quot;}}" title="Form.Cigna_Confidentiality.EvernorthConfidentiality">
            <a:extLst>
              <a:ext uri="{FF2B5EF4-FFF2-40B4-BE49-F238E27FC236}">
                <a16:creationId xmlns:a16="http://schemas.microsoft.com/office/drawing/2014/main" id="{7551AE01-EE7C-0BFC-DDDB-F7BD048FCB81}"/>
              </a:ext>
            </a:extLst>
          </p:cNvPr>
          <p:cNvSpPr/>
          <p:nvPr userDrawn="1"/>
        </p:nvSpPr>
        <p:spPr>
          <a:xfrm>
            <a:off x="5923280" y="6217200"/>
            <a:ext cx="44316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r">
              <a:lnSpc>
                <a:spcPct val="90000"/>
              </a:lnSpc>
            </a:pPr>
            <a:r>
              <a:rPr lang="en-US" sz="1000" b="0" i="0" cap="none" baseline="0">
                <a:solidFill>
                  <a:srgbClr val="002F32"/>
                </a:solidFill>
                <a:effectLst/>
                <a:latin typeface="Arial Narrow" panose="020B0604020202020204" pitchFamily="34" charset="0"/>
                <a:ea typeface="Arial" panose="020B0604020202020204" pitchFamily="34" charset="0"/>
                <a:cs typeface="Arial Narrow" panose="020B0604020202020204" pitchFamily="34" charset="0"/>
              </a:rPr>
              <a:t>Confidential, unpublished property of Evernorth Health Services. Do not duplicate or distribute. Use and distribution limited solely to authorized personnel. © 2024 Evernorth Health Services.</a:t>
            </a:r>
          </a:p>
        </p:txBody>
      </p:sp>
      <p:sp>
        <p:nvSpPr>
          <p:cNvPr id="5" name="Internal Stamp dynamic" descr="{&quot;templafy&quot;:{&quot;id&quot;:&quot;f41adea5-c5dd-49f4-896d-14007914c556&quot;}}" title="Form.Cigna_Confidentiality.Cigna_confidentiality">
            <a:extLst>
              <a:ext uri="{FF2B5EF4-FFF2-40B4-BE49-F238E27FC236}">
                <a16:creationId xmlns:a16="http://schemas.microsoft.com/office/drawing/2014/main" id="{81FC5392-C6AA-30C1-C596-4C3C7B220DC1}"/>
              </a:ext>
            </a:extLst>
          </p:cNvPr>
          <p:cNvSpPr/>
          <p:nvPr userDrawn="1"/>
        </p:nvSpPr>
        <p:spPr>
          <a:xfrm>
            <a:off x="3276000" y="6216565"/>
            <a:ext cx="19404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lnSpc>
                <a:spcPct val="90000"/>
              </a:lnSpc>
            </a:pPr>
            <a:r>
              <a:rPr lang="en-US" sz="1000" b="0" i="0" kern="1200" cap="none" baseline="0" noProof="0">
                <a:solidFill>
                  <a:srgbClr val="002F32"/>
                </a:solidFill>
                <a:effectLst/>
                <a:latin typeface="Arial Narrow" panose="020B0604020202020204" pitchFamily="34" charset="0"/>
                <a:ea typeface="+mn-ea"/>
                <a:cs typeface="+mn-cs"/>
              </a:rPr>
              <a:t>For internal use only. Use and distribution limited solely to authorized personnel.</a:t>
            </a:r>
          </a:p>
        </p:txBody>
      </p:sp>
      <p:pic>
        <p:nvPicPr>
          <p:cNvPr id="8" name="Dynamic logo hypermint" descr="{&quot;templafy&quot;:{&quot;id&quot;:&quot;dbff8641-fea9-4964-a82c-663479894bfa&quot;}}">
            <a:extLst>
              <a:ext uri="{FF2B5EF4-FFF2-40B4-BE49-F238E27FC236}">
                <a16:creationId xmlns:a16="http://schemas.microsoft.com/office/drawing/2014/main" id="{1D9672A1-5371-FB56-BFA9-B659E333E3CB}"/>
              </a:ext>
            </a:extLst>
          </p:cNvPr>
          <p:cNvPicPr>
            <a:picLocks/>
          </p:cNvPicPr>
          <p:nvPr userDrawn="1"/>
        </p:nvPicPr>
        <p:blipFill>
          <a:blip r:embed="rId3">
            <a:extLst>
              <a:ext uri="{28A0092B-C50C-407E-A947-70E740481C1C}">
                <a14:useLocalDpi xmlns:a14="http://schemas.microsoft.com/office/drawing/2010/main" val="0"/>
              </a:ext>
            </a:extLst>
          </a:blip>
          <a:stretch>
            <a:fillRect/>
          </a:stretch>
        </p:blipFill>
        <p:spPr>
          <a:xfrm>
            <a:off x="346677" y="5882399"/>
            <a:ext cx="2145868" cy="756094"/>
          </a:xfrm>
          <a:prstGeom prst="rect">
            <a:avLst/>
          </a:prstGeom>
        </p:spPr>
      </p:pic>
      <p:sp>
        <p:nvSpPr>
          <p:cNvPr id="15" name="Slide Number Placeholder 14">
            <a:extLst>
              <a:ext uri="{FF2B5EF4-FFF2-40B4-BE49-F238E27FC236}">
                <a16:creationId xmlns:a16="http://schemas.microsoft.com/office/drawing/2014/main" id="{ECD36F20-0F91-EAA5-7FCE-30C9BEA03A96}"/>
              </a:ext>
            </a:extLst>
          </p:cNvPr>
          <p:cNvSpPr>
            <a:spLocks noGrp="1"/>
          </p:cNvSpPr>
          <p:nvPr userDrawn="1">
            <p:ph type="sldNum" sz="quarter" idx="15"/>
          </p:nvPr>
        </p:nvSpPr>
        <p:spPr/>
        <p:txBody>
          <a:bodyPr/>
          <a:lstStyle>
            <a:lvl1pPr>
              <a:defRPr>
                <a:solidFill>
                  <a:srgbClr val="002F32"/>
                </a:solidFill>
              </a:defRPr>
            </a:lvl1pPr>
          </a:lstStyle>
          <a:p>
            <a:fld id="{23AA811B-2EBD-4900-905E-5BE206449611}" type="slidenum">
              <a:rPr lang="en-US" smtClean="0"/>
              <a:pPr/>
              <a:t>‹#›</a:t>
            </a:fld>
            <a:endParaRPr lang="en-US"/>
          </a:p>
        </p:txBody>
      </p:sp>
      <p:sp>
        <p:nvSpPr>
          <p:cNvPr id="7" name="Date Placeholder 5">
            <a:extLst>
              <a:ext uri="{FF2B5EF4-FFF2-40B4-BE49-F238E27FC236}">
                <a16:creationId xmlns:a16="http://schemas.microsoft.com/office/drawing/2014/main" id="{E33C1640-2688-F0C2-F687-588CB3D62857}"/>
              </a:ext>
            </a:extLst>
          </p:cNvPr>
          <p:cNvSpPr>
            <a:spLocks noGrp="1"/>
          </p:cNvSpPr>
          <p:nvPr>
            <p:ph type="dt" sz="half" idx="16"/>
          </p:nvPr>
        </p:nvSpPr>
        <p:spPr>
          <a:xfrm>
            <a:off x="10630800" y="6364800"/>
            <a:ext cx="691200" cy="180000"/>
          </a:xfrm>
        </p:spPr>
        <p:txBody>
          <a:bodyPr/>
          <a:lstStyle>
            <a:lvl1pPr>
              <a:defRPr>
                <a:solidFill>
                  <a:srgbClr val="002F32"/>
                </a:solidFill>
              </a:defRPr>
            </a:lvl1pPr>
          </a:lstStyle>
          <a:p>
            <a:fld id="{B118041E-2DAD-480C-AEE4-E661A097CFE4}" type="datetime1">
              <a:rPr lang="en-US" smtClean="0"/>
              <a:pPr/>
              <a:t>7/17/2026</a:t>
            </a:fld>
            <a:endParaRPr lang="en-US"/>
          </a:p>
        </p:txBody>
      </p:sp>
    </p:spTree>
    <p:extLst>
      <p:ext uri="{BB962C8B-B14F-4D97-AF65-F5344CB8AC3E}">
        <p14:creationId xmlns:p14="http://schemas.microsoft.com/office/powerpoint/2010/main" val="645104341"/>
      </p:ext>
    </p:extLst>
  </p:cSld>
  <p:clrMapOvr>
    <a:overrideClrMapping bg1="dk1" tx1="lt1" bg2="dk2" tx2="lt2" accent1="accent1" accent2="accent2" accent3="accent3" accent4="accent4" accent5="accent5" accent6="accent6" hlink="hlink" folHlink="folHlink"/>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K. Quote">
    <p:bg>
      <p:bgPr>
        <a:solidFill>
          <a:srgbClr val="035C67"/>
        </a:solidFill>
        <a:effectLst/>
      </p:bgPr>
    </p:bg>
    <p:spTree>
      <p:nvGrpSpPr>
        <p:cNvPr id="1" name=""/>
        <p:cNvGrpSpPr/>
        <p:nvPr/>
      </p:nvGrpSpPr>
      <p:grpSpPr>
        <a:xfrm>
          <a:off x="0" y="0"/>
          <a:ext cx="0" cy="0"/>
          <a:chOff x="0" y="0"/>
          <a:chExt cx="0" cy="0"/>
        </a:xfrm>
      </p:grpSpPr>
      <p:sp>
        <p:nvSpPr>
          <p:cNvPr id="3" name="Background">
            <a:extLst>
              <a:ext uri="{FF2B5EF4-FFF2-40B4-BE49-F238E27FC236}">
                <a16:creationId xmlns:a16="http://schemas.microsoft.com/office/drawing/2014/main" id="{ACF02C55-7208-48B3-80BE-7F51B362FBEA}"/>
              </a:ext>
            </a:extLst>
          </p:cNvPr>
          <p:cNvSpPr>
            <a:spLocks noGrp="1" noRot="1" noMove="1" noResize="1" noEditPoints="1" noAdjustHandles="1" noChangeArrowheads="1" noChangeShapeType="1"/>
          </p:cNvSpPr>
          <p:nvPr userDrawn="1"/>
        </p:nvSpPr>
        <p:spPr bwMode="white">
          <a:xfrm>
            <a:off x="0" y="0"/>
            <a:ext cx="12192000" cy="6858000"/>
          </a:xfrm>
          <a:prstGeom prst="rect">
            <a:avLst/>
          </a:prstGeom>
          <a:solidFill>
            <a:srgbClr val="035C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a:solidFill>
                <a:schemeClr val="tx1"/>
              </a:solidFill>
            </a:endParaRPr>
          </a:p>
        </p:txBody>
      </p:sp>
      <p:grpSp>
        <p:nvGrpSpPr>
          <p:cNvPr id="225" name="Group 224">
            <a:extLst>
              <a:ext uri="{FF2B5EF4-FFF2-40B4-BE49-F238E27FC236}">
                <a16:creationId xmlns:a16="http://schemas.microsoft.com/office/drawing/2014/main" id="{404F3294-639D-CC9F-6F5E-E0B85C19FFCF}"/>
              </a:ext>
            </a:extLst>
          </p:cNvPr>
          <p:cNvGrpSpPr>
            <a:grpSpLocks noGrp="1" noUngrp="1" noRot="1" noMove="1" noResize="1"/>
          </p:cNvGrpSpPr>
          <p:nvPr userDrawn="1"/>
        </p:nvGrpSpPr>
        <p:grpSpPr>
          <a:xfrm>
            <a:off x="3538575" y="4314726"/>
            <a:ext cx="8681999" cy="2543274"/>
            <a:chOff x="3538575" y="4314726"/>
            <a:chExt cx="8681999" cy="2543274"/>
          </a:xfrm>
        </p:grpSpPr>
        <p:sp>
          <p:nvSpPr>
            <p:cNvPr id="226" name="Freeform: Shape 225">
              <a:extLst>
                <a:ext uri="{FF2B5EF4-FFF2-40B4-BE49-F238E27FC236}">
                  <a16:creationId xmlns:a16="http://schemas.microsoft.com/office/drawing/2014/main" id="{E7E48DBE-B7F2-C1F5-0C16-DBA055375DAA}"/>
                </a:ext>
              </a:extLst>
            </p:cNvPr>
            <p:cNvSpPr>
              <a:spLocks noGrp="1" noRot="1" noMove="1" noResize="1" noEditPoints="1" noAdjustHandles="1" noChangeArrowheads="1" noChangeShapeType="1"/>
            </p:cNvSpPr>
            <p:nvPr userDrawn="1"/>
          </p:nvSpPr>
          <p:spPr>
            <a:xfrm>
              <a:off x="9086175" y="4314726"/>
              <a:ext cx="3134399" cy="2543274"/>
            </a:xfrm>
            <a:custGeom>
              <a:avLst/>
              <a:gdLst>
                <a:gd name="connsiteX0" fmla="*/ 1914660 w 3134399"/>
                <a:gd name="connsiteY0" fmla="*/ 0 h 2543274"/>
                <a:gd name="connsiteX1" fmla="*/ 2871990 w 3134399"/>
                <a:gd name="connsiteY1" fmla="*/ 0 h 2543274"/>
                <a:gd name="connsiteX2" fmla="*/ 3118253 w 3134399"/>
                <a:gd name="connsiteY2" fmla="*/ 116098 h 2543274"/>
                <a:gd name="connsiteX3" fmla="*/ 3134399 w 3134399"/>
                <a:gd name="connsiteY3" fmla="*/ 142718 h 2543274"/>
                <a:gd name="connsiteX4" fmla="*/ 3134399 w 3134399"/>
                <a:gd name="connsiteY4" fmla="*/ 2543274 h 2543274"/>
                <a:gd name="connsiteX5" fmla="*/ 0 w 3134399"/>
                <a:gd name="connsiteY5" fmla="*/ 2543274 h 2543274"/>
                <a:gd name="connsiteX6" fmla="*/ 0 w 3134399"/>
                <a:gd name="connsiteY6" fmla="*/ 1914659 h 2543274"/>
                <a:gd name="connsiteX7" fmla="*/ 319110 w 3134399"/>
                <a:gd name="connsiteY7" fmla="*/ 1595549 h 2543274"/>
                <a:gd name="connsiteX8" fmla="*/ 1356217 w 3134399"/>
                <a:gd name="connsiteY8" fmla="*/ 1595549 h 2543274"/>
                <a:gd name="connsiteX9" fmla="*/ 1595550 w 3134399"/>
                <a:gd name="connsiteY9" fmla="*/ 1356217 h 2543274"/>
                <a:gd name="connsiteX10" fmla="*/ 1595550 w 3134399"/>
                <a:gd name="connsiteY10" fmla="*/ 319110 h 2543274"/>
                <a:gd name="connsiteX11" fmla="*/ 1914660 w 3134399"/>
                <a:gd name="connsiteY11" fmla="*/ 0 h 25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34399" h="2543274">
                  <a:moveTo>
                    <a:pt x="1914660" y="0"/>
                  </a:moveTo>
                  <a:lnTo>
                    <a:pt x="2871990" y="0"/>
                  </a:lnTo>
                  <a:cubicBezTo>
                    <a:pt x="2971163" y="0"/>
                    <a:pt x="3059735" y="45184"/>
                    <a:pt x="3118253" y="116098"/>
                  </a:cubicBezTo>
                  <a:lnTo>
                    <a:pt x="3134399" y="142718"/>
                  </a:lnTo>
                  <a:lnTo>
                    <a:pt x="3134399" y="2543274"/>
                  </a:lnTo>
                  <a:lnTo>
                    <a:pt x="0" y="2543274"/>
                  </a:lnTo>
                  <a:lnTo>
                    <a:pt x="0" y="1914659"/>
                  </a:lnTo>
                  <a:cubicBezTo>
                    <a:pt x="0" y="1738351"/>
                    <a:pt x="142802" y="1595549"/>
                    <a:pt x="319110" y="1595549"/>
                  </a:cubicBezTo>
                  <a:lnTo>
                    <a:pt x="1356217" y="1595549"/>
                  </a:lnTo>
                  <a:cubicBezTo>
                    <a:pt x="1488448" y="1595549"/>
                    <a:pt x="1595550" y="1488448"/>
                    <a:pt x="1595550" y="1356217"/>
                  </a:cubicBezTo>
                  <a:lnTo>
                    <a:pt x="1595550" y="319110"/>
                  </a:lnTo>
                  <a:cubicBezTo>
                    <a:pt x="1595550" y="142802"/>
                    <a:pt x="1738352" y="0"/>
                    <a:pt x="1914660" y="0"/>
                  </a:cubicBezTo>
                  <a:close/>
                </a:path>
              </a:pathLst>
            </a:cu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72000" tIns="36000" rIns="72000" bIns="36000" rtlCol="0" anchor="ctr">
              <a:noAutofit/>
            </a:bodyPr>
            <a:lstStyle/>
            <a:p>
              <a:pPr algn="ctr"/>
              <a:endParaRPr lang="en-US" sz="2000" noProof="0"/>
            </a:p>
          </p:txBody>
        </p:sp>
        <p:sp>
          <p:nvSpPr>
            <p:cNvPr id="227" name="Freeform 17">
              <a:extLst>
                <a:ext uri="{FF2B5EF4-FFF2-40B4-BE49-F238E27FC236}">
                  <a16:creationId xmlns:a16="http://schemas.microsoft.com/office/drawing/2014/main" id="{AE4B2A46-9532-584D-7556-FCA12806DCC7}"/>
                </a:ext>
              </a:extLst>
            </p:cNvPr>
            <p:cNvSpPr>
              <a:spLocks noGrp="1" noRot="1" noMove="1" noResize="1" noEditPoints="1" noAdjustHandles="1" noChangeArrowheads="1" noChangeShapeType="1"/>
            </p:cNvSpPr>
            <p:nvPr userDrawn="1"/>
          </p:nvSpPr>
          <p:spPr>
            <a:xfrm>
              <a:off x="3538575" y="4314726"/>
              <a:ext cx="4752000" cy="2543274"/>
            </a:xfrm>
            <a:custGeom>
              <a:avLst/>
              <a:gdLst>
                <a:gd name="connsiteX0" fmla="*/ 1914660 w 4786649"/>
                <a:gd name="connsiteY0" fmla="*/ 0 h 2543274"/>
                <a:gd name="connsiteX1" fmla="*/ 2871990 w 4786649"/>
                <a:gd name="connsiteY1" fmla="*/ 0 h 2543274"/>
                <a:gd name="connsiteX2" fmla="*/ 3191100 w 4786649"/>
                <a:gd name="connsiteY2" fmla="*/ 319110 h 2543274"/>
                <a:gd name="connsiteX3" fmla="*/ 3191100 w 4786649"/>
                <a:gd name="connsiteY3" fmla="*/ 1356217 h 2543274"/>
                <a:gd name="connsiteX4" fmla="*/ 3430432 w 4786649"/>
                <a:gd name="connsiteY4" fmla="*/ 1595549 h 2543274"/>
                <a:gd name="connsiteX5" fmla="*/ 4467539 w 4786649"/>
                <a:gd name="connsiteY5" fmla="*/ 1595549 h 2543274"/>
                <a:gd name="connsiteX6" fmla="*/ 4786649 w 4786649"/>
                <a:gd name="connsiteY6" fmla="*/ 1914659 h 2543274"/>
                <a:gd name="connsiteX7" fmla="*/ 4786649 w 4786649"/>
                <a:gd name="connsiteY7" fmla="*/ 2543274 h 2543274"/>
                <a:gd name="connsiteX8" fmla="*/ 0 w 4786649"/>
                <a:gd name="connsiteY8" fmla="*/ 2543274 h 2543274"/>
                <a:gd name="connsiteX9" fmla="*/ 0 w 4786649"/>
                <a:gd name="connsiteY9" fmla="*/ 1914659 h 2543274"/>
                <a:gd name="connsiteX10" fmla="*/ 319110 w 4786649"/>
                <a:gd name="connsiteY10" fmla="*/ 1595549 h 2543274"/>
                <a:gd name="connsiteX11" fmla="*/ 1356217 w 4786649"/>
                <a:gd name="connsiteY11" fmla="*/ 1595549 h 2543274"/>
                <a:gd name="connsiteX12" fmla="*/ 1595550 w 4786649"/>
                <a:gd name="connsiteY12" fmla="*/ 1356217 h 2543274"/>
                <a:gd name="connsiteX13" fmla="*/ 1595550 w 4786649"/>
                <a:gd name="connsiteY13" fmla="*/ 319110 h 2543274"/>
                <a:gd name="connsiteX14" fmla="*/ 1914660 w 4786649"/>
                <a:gd name="connsiteY14" fmla="*/ 0 h 25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786649" h="2543274">
                  <a:moveTo>
                    <a:pt x="1914660" y="0"/>
                  </a:moveTo>
                  <a:lnTo>
                    <a:pt x="2871990" y="0"/>
                  </a:lnTo>
                  <a:cubicBezTo>
                    <a:pt x="3048298" y="0"/>
                    <a:pt x="3191100" y="142802"/>
                    <a:pt x="3191100" y="319110"/>
                  </a:cubicBezTo>
                  <a:lnTo>
                    <a:pt x="3191100" y="1356217"/>
                  </a:lnTo>
                  <a:cubicBezTo>
                    <a:pt x="3191100" y="1488448"/>
                    <a:pt x="3298201" y="1595549"/>
                    <a:pt x="3430432" y="1595549"/>
                  </a:cubicBezTo>
                  <a:lnTo>
                    <a:pt x="4467539" y="1595549"/>
                  </a:lnTo>
                  <a:cubicBezTo>
                    <a:pt x="4643848" y="1595549"/>
                    <a:pt x="4786649" y="1738351"/>
                    <a:pt x="4786649" y="1914659"/>
                  </a:cubicBezTo>
                  <a:lnTo>
                    <a:pt x="4786649" y="2543274"/>
                  </a:lnTo>
                  <a:lnTo>
                    <a:pt x="0" y="2543274"/>
                  </a:lnTo>
                  <a:lnTo>
                    <a:pt x="0" y="1914659"/>
                  </a:lnTo>
                  <a:cubicBezTo>
                    <a:pt x="0" y="1738351"/>
                    <a:pt x="142802" y="1595549"/>
                    <a:pt x="319110" y="1595549"/>
                  </a:cubicBezTo>
                  <a:lnTo>
                    <a:pt x="1356217" y="1595549"/>
                  </a:lnTo>
                  <a:cubicBezTo>
                    <a:pt x="1488448" y="1595549"/>
                    <a:pt x="1595550" y="1488448"/>
                    <a:pt x="1595550" y="1356217"/>
                  </a:cubicBezTo>
                  <a:lnTo>
                    <a:pt x="1595550" y="319110"/>
                  </a:lnTo>
                  <a:cubicBezTo>
                    <a:pt x="1595550" y="142802"/>
                    <a:pt x="1738352" y="0"/>
                    <a:pt x="191466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72000" tIns="36000" rIns="72000" bIns="36000" rtlCol="0" anchor="ctr">
              <a:noAutofit/>
            </a:bodyPr>
            <a:lstStyle/>
            <a:p>
              <a:pPr algn="ctr"/>
              <a:endParaRPr lang="en-US" sz="2000" noProof="0"/>
            </a:p>
          </p:txBody>
        </p:sp>
        <p:grpSp>
          <p:nvGrpSpPr>
            <p:cNvPr id="228" name="Group 227">
              <a:extLst>
                <a:ext uri="{FF2B5EF4-FFF2-40B4-BE49-F238E27FC236}">
                  <a16:creationId xmlns:a16="http://schemas.microsoft.com/office/drawing/2014/main" id="{E0F69E36-BBB9-C87A-6958-8EF846A06F90}"/>
                </a:ext>
              </a:extLst>
            </p:cNvPr>
            <p:cNvGrpSpPr>
              <a:grpSpLocks noGrp="1" noUngrp="1" noRot="1" noMove="1" noResize="1"/>
            </p:cNvGrpSpPr>
            <p:nvPr userDrawn="1"/>
          </p:nvGrpSpPr>
          <p:grpSpPr>
            <a:xfrm>
              <a:off x="3731134" y="4555175"/>
              <a:ext cx="4366883" cy="2228438"/>
              <a:chOff x="3644852" y="4555175"/>
              <a:chExt cx="4366883" cy="2228438"/>
            </a:xfrm>
            <a:solidFill>
              <a:schemeClr val="accent1"/>
            </a:solidFill>
          </p:grpSpPr>
          <p:grpSp>
            <p:nvGrpSpPr>
              <p:cNvPr id="229" name="Group 228">
                <a:extLst>
                  <a:ext uri="{FF2B5EF4-FFF2-40B4-BE49-F238E27FC236}">
                    <a16:creationId xmlns:a16="http://schemas.microsoft.com/office/drawing/2014/main" id="{F659F43F-C959-613E-182B-FFD772260289}"/>
                  </a:ext>
                </a:extLst>
              </p:cNvPr>
              <p:cNvGrpSpPr>
                <a:grpSpLocks noGrp="1" noUngrp="1" noRot="1" noMove="1" noResize="1"/>
              </p:cNvGrpSpPr>
              <p:nvPr userDrawn="1"/>
            </p:nvGrpSpPr>
            <p:grpSpPr>
              <a:xfrm>
                <a:off x="5248227" y="4555175"/>
                <a:ext cx="1160133" cy="621888"/>
                <a:chOff x="5248227" y="4555175"/>
                <a:chExt cx="1160133" cy="621888"/>
              </a:xfrm>
              <a:grpFill/>
            </p:grpSpPr>
            <p:grpSp>
              <p:nvGrpSpPr>
                <p:cNvPr id="258" name="Group 257">
                  <a:extLst>
                    <a:ext uri="{FF2B5EF4-FFF2-40B4-BE49-F238E27FC236}">
                      <a16:creationId xmlns:a16="http://schemas.microsoft.com/office/drawing/2014/main" id="{2FCBF432-ADC6-712A-0DE9-ED920A3D6E5E}"/>
                    </a:ext>
                  </a:extLst>
                </p:cNvPr>
                <p:cNvGrpSpPr>
                  <a:grpSpLocks noGrp="1" noUngrp="1" noRot="1" noMove="1" noResize="1"/>
                </p:cNvGrpSpPr>
                <p:nvPr userDrawn="1"/>
              </p:nvGrpSpPr>
              <p:grpSpPr>
                <a:xfrm>
                  <a:off x="5248227" y="4555175"/>
                  <a:ext cx="1160133" cy="88488"/>
                  <a:chOff x="5248227" y="4555175"/>
                  <a:chExt cx="1160133" cy="88488"/>
                </a:xfrm>
                <a:grpFill/>
              </p:grpSpPr>
              <p:sp>
                <p:nvSpPr>
                  <p:cNvPr id="263" name="Freeform 95">
                    <a:extLst>
                      <a:ext uri="{FF2B5EF4-FFF2-40B4-BE49-F238E27FC236}">
                        <a16:creationId xmlns:a16="http://schemas.microsoft.com/office/drawing/2014/main" id="{2A512052-E0A8-1514-87F3-7CCC1FF68C1E}"/>
                      </a:ext>
                    </a:extLst>
                  </p:cNvPr>
                  <p:cNvSpPr>
                    <a:spLocks noGrp="1" noRot="1" noMove="1" noResize="1" noEditPoints="1" noAdjustHandles="1" noChangeArrowheads="1" noChangeShapeType="1"/>
                  </p:cNvSpPr>
                  <p:nvPr userDrawn="1"/>
                </p:nvSpPr>
                <p:spPr bwMode="auto">
                  <a:xfrm>
                    <a:off x="5248227"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4" name="Freeform 95">
                    <a:extLst>
                      <a:ext uri="{FF2B5EF4-FFF2-40B4-BE49-F238E27FC236}">
                        <a16:creationId xmlns:a16="http://schemas.microsoft.com/office/drawing/2014/main" id="{07037337-60D3-F5A8-D6FB-2B5DA409393C}"/>
                      </a:ext>
                    </a:extLst>
                  </p:cNvPr>
                  <p:cNvSpPr>
                    <a:spLocks noGrp="1" noRot="1" noMove="1" noResize="1" noEditPoints="1" noAdjustHandles="1" noChangeArrowheads="1" noChangeShapeType="1"/>
                  </p:cNvSpPr>
                  <p:nvPr userDrawn="1"/>
                </p:nvSpPr>
                <p:spPr bwMode="auto">
                  <a:xfrm>
                    <a:off x="5783215"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5" name="Freeform 95">
                    <a:extLst>
                      <a:ext uri="{FF2B5EF4-FFF2-40B4-BE49-F238E27FC236}">
                        <a16:creationId xmlns:a16="http://schemas.microsoft.com/office/drawing/2014/main" id="{AA5A727E-6522-5F4E-A9A6-DA0144A4AEAD}"/>
                      </a:ext>
                    </a:extLst>
                  </p:cNvPr>
                  <p:cNvSpPr>
                    <a:spLocks noGrp="1" noRot="1" noMove="1" noResize="1" noEditPoints="1" noAdjustHandles="1" noChangeArrowheads="1" noChangeShapeType="1"/>
                  </p:cNvSpPr>
                  <p:nvPr userDrawn="1"/>
                </p:nvSpPr>
                <p:spPr bwMode="auto">
                  <a:xfrm>
                    <a:off x="6318202"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59" name="Group 258">
                  <a:extLst>
                    <a:ext uri="{FF2B5EF4-FFF2-40B4-BE49-F238E27FC236}">
                      <a16:creationId xmlns:a16="http://schemas.microsoft.com/office/drawing/2014/main" id="{BE2A9780-D32F-4672-DAF0-56140C76225E}"/>
                    </a:ext>
                  </a:extLst>
                </p:cNvPr>
                <p:cNvGrpSpPr>
                  <a:grpSpLocks noGrp="1" noUngrp="1" noRot="1" noMove="1" noResize="1"/>
                </p:cNvGrpSpPr>
                <p:nvPr userDrawn="1"/>
              </p:nvGrpSpPr>
              <p:grpSpPr>
                <a:xfrm>
                  <a:off x="5248227" y="5088575"/>
                  <a:ext cx="1160133" cy="88488"/>
                  <a:chOff x="5248227" y="4555175"/>
                  <a:chExt cx="1160133" cy="88488"/>
                </a:xfrm>
                <a:grpFill/>
              </p:grpSpPr>
              <p:sp>
                <p:nvSpPr>
                  <p:cNvPr id="260" name="Freeform 95">
                    <a:extLst>
                      <a:ext uri="{FF2B5EF4-FFF2-40B4-BE49-F238E27FC236}">
                        <a16:creationId xmlns:a16="http://schemas.microsoft.com/office/drawing/2014/main" id="{10D3A7F8-2FDB-0F90-A385-93BF53B3B693}"/>
                      </a:ext>
                    </a:extLst>
                  </p:cNvPr>
                  <p:cNvSpPr>
                    <a:spLocks noGrp="1" noRot="1" noMove="1" noResize="1" noEditPoints="1" noAdjustHandles="1" noChangeArrowheads="1" noChangeShapeType="1"/>
                  </p:cNvSpPr>
                  <p:nvPr userDrawn="1"/>
                </p:nvSpPr>
                <p:spPr bwMode="auto">
                  <a:xfrm>
                    <a:off x="5248227"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1" name="Freeform 95">
                    <a:extLst>
                      <a:ext uri="{FF2B5EF4-FFF2-40B4-BE49-F238E27FC236}">
                        <a16:creationId xmlns:a16="http://schemas.microsoft.com/office/drawing/2014/main" id="{09CECC33-2783-2CAD-4C0E-8D744A3C2A2B}"/>
                      </a:ext>
                    </a:extLst>
                  </p:cNvPr>
                  <p:cNvSpPr>
                    <a:spLocks noGrp="1" noRot="1" noMove="1" noResize="1" noEditPoints="1" noAdjustHandles="1" noChangeArrowheads="1" noChangeShapeType="1"/>
                  </p:cNvSpPr>
                  <p:nvPr userDrawn="1"/>
                </p:nvSpPr>
                <p:spPr bwMode="auto">
                  <a:xfrm>
                    <a:off x="5783215"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2" name="Freeform 95">
                    <a:extLst>
                      <a:ext uri="{FF2B5EF4-FFF2-40B4-BE49-F238E27FC236}">
                        <a16:creationId xmlns:a16="http://schemas.microsoft.com/office/drawing/2014/main" id="{97889603-538D-9125-FF14-EF0DDD326072}"/>
                      </a:ext>
                    </a:extLst>
                  </p:cNvPr>
                  <p:cNvSpPr>
                    <a:spLocks noGrp="1" noRot="1" noMove="1" noResize="1" noEditPoints="1" noAdjustHandles="1" noChangeArrowheads="1" noChangeShapeType="1"/>
                  </p:cNvSpPr>
                  <p:nvPr userDrawn="1"/>
                </p:nvSpPr>
                <p:spPr bwMode="auto">
                  <a:xfrm>
                    <a:off x="6318202"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grpSp>
            <p:nvGrpSpPr>
              <p:cNvPr id="230" name="Group 229">
                <a:extLst>
                  <a:ext uri="{FF2B5EF4-FFF2-40B4-BE49-F238E27FC236}">
                    <a16:creationId xmlns:a16="http://schemas.microsoft.com/office/drawing/2014/main" id="{DBC48B89-53B5-AAC0-177F-70AB6EA45377}"/>
                  </a:ext>
                </a:extLst>
              </p:cNvPr>
              <p:cNvGrpSpPr>
                <a:grpSpLocks noGrp="1" noUngrp="1" noRot="1" noMove="1" noResize="1"/>
              </p:cNvGrpSpPr>
              <p:nvPr userDrawn="1"/>
            </p:nvGrpSpPr>
            <p:grpSpPr>
              <a:xfrm>
                <a:off x="5248227" y="5625150"/>
                <a:ext cx="1160133" cy="88488"/>
                <a:chOff x="5248227" y="4555175"/>
                <a:chExt cx="1160133" cy="88488"/>
              </a:xfrm>
              <a:grpFill/>
            </p:grpSpPr>
            <p:sp>
              <p:nvSpPr>
                <p:cNvPr id="255" name="Freeform 95">
                  <a:extLst>
                    <a:ext uri="{FF2B5EF4-FFF2-40B4-BE49-F238E27FC236}">
                      <a16:creationId xmlns:a16="http://schemas.microsoft.com/office/drawing/2014/main" id="{A7CB98D1-6755-7CBF-D6EF-49F5366C284D}"/>
                    </a:ext>
                  </a:extLst>
                </p:cNvPr>
                <p:cNvSpPr>
                  <a:spLocks noGrp="1" noRot="1" noMove="1" noResize="1" noEditPoints="1" noAdjustHandles="1" noChangeArrowheads="1" noChangeShapeType="1"/>
                </p:cNvSpPr>
                <p:nvPr userDrawn="1"/>
              </p:nvSpPr>
              <p:spPr bwMode="auto">
                <a:xfrm>
                  <a:off x="5248227"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6" name="Freeform 95">
                  <a:extLst>
                    <a:ext uri="{FF2B5EF4-FFF2-40B4-BE49-F238E27FC236}">
                      <a16:creationId xmlns:a16="http://schemas.microsoft.com/office/drawing/2014/main" id="{3E39FE8E-A9C2-2F16-742B-DEE78396B89F}"/>
                    </a:ext>
                  </a:extLst>
                </p:cNvPr>
                <p:cNvSpPr>
                  <a:spLocks noGrp="1" noRot="1" noMove="1" noResize="1" noEditPoints="1" noAdjustHandles="1" noChangeArrowheads="1" noChangeShapeType="1"/>
                </p:cNvSpPr>
                <p:nvPr userDrawn="1"/>
              </p:nvSpPr>
              <p:spPr bwMode="auto">
                <a:xfrm>
                  <a:off x="5783215"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7" name="Freeform 95">
                  <a:extLst>
                    <a:ext uri="{FF2B5EF4-FFF2-40B4-BE49-F238E27FC236}">
                      <a16:creationId xmlns:a16="http://schemas.microsoft.com/office/drawing/2014/main" id="{AE61F9B3-4C60-23ED-BBB3-169492F3E670}"/>
                    </a:ext>
                  </a:extLst>
                </p:cNvPr>
                <p:cNvSpPr>
                  <a:spLocks noGrp="1" noRot="1" noMove="1" noResize="1" noEditPoints="1" noAdjustHandles="1" noChangeArrowheads="1" noChangeShapeType="1"/>
                </p:cNvSpPr>
                <p:nvPr userDrawn="1"/>
              </p:nvSpPr>
              <p:spPr bwMode="auto">
                <a:xfrm>
                  <a:off x="6318202"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31" name="Group 230">
                <a:extLst>
                  <a:ext uri="{FF2B5EF4-FFF2-40B4-BE49-F238E27FC236}">
                    <a16:creationId xmlns:a16="http://schemas.microsoft.com/office/drawing/2014/main" id="{3B3C6777-4646-B083-DC8F-CA0A05F0C6CA}"/>
                  </a:ext>
                </a:extLst>
              </p:cNvPr>
              <p:cNvGrpSpPr>
                <a:grpSpLocks noGrp="1" noUngrp="1" noRot="1" noMove="1" noResize="1"/>
              </p:cNvGrpSpPr>
              <p:nvPr userDrawn="1"/>
            </p:nvGrpSpPr>
            <p:grpSpPr>
              <a:xfrm>
                <a:off x="5248227" y="6158550"/>
                <a:ext cx="1160133" cy="88488"/>
                <a:chOff x="5248227" y="4555175"/>
                <a:chExt cx="1160133" cy="88488"/>
              </a:xfrm>
              <a:grpFill/>
            </p:grpSpPr>
            <p:sp>
              <p:nvSpPr>
                <p:cNvPr id="252" name="Freeform 95">
                  <a:extLst>
                    <a:ext uri="{FF2B5EF4-FFF2-40B4-BE49-F238E27FC236}">
                      <a16:creationId xmlns:a16="http://schemas.microsoft.com/office/drawing/2014/main" id="{06A760C2-9F36-266D-2091-68E821C5D3DA}"/>
                    </a:ext>
                  </a:extLst>
                </p:cNvPr>
                <p:cNvSpPr>
                  <a:spLocks noGrp="1" noRot="1" noMove="1" noResize="1" noEditPoints="1" noAdjustHandles="1" noChangeArrowheads="1" noChangeShapeType="1"/>
                </p:cNvSpPr>
                <p:nvPr userDrawn="1"/>
              </p:nvSpPr>
              <p:spPr bwMode="auto">
                <a:xfrm>
                  <a:off x="5248227"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3" name="Freeform 95">
                  <a:extLst>
                    <a:ext uri="{FF2B5EF4-FFF2-40B4-BE49-F238E27FC236}">
                      <a16:creationId xmlns:a16="http://schemas.microsoft.com/office/drawing/2014/main" id="{E3BBBD4A-85FA-A011-201B-ACF46AE64EA1}"/>
                    </a:ext>
                  </a:extLst>
                </p:cNvPr>
                <p:cNvSpPr>
                  <a:spLocks noGrp="1" noRot="1" noMove="1" noResize="1" noEditPoints="1" noAdjustHandles="1" noChangeArrowheads="1" noChangeShapeType="1"/>
                </p:cNvSpPr>
                <p:nvPr userDrawn="1"/>
              </p:nvSpPr>
              <p:spPr bwMode="auto">
                <a:xfrm>
                  <a:off x="5783215"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4" name="Freeform 95">
                  <a:extLst>
                    <a:ext uri="{FF2B5EF4-FFF2-40B4-BE49-F238E27FC236}">
                      <a16:creationId xmlns:a16="http://schemas.microsoft.com/office/drawing/2014/main" id="{FACDD09E-DEF8-F797-C83E-DC26C5864EED}"/>
                    </a:ext>
                  </a:extLst>
                </p:cNvPr>
                <p:cNvSpPr>
                  <a:spLocks noGrp="1" noRot="1" noMove="1" noResize="1" noEditPoints="1" noAdjustHandles="1" noChangeArrowheads="1" noChangeShapeType="1"/>
                </p:cNvSpPr>
                <p:nvPr userDrawn="1"/>
              </p:nvSpPr>
              <p:spPr bwMode="auto">
                <a:xfrm>
                  <a:off x="6318202"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32" name="Group 231">
                <a:extLst>
                  <a:ext uri="{FF2B5EF4-FFF2-40B4-BE49-F238E27FC236}">
                    <a16:creationId xmlns:a16="http://schemas.microsoft.com/office/drawing/2014/main" id="{A3AB5505-411A-11BC-2FE9-60161371333B}"/>
                  </a:ext>
                </a:extLst>
              </p:cNvPr>
              <p:cNvGrpSpPr>
                <a:grpSpLocks noGrp="1" noUngrp="1" noRot="1" noMove="1" noResize="1"/>
              </p:cNvGrpSpPr>
              <p:nvPr userDrawn="1"/>
            </p:nvGrpSpPr>
            <p:grpSpPr>
              <a:xfrm>
                <a:off x="3644852" y="6158550"/>
                <a:ext cx="1160133" cy="88488"/>
                <a:chOff x="5248227" y="4555175"/>
                <a:chExt cx="1160133" cy="88488"/>
              </a:xfrm>
              <a:grpFill/>
            </p:grpSpPr>
            <p:sp>
              <p:nvSpPr>
                <p:cNvPr id="249" name="Freeform 95">
                  <a:extLst>
                    <a:ext uri="{FF2B5EF4-FFF2-40B4-BE49-F238E27FC236}">
                      <a16:creationId xmlns:a16="http://schemas.microsoft.com/office/drawing/2014/main" id="{C16051EC-F038-1ADF-8F60-95E33FF86CA8}"/>
                    </a:ext>
                  </a:extLst>
                </p:cNvPr>
                <p:cNvSpPr>
                  <a:spLocks noGrp="1" noRot="1" noMove="1" noResize="1" noEditPoints="1" noAdjustHandles="1" noChangeArrowheads="1" noChangeShapeType="1"/>
                </p:cNvSpPr>
                <p:nvPr userDrawn="1"/>
              </p:nvSpPr>
              <p:spPr bwMode="auto">
                <a:xfrm>
                  <a:off x="5248227"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0" name="Freeform 95">
                  <a:extLst>
                    <a:ext uri="{FF2B5EF4-FFF2-40B4-BE49-F238E27FC236}">
                      <a16:creationId xmlns:a16="http://schemas.microsoft.com/office/drawing/2014/main" id="{0BBA8DED-ACB9-FE7B-E0EA-27BBD38FAE65}"/>
                    </a:ext>
                  </a:extLst>
                </p:cNvPr>
                <p:cNvSpPr>
                  <a:spLocks noGrp="1" noRot="1" noMove="1" noResize="1" noEditPoints="1" noAdjustHandles="1" noChangeArrowheads="1" noChangeShapeType="1"/>
                </p:cNvSpPr>
                <p:nvPr userDrawn="1"/>
              </p:nvSpPr>
              <p:spPr bwMode="auto">
                <a:xfrm>
                  <a:off x="5783215"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1" name="Freeform 95">
                  <a:extLst>
                    <a:ext uri="{FF2B5EF4-FFF2-40B4-BE49-F238E27FC236}">
                      <a16:creationId xmlns:a16="http://schemas.microsoft.com/office/drawing/2014/main" id="{E8BCE5E5-D023-8194-3E47-E85B038E3422}"/>
                    </a:ext>
                  </a:extLst>
                </p:cNvPr>
                <p:cNvSpPr>
                  <a:spLocks noGrp="1" noRot="1" noMove="1" noResize="1" noEditPoints="1" noAdjustHandles="1" noChangeArrowheads="1" noChangeShapeType="1"/>
                </p:cNvSpPr>
                <p:nvPr userDrawn="1"/>
              </p:nvSpPr>
              <p:spPr bwMode="auto">
                <a:xfrm>
                  <a:off x="6318202"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33" name="Group 232">
                <a:extLst>
                  <a:ext uri="{FF2B5EF4-FFF2-40B4-BE49-F238E27FC236}">
                    <a16:creationId xmlns:a16="http://schemas.microsoft.com/office/drawing/2014/main" id="{E7B57EBA-2EBC-C294-1EAA-97EA3886155D}"/>
                  </a:ext>
                </a:extLst>
              </p:cNvPr>
              <p:cNvGrpSpPr>
                <a:grpSpLocks noGrp="1" noUngrp="1" noRot="1" noMove="1" noResize="1"/>
              </p:cNvGrpSpPr>
              <p:nvPr userDrawn="1"/>
            </p:nvGrpSpPr>
            <p:grpSpPr>
              <a:xfrm>
                <a:off x="6851602" y="6158550"/>
                <a:ext cx="1160133" cy="88488"/>
                <a:chOff x="5248227" y="4555175"/>
                <a:chExt cx="1160133" cy="88488"/>
              </a:xfrm>
              <a:grpFill/>
            </p:grpSpPr>
            <p:sp>
              <p:nvSpPr>
                <p:cNvPr id="246" name="Freeform 95">
                  <a:extLst>
                    <a:ext uri="{FF2B5EF4-FFF2-40B4-BE49-F238E27FC236}">
                      <a16:creationId xmlns:a16="http://schemas.microsoft.com/office/drawing/2014/main" id="{E0F39A3E-A641-47FA-EA8B-382D228022F7}"/>
                    </a:ext>
                  </a:extLst>
                </p:cNvPr>
                <p:cNvSpPr>
                  <a:spLocks noGrp="1" noRot="1" noMove="1" noResize="1" noEditPoints="1" noAdjustHandles="1" noChangeArrowheads="1" noChangeShapeType="1"/>
                </p:cNvSpPr>
                <p:nvPr userDrawn="1"/>
              </p:nvSpPr>
              <p:spPr bwMode="auto">
                <a:xfrm>
                  <a:off x="5248227"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7" name="Freeform 95">
                  <a:extLst>
                    <a:ext uri="{FF2B5EF4-FFF2-40B4-BE49-F238E27FC236}">
                      <a16:creationId xmlns:a16="http://schemas.microsoft.com/office/drawing/2014/main" id="{F51D8229-49CA-C733-D258-FC5686153023}"/>
                    </a:ext>
                  </a:extLst>
                </p:cNvPr>
                <p:cNvSpPr>
                  <a:spLocks noGrp="1" noRot="1" noMove="1" noResize="1" noEditPoints="1" noAdjustHandles="1" noChangeArrowheads="1" noChangeShapeType="1"/>
                </p:cNvSpPr>
                <p:nvPr userDrawn="1"/>
              </p:nvSpPr>
              <p:spPr bwMode="auto">
                <a:xfrm>
                  <a:off x="5783215"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8" name="Freeform 95">
                  <a:extLst>
                    <a:ext uri="{FF2B5EF4-FFF2-40B4-BE49-F238E27FC236}">
                      <a16:creationId xmlns:a16="http://schemas.microsoft.com/office/drawing/2014/main" id="{751E08E4-7114-3938-0C71-6BC2E52BD9F9}"/>
                    </a:ext>
                  </a:extLst>
                </p:cNvPr>
                <p:cNvSpPr>
                  <a:spLocks noGrp="1" noRot="1" noMove="1" noResize="1" noEditPoints="1" noAdjustHandles="1" noChangeArrowheads="1" noChangeShapeType="1"/>
                </p:cNvSpPr>
                <p:nvPr userDrawn="1"/>
              </p:nvSpPr>
              <p:spPr bwMode="auto">
                <a:xfrm>
                  <a:off x="6318202"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34" name="Group 233">
                <a:extLst>
                  <a:ext uri="{FF2B5EF4-FFF2-40B4-BE49-F238E27FC236}">
                    <a16:creationId xmlns:a16="http://schemas.microsoft.com/office/drawing/2014/main" id="{F30EE37F-E554-C657-38E4-EE5DB2BB95B5}"/>
                  </a:ext>
                </a:extLst>
              </p:cNvPr>
              <p:cNvGrpSpPr>
                <a:grpSpLocks noGrp="1" noUngrp="1" noRot="1" noMove="1" noResize="1"/>
              </p:cNvGrpSpPr>
              <p:nvPr userDrawn="1"/>
            </p:nvGrpSpPr>
            <p:grpSpPr>
              <a:xfrm>
                <a:off x="5248227" y="6695125"/>
                <a:ext cx="1160133" cy="88488"/>
                <a:chOff x="5248227" y="4555175"/>
                <a:chExt cx="1160133" cy="88488"/>
              </a:xfrm>
              <a:grpFill/>
            </p:grpSpPr>
            <p:sp>
              <p:nvSpPr>
                <p:cNvPr id="243" name="Freeform 95">
                  <a:extLst>
                    <a:ext uri="{FF2B5EF4-FFF2-40B4-BE49-F238E27FC236}">
                      <a16:creationId xmlns:a16="http://schemas.microsoft.com/office/drawing/2014/main" id="{D1E4AE13-5AA8-4726-DAE7-848749E6BDB9}"/>
                    </a:ext>
                  </a:extLst>
                </p:cNvPr>
                <p:cNvSpPr>
                  <a:spLocks noGrp="1" noRot="1" noMove="1" noResize="1" noEditPoints="1" noAdjustHandles="1" noChangeArrowheads="1" noChangeShapeType="1"/>
                </p:cNvSpPr>
                <p:nvPr userDrawn="1"/>
              </p:nvSpPr>
              <p:spPr bwMode="auto">
                <a:xfrm>
                  <a:off x="5248227"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4" name="Freeform 95">
                  <a:extLst>
                    <a:ext uri="{FF2B5EF4-FFF2-40B4-BE49-F238E27FC236}">
                      <a16:creationId xmlns:a16="http://schemas.microsoft.com/office/drawing/2014/main" id="{84CD3A1E-D0C1-55BD-07B9-810F2E711E25}"/>
                    </a:ext>
                  </a:extLst>
                </p:cNvPr>
                <p:cNvSpPr>
                  <a:spLocks noGrp="1" noRot="1" noMove="1" noResize="1" noEditPoints="1" noAdjustHandles="1" noChangeArrowheads="1" noChangeShapeType="1"/>
                </p:cNvSpPr>
                <p:nvPr userDrawn="1"/>
              </p:nvSpPr>
              <p:spPr bwMode="auto">
                <a:xfrm>
                  <a:off x="5783215"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5" name="Freeform 95">
                  <a:extLst>
                    <a:ext uri="{FF2B5EF4-FFF2-40B4-BE49-F238E27FC236}">
                      <a16:creationId xmlns:a16="http://schemas.microsoft.com/office/drawing/2014/main" id="{6F9F1290-D144-0833-AB9B-84EB69830922}"/>
                    </a:ext>
                  </a:extLst>
                </p:cNvPr>
                <p:cNvSpPr>
                  <a:spLocks noGrp="1" noRot="1" noMove="1" noResize="1" noEditPoints="1" noAdjustHandles="1" noChangeArrowheads="1" noChangeShapeType="1"/>
                </p:cNvSpPr>
                <p:nvPr userDrawn="1"/>
              </p:nvSpPr>
              <p:spPr bwMode="auto">
                <a:xfrm>
                  <a:off x="6318202"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35" name="Group 234">
                <a:extLst>
                  <a:ext uri="{FF2B5EF4-FFF2-40B4-BE49-F238E27FC236}">
                    <a16:creationId xmlns:a16="http://schemas.microsoft.com/office/drawing/2014/main" id="{FED58282-9F9C-D5DD-9B6A-D8762A79092C}"/>
                  </a:ext>
                </a:extLst>
              </p:cNvPr>
              <p:cNvGrpSpPr>
                <a:grpSpLocks noGrp="1" noUngrp="1" noRot="1" noMove="1" noResize="1"/>
              </p:cNvGrpSpPr>
              <p:nvPr userDrawn="1"/>
            </p:nvGrpSpPr>
            <p:grpSpPr>
              <a:xfrm>
                <a:off x="3644852" y="6695125"/>
                <a:ext cx="1160133" cy="88488"/>
                <a:chOff x="5248227" y="4555175"/>
                <a:chExt cx="1160133" cy="88488"/>
              </a:xfrm>
              <a:grpFill/>
            </p:grpSpPr>
            <p:sp>
              <p:nvSpPr>
                <p:cNvPr id="240" name="Freeform 95">
                  <a:extLst>
                    <a:ext uri="{FF2B5EF4-FFF2-40B4-BE49-F238E27FC236}">
                      <a16:creationId xmlns:a16="http://schemas.microsoft.com/office/drawing/2014/main" id="{94A30F6D-87C1-3186-9006-283511C6E49F}"/>
                    </a:ext>
                  </a:extLst>
                </p:cNvPr>
                <p:cNvSpPr>
                  <a:spLocks noGrp="1" noRot="1" noMove="1" noResize="1" noEditPoints="1" noAdjustHandles="1" noChangeArrowheads="1" noChangeShapeType="1"/>
                </p:cNvSpPr>
                <p:nvPr userDrawn="1"/>
              </p:nvSpPr>
              <p:spPr bwMode="auto">
                <a:xfrm>
                  <a:off x="5248227"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1" name="Freeform 95">
                  <a:extLst>
                    <a:ext uri="{FF2B5EF4-FFF2-40B4-BE49-F238E27FC236}">
                      <a16:creationId xmlns:a16="http://schemas.microsoft.com/office/drawing/2014/main" id="{BFC220D7-901F-BD32-5197-D14B540F538E}"/>
                    </a:ext>
                  </a:extLst>
                </p:cNvPr>
                <p:cNvSpPr>
                  <a:spLocks noGrp="1" noRot="1" noMove="1" noResize="1" noEditPoints="1" noAdjustHandles="1" noChangeArrowheads="1" noChangeShapeType="1"/>
                </p:cNvSpPr>
                <p:nvPr userDrawn="1"/>
              </p:nvSpPr>
              <p:spPr bwMode="auto">
                <a:xfrm>
                  <a:off x="5783215"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2" name="Freeform 95">
                  <a:extLst>
                    <a:ext uri="{FF2B5EF4-FFF2-40B4-BE49-F238E27FC236}">
                      <a16:creationId xmlns:a16="http://schemas.microsoft.com/office/drawing/2014/main" id="{CCC962B5-9D72-CA06-8109-C1CB9498BE60}"/>
                    </a:ext>
                  </a:extLst>
                </p:cNvPr>
                <p:cNvSpPr>
                  <a:spLocks noGrp="1" noRot="1" noMove="1" noResize="1" noEditPoints="1" noAdjustHandles="1" noChangeArrowheads="1" noChangeShapeType="1"/>
                </p:cNvSpPr>
                <p:nvPr userDrawn="1"/>
              </p:nvSpPr>
              <p:spPr bwMode="auto">
                <a:xfrm>
                  <a:off x="6318202"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36" name="Group 235">
                <a:extLst>
                  <a:ext uri="{FF2B5EF4-FFF2-40B4-BE49-F238E27FC236}">
                    <a16:creationId xmlns:a16="http://schemas.microsoft.com/office/drawing/2014/main" id="{41225CDF-35B5-8606-19B2-7393EAAF4315}"/>
                  </a:ext>
                </a:extLst>
              </p:cNvPr>
              <p:cNvGrpSpPr>
                <a:grpSpLocks noGrp="1" noUngrp="1" noRot="1" noMove="1" noResize="1"/>
              </p:cNvGrpSpPr>
              <p:nvPr userDrawn="1"/>
            </p:nvGrpSpPr>
            <p:grpSpPr>
              <a:xfrm>
                <a:off x="6851602" y="6695125"/>
                <a:ext cx="1160133" cy="88488"/>
                <a:chOff x="5248227" y="4555175"/>
                <a:chExt cx="1160133" cy="88488"/>
              </a:xfrm>
              <a:grpFill/>
            </p:grpSpPr>
            <p:sp>
              <p:nvSpPr>
                <p:cNvPr id="237" name="Freeform 95">
                  <a:extLst>
                    <a:ext uri="{FF2B5EF4-FFF2-40B4-BE49-F238E27FC236}">
                      <a16:creationId xmlns:a16="http://schemas.microsoft.com/office/drawing/2014/main" id="{5D4D485F-B7AD-C57A-4A5F-A4BB8270D3EE}"/>
                    </a:ext>
                  </a:extLst>
                </p:cNvPr>
                <p:cNvSpPr>
                  <a:spLocks noGrp="1" noRot="1" noMove="1" noResize="1" noEditPoints="1" noAdjustHandles="1" noChangeArrowheads="1" noChangeShapeType="1"/>
                </p:cNvSpPr>
                <p:nvPr userDrawn="1"/>
              </p:nvSpPr>
              <p:spPr bwMode="auto">
                <a:xfrm>
                  <a:off x="5248227"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8" name="Freeform 95">
                  <a:extLst>
                    <a:ext uri="{FF2B5EF4-FFF2-40B4-BE49-F238E27FC236}">
                      <a16:creationId xmlns:a16="http://schemas.microsoft.com/office/drawing/2014/main" id="{CDD18812-84E0-F5D1-3E51-438DAC66CA42}"/>
                    </a:ext>
                  </a:extLst>
                </p:cNvPr>
                <p:cNvSpPr>
                  <a:spLocks noGrp="1" noRot="1" noMove="1" noResize="1" noEditPoints="1" noAdjustHandles="1" noChangeArrowheads="1" noChangeShapeType="1"/>
                </p:cNvSpPr>
                <p:nvPr userDrawn="1"/>
              </p:nvSpPr>
              <p:spPr bwMode="auto">
                <a:xfrm>
                  <a:off x="5783215"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9" name="Freeform 95">
                  <a:extLst>
                    <a:ext uri="{FF2B5EF4-FFF2-40B4-BE49-F238E27FC236}">
                      <a16:creationId xmlns:a16="http://schemas.microsoft.com/office/drawing/2014/main" id="{6FCB57F1-CA81-FEDD-1011-B11F4CBEC623}"/>
                    </a:ext>
                  </a:extLst>
                </p:cNvPr>
                <p:cNvSpPr>
                  <a:spLocks noGrp="1" noRot="1" noMove="1" noResize="1" noEditPoints="1" noAdjustHandles="1" noChangeArrowheads="1" noChangeShapeType="1"/>
                </p:cNvSpPr>
                <p:nvPr userDrawn="1"/>
              </p:nvSpPr>
              <p:spPr bwMode="auto">
                <a:xfrm>
                  <a:off x="6318202"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grpSp>
      <p:pic>
        <p:nvPicPr>
          <p:cNvPr id="61" name="Picture 60">
            <a:extLst>
              <a:ext uri="{FF2B5EF4-FFF2-40B4-BE49-F238E27FC236}">
                <a16:creationId xmlns:a16="http://schemas.microsoft.com/office/drawing/2014/main" id="{359E9019-41CE-2B76-CC4D-663718BB596F}"/>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rcRect/>
          <a:stretch/>
        </p:blipFill>
        <p:spPr>
          <a:xfrm>
            <a:off x="6319516" y="-231535"/>
            <a:ext cx="4709702" cy="5335007"/>
          </a:xfrm>
          <a:prstGeom prst="rect">
            <a:avLst/>
          </a:prstGeom>
        </p:spPr>
      </p:pic>
      <p:sp>
        <p:nvSpPr>
          <p:cNvPr id="12" name="Text Placeholder 2">
            <a:extLst>
              <a:ext uri="{FF2B5EF4-FFF2-40B4-BE49-F238E27FC236}">
                <a16:creationId xmlns:a16="http://schemas.microsoft.com/office/drawing/2014/main" id="{2F83CEE2-D054-32A0-6C60-6A2F9D650ADE}"/>
              </a:ext>
            </a:extLst>
          </p:cNvPr>
          <p:cNvSpPr>
            <a:spLocks noGrp="1"/>
          </p:cNvSpPr>
          <p:nvPr>
            <p:ph type="body" sz="quarter" idx="13" hasCustomPrompt="1"/>
          </p:nvPr>
        </p:nvSpPr>
        <p:spPr>
          <a:xfrm>
            <a:off x="358776" y="1327356"/>
            <a:ext cx="4676774" cy="3960000"/>
          </a:xfrm>
        </p:spPr>
        <p:txBody>
          <a:bodyPr tIns="0" anchor="t" anchorCtr="0"/>
          <a:lstStyle>
            <a:lvl1pPr marL="0" indent="0">
              <a:lnSpc>
                <a:spcPct val="100000"/>
              </a:lnSpc>
              <a:spcBef>
                <a:spcPts val="0"/>
              </a:spcBef>
              <a:spcAft>
                <a:spcPts val="4500"/>
              </a:spcAft>
              <a:buFont typeface="Arial" panose="020B0604020202020204" pitchFamily="34" charset="0"/>
              <a:buChar char="​"/>
              <a:defRPr sz="4000" i="0">
                <a:solidFill>
                  <a:schemeClr val="tx2"/>
                </a:solidFill>
                <a:latin typeface="+mj-lt"/>
              </a:defRPr>
            </a:lvl1pPr>
            <a:lvl2pPr marL="0" indent="0">
              <a:lnSpc>
                <a:spcPct val="100000"/>
              </a:lnSpc>
              <a:spcBef>
                <a:spcPts val="0"/>
              </a:spcBef>
              <a:spcAft>
                <a:spcPts val="600"/>
              </a:spcAft>
              <a:buFont typeface="Arial" panose="020B0604020202020204" pitchFamily="34" charset="0"/>
              <a:buChar char="​"/>
              <a:defRPr sz="1400" b="0" cap="all" spc="0" baseline="0">
                <a:solidFill>
                  <a:schemeClr val="tx2"/>
                </a:solidFill>
                <a:latin typeface="Consolas" panose="020B0609020204030204" pitchFamily="49" charset="0"/>
              </a:defRPr>
            </a:lvl2pPr>
            <a:lvl3pPr marL="0" indent="0">
              <a:lnSpc>
                <a:spcPct val="100000"/>
              </a:lnSpc>
              <a:spcBef>
                <a:spcPts val="0"/>
              </a:spcBef>
              <a:spcAft>
                <a:spcPts val="600"/>
              </a:spcAft>
              <a:buFont typeface="Arial" panose="020B0604020202020204" pitchFamily="34" charset="0"/>
              <a:buNone/>
              <a:defRPr sz="1400" b="0" cap="all" spc="0" baseline="0">
                <a:solidFill>
                  <a:schemeClr val="tx2"/>
                </a:solidFill>
                <a:latin typeface="Consolas" panose="020B0609020204030204" pitchFamily="49" charset="0"/>
              </a:defRPr>
            </a:lvl3pPr>
            <a:lvl4pPr marL="0" indent="0">
              <a:lnSpc>
                <a:spcPct val="100000"/>
              </a:lnSpc>
              <a:spcBef>
                <a:spcPts val="0"/>
              </a:spcBef>
              <a:spcAft>
                <a:spcPts val="600"/>
              </a:spcAft>
              <a:buFont typeface="Arial" panose="020B0604020202020204" pitchFamily="34" charset="0"/>
              <a:buChar char="​"/>
              <a:defRPr sz="1400" b="0" cap="all" spc="0" baseline="0">
                <a:solidFill>
                  <a:schemeClr val="tx2"/>
                </a:solidFill>
                <a:latin typeface="Consolas" panose="020B0609020204030204" pitchFamily="49" charset="0"/>
              </a:defRPr>
            </a:lvl4pPr>
            <a:lvl5pPr marL="0" indent="0">
              <a:lnSpc>
                <a:spcPct val="100000"/>
              </a:lnSpc>
              <a:spcBef>
                <a:spcPts val="0"/>
              </a:spcBef>
              <a:spcAft>
                <a:spcPts val="600"/>
              </a:spcAft>
              <a:buFont typeface="Arial" panose="020B0604020202020204" pitchFamily="34" charset="0"/>
              <a:buChar char="​"/>
              <a:defRPr sz="1400" b="0" cap="all" spc="0" baseline="0">
                <a:solidFill>
                  <a:schemeClr val="tx2"/>
                </a:solidFill>
                <a:latin typeface="Consolas" panose="020B0609020204030204" pitchFamily="49" charset="0"/>
              </a:defRPr>
            </a:lvl5pPr>
            <a:lvl6pPr marL="0" indent="0">
              <a:lnSpc>
                <a:spcPct val="100000"/>
              </a:lnSpc>
              <a:spcBef>
                <a:spcPts val="0"/>
              </a:spcBef>
              <a:spcAft>
                <a:spcPts val="600"/>
              </a:spcAft>
              <a:buFont typeface="Arial" panose="020B0604020202020204" pitchFamily="34" charset="0"/>
              <a:buChar char="​"/>
              <a:defRPr sz="1400" b="0" cap="all" spc="0" baseline="0">
                <a:solidFill>
                  <a:schemeClr val="tx2"/>
                </a:solidFill>
                <a:latin typeface="Consolas" panose="020B0609020204030204" pitchFamily="49" charset="0"/>
              </a:defRPr>
            </a:lvl6pPr>
            <a:lvl7pPr marL="0" indent="0">
              <a:lnSpc>
                <a:spcPct val="100000"/>
              </a:lnSpc>
              <a:spcBef>
                <a:spcPts val="0"/>
              </a:spcBef>
              <a:spcAft>
                <a:spcPts val="600"/>
              </a:spcAft>
              <a:buFont typeface="Arial" panose="020B0604020202020204" pitchFamily="34" charset="0"/>
              <a:buChar char="​"/>
              <a:defRPr sz="1400" b="0" cap="all" spc="0" baseline="0">
                <a:solidFill>
                  <a:schemeClr val="tx2"/>
                </a:solidFill>
                <a:latin typeface="Consolas" panose="020B0609020204030204" pitchFamily="49" charset="0"/>
              </a:defRPr>
            </a:lvl7pPr>
            <a:lvl8pPr marL="0" indent="0">
              <a:lnSpc>
                <a:spcPct val="100000"/>
              </a:lnSpc>
              <a:spcBef>
                <a:spcPts val="0"/>
              </a:spcBef>
              <a:spcAft>
                <a:spcPts val="600"/>
              </a:spcAft>
              <a:buFont typeface="Arial" panose="020B0604020202020204" pitchFamily="34" charset="0"/>
              <a:buChar char="​"/>
              <a:defRPr sz="1400" b="0" cap="all" spc="0" baseline="0">
                <a:solidFill>
                  <a:schemeClr val="tx2"/>
                </a:solidFill>
                <a:latin typeface="Consolas" panose="020B0609020204030204" pitchFamily="49" charset="0"/>
              </a:defRPr>
            </a:lvl8pPr>
            <a:lvl9pPr marL="0" indent="0">
              <a:lnSpc>
                <a:spcPct val="100000"/>
              </a:lnSpc>
              <a:spcBef>
                <a:spcPts val="0"/>
              </a:spcBef>
              <a:spcAft>
                <a:spcPts val="600"/>
              </a:spcAft>
              <a:buFont typeface="Arial" panose="020B0604020202020204" pitchFamily="34" charset="0"/>
              <a:buChar char="​"/>
              <a:defRPr sz="1400" b="0" cap="all" spc="0" baseline="0">
                <a:solidFill>
                  <a:schemeClr val="tx2"/>
                </a:solidFill>
                <a:latin typeface="Consolas" panose="020B0609020204030204" pitchFamily="49" charset="0"/>
              </a:defRPr>
            </a:lvl9pPr>
          </a:lstStyle>
          <a:p>
            <a:pPr marL="0" marR="0" lvl="0" indent="0" algn="l" defTabSz="914400" rtl="0" eaLnBrk="1" fontAlgn="auto" latinLnBrk="0" hangingPunct="1">
              <a:lnSpc>
                <a:spcPct val="100000"/>
              </a:lnSpc>
              <a:spcBef>
                <a:spcPts val="0"/>
              </a:spcBef>
              <a:spcAft>
                <a:spcPts val="4500"/>
              </a:spcAft>
              <a:buClrTx/>
              <a:buSzPct val="90000"/>
              <a:buFont typeface="Arial" panose="020B0604020202020204" pitchFamily="34" charset="0"/>
              <a:buChar char="​"/>
              <a:tabLst/>
              <a:defRPr/>
            </a:pPr>
            <a:r>
              <a:rPr lang="en-US"/>
              <a:t>Click to add a key thought, stat or quote text                   </a:t>
            </a:r>
            <a:r>
              <a:rPr lang="en-US" noProof="0"/>
              <a:t>Enter &amp; TAB to view next text style</a:t>
            </a:r>
            <a:endParaRPr lang="en-US"/>
          </a:p>
          <a:p>
            <a:pPr lvl="1"/>
            <a:r>
              <a:rPr lang="en-US" noProof="0"/>
              <a:t>Add name here</a:t>
            </a:r>
            <a:endParaRPr lang="en-US"/>
          </a:p>
        </p:txBody>
      </p:sp>
      <p:sp>
        <p:nvSpPr>
          <p:cNvPr id="4" name="Legal dynamic" descr="{&quot;templafy&quot;:{&quot;id&quot;:&quot;635f812d-d2e2-45d0-9881-d7ff1a098c09&quot;}}" title="Form.Cigna_Confidentiality.EvernorthConfidentiality">
            <a:extLst>
              <a:ext uri="{FF2B5EF4-FFF2-40B4-BE49-F238E27FC236}">
                <a16:creationId xmlns:a16="http://schemas.microsoft.com/office/drawing/2014/main" id="{7551AE01-EE7C-0BFC-DDDB-F7BD048FCB81}"/>
              </a:ext>
            </a:extLst>
          </p:cNvPr>
          <p:cNvSpPr/>
          <p:nvPr userDrawn="1"/>
        </p:nvSpPr>
        <p:spPr>
          <a:xfrm>
            <a:off x="5923280" y="6217200"/>
            <a:ext cx="44316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r">
              <a:lnSpc>
                <a:spcPct val="90000"/>
              </a:lnSpc>
            </a:pPr>
            <a:r>
              <a:rPr lang="en-US" sz="1000" b="0" i="0" cap="none" baseline="0">
                <a:solidFill>
                  <a:srgbClr val="002F32"/>
                </a:solidFill>
                <a:effectLst/>
                <a:latin typeface="Arial Narrow" panose="020B0604020202020204" pitchFamily="34" charset="0"/>
                <a:ea typeface="Arial" panose="020B0604020202020204" pitchFamily="34" charset="0"/>
                <a:cs typeface="Arial Narrow" panose="020B0604020202020204" pitchFamily="34" charset="0"/>
              </a:rPr>
              <a:t>Confidential, unpublished property of Evernorth Health Services. Do not duplicate or distribute. Use and distribution limited solely to authorized personnel. © 2024 Evernorth Health Services.</a:t>
            </a:r>
          </a:p>
        </p:txBody>
      </p:sp>
      <p:sp>
        <p:nvSpPr>
          <p:cNvPr id="5" name="Internal Stamp dynamic" descr="{&quot;templafy&quot;:{&quot;id&quot;:&quot;6f09d1b1-beac-4733-b360-4909880f5b57&quot;}}" title="Form.Cigna_Confidentiality.Cigna_confidentiality">
            <a:extLst>
              <a:ext uri="{FF2B5EF4-FFF2-40B4-BE49-F238E27FC236}">
                <a16:creationId xmlns:a16="http://schemas.microsoft.com/office/drawing/2014/main" id="{81FC5392-C6AA-30C1-C596-4C3C7B220DC1}"/>
              </a:ext>
            </a:extLst>
          </p:cNvPr>
          <p:cNvSpPr/>
          <p:nvPr userDrawn="1"/>
        </p:nvSpPr>
        <p:spPr>
          <a:xfrm>
            <a:off x="3276000" y="6216565"/>
            <a:ext cx="19404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lnSpc>
                <a:spcPct val="90000"/>
              </a:lnSpc>
            </a:pPr>
            <a:r>
              <a:rPr lang="en-US" sz="1000" b="0" i="0" kern="1200" cap="none" baseline="0" noProof="0">
                <a:solidFill>
                  <a:srgbClr val="002F32"/>
                </a:solidFill>
                <a:effectLst/>
                <a:latin typeface="Arial Narrow" panose="020B0604020202020204" pitchFamily="34" charset="0"/>
                <a:ea typeface="+mn-ea"/>
                <a:cs typeface="+mn-cs"/>
              </a:rPr>
              <a:t>For internal use only. Use and distribution limited solely to authorized personnel.</a:t>
            </a:r>
          </a:p>
        </p:txBody>
      </p:sp>
      <p:pic>
        <p:nvPicPr>
          <p:cNvPr id="7" name="Dynamic logo hypermint" descr="{&quot;templafy&quot;:{&quot;id&quot;:&quot;f577edb5-2cdb-4e68-ba77-1b213c9fcb59&quot;}}">
            <a:extLst>
              <a:ext uri="{FF2B5EF4-FFF2-40B4-BE49-F238E27FC236}">
                <a16:creationId xmlns:a16="http://schemas.microsoft.com/office/drawing/2014/main" id="{B8CB06D9-BA45-A382-43C2-69D7063442CB}"/>
              </a:ext>
            </a:extLst>
          </p:cNvPr>
          <p:cNvPicPr>
            <a:picLocks/>
          </p:cNvPicPr>
          <p:nvPr userDrawn="1"/>
        </p:nvPicPr>
        <p:blipFill>
          <a:blip r:embed="rId3">
            <a:extLst>
              <a:ext uri="{28A0092B-C50C-407E-A947-70E740481C1C}">
                <a14:useLocalDpi xmlns:a14="http://schemas.microsoft.com/office/drawing/2010/main" val="0"/>
              </a:ext>
            </a:extLst>
          </a:blip>
          <a:stretch>
            <a:fillRect/>
          </a:stretch>
        </p:blipFill>
        <p:spPr>
          <a:xfrm>
            <a:off x="346677" y="5882399"/>
            <a:ext cx="2145868" cy="756094"/>
          </a:xfrm>
          <a:prstGeom prst="rect">
            <a:avLst/>
          </a:prstGeom>
        </p:spPr>
      </p:pic>
      <p:sp>
        <p:nvSpPr>
          <p:cNvPr id="15" name="Slide Number Placeholder 14">
            <a:extLst>
              <a:ext uri="{FF2B5EF4-FFF2-40B4-BE49-F238E27FC236}">
                <a16:creationId xmlns:a16="http://schemas.microsoft.com/office/drawing/2014/main" id="{ECD36F20-0F91-EAA5-7FCE-30C9BEA03A96}"/>
              </a:ext>
            </a:extLst>
          </p:cNvPr>
          <p:cNvSpPr>
            <a:spLocks noGrp="1"/>
          </p:cNvSpPr>
          <p:nvPr userDrawn="1">
            <p:ph type="sldNum" sz="quarter" idx="15"/>
          </p:nvPr>
        </p:nvSpPr>
        <p:spPr/>
        <p:txBody>
          <a:bodyPr/>
          <a:lstStyle>
            <a:lvl1pPr>
              <a:defRPr>
                <a:solidFill>
                  <a:srgbClr val="002F32"/>
                </a:solidFill>
              </a:defRPr>
            </a:lvl1pPr>
          </a:lstStyle>
          <a:p>
            <a:fld id="{23AA811B-2EBD-4900-905E-5BE206449611}" type="slidenum">
              <a:rPr lang="en-US" smtClean="0"/>
              <a:pPr/>
              <a:t>‹#›</a:t>
            </a:fld>
            <a:endParaRPr lang="en-US"/>
          </a:p>
        </p:txBody>
      </p:sp>
      <p:sp>
        <p:nvSpPr>
          <p:cNvPr id="6" name="Date Placeholder 5">
            <a:extLst>
              <a:ext uri="{FF2B5EF4-FFF2-40B4-BE49-F238E27FC236}">
                <a16:creationId xmlns:a16="http://schemas.microsoft.com/office/drawing/2014/main" id="{71CFEA6D-9624-1DA4-1B94-989A09ABEA77}"/>
              </a:ext>
            </a:extLst>
          </p:cNvPr>
          <p:cNvSpPr>
            <a:spLocks noGrp="1"/>
          </p:cNvSpPr>
          <p:nvPr>
            <p:ph type="dt" sz="half" idx="16"/>
          </p:nvPr>
        </p:nvSpPr>
        <p:spPr>
          <a:xfrm>
            <a:off x="10630800" y="6364800"/>
            <a:ext cx="691200" cy="180000"/>
          </a:xfrm>
        </p:spPr>
        <p:txBody>
          <a:bodyPr/>
          <a:lstStyle>
            <a:lvl1pPr>
              <a:defRPr>
                <a:solidFill>
                  <a:srgbClr val="002F32"/>
                </a:solidFill>
              </a:defRPr>
            </a:lvl1pPr>
          </a:lstStyle>
          <a:p>
            <a:fld id="{B118041E-2DAD-480C-AEE4-E661A097CFE4}" type="datetime1">
              <a:rPr lang="en-US" smtClean="0"/>
              <a:pPr/>
              <a:t>7/17/2026</a:t>
            </a:fld>
            <a:endParaRPr lang="en-US"/>
          </a:p>
        </p:txBody>
      </p:sp>
    </p:spTree>
    <p:extLst>
      <p:ext uri="{BB962C8B-B14F-4D97-AF65-F5344CB8AC3E}">
        <p14:creationId xmlns:p14="http://schemas.microsoft.com/office/powerpoint/2010/main" val="735928049"/>
      </p:ext>
    </p:extLst>
  </p:cSld>
  <p:clrMapOvr>
    <a:overrideClrMapping bg1="dk1" tx1="lt1" bg2="dk2" tx2="lt2" accent1="accent1" accent2="accent2" accent3="accent3" accent4="accent4" accent5="accent5" accent6="accent6" hlink="hlink" folHlink="folHlink"/>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A. Quote and Image">
    <p:spTree>
      <p:nvGrpSpPr>
        <p:cNvPr id="1" name=""/>
        <p:cNvGrpSpPr/>
        <p:nvPr/>
      </p:nvGrpSpPr>
      <p:grpSpPr>
        <a:xfrm>
          <a:off x="0" y="0"/>
          <a:ext cx="0" cy="0"/>
          <a:chOff x="0" y="0"/>
          <a:chExt cx="0" cy="0"/>
        </a:xfrm>
      </p:grpSpPr>
      <p:sp>
        <p:nvSpPr>
          <p:cNvPr id="3" name="Background">
            <a:extLst>
              <a:ext uri="{FF2B5EF4-FFF2-40B4-BE49-F238E27FC236}">
                <a16:creationId xmlns:a16="http://schemas.microsoft.com/office/drawing/2014/main" id="{ACF02C55-7208-48B3-80BE-7F51B362FBEA}"/>
              </a:ext>
            </a:extLst>
          </p:cNvPr>
          <p:cNvSpPr>
            <a:spLocks noGrp="1" noRot="1" noMove="1" noResize="1" noEditPoints="1" noAdjustHandles="1" noChangeArrowheads="1" noChangeShapeType="1"/>
          </p:cNvSpPr>
          <p:nvPr userDrawn="1"/>
        </p:nvSpPr>
        <p:spPr bwMode="white">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a:solidFill>
                <a:schemeClr val="tx1"/>
              </a:solidFill>
            </a:endParaRPr>
          </a:p>
        </p:txBody>
      </p:sp>
      <p:grpSp>
        <p:nvGrpSpPr>
          <p:cNvPr id="97" name="Group 96">
            <a:extLst>
              <a:ext uri="{FF2B5EF4-FFF2-40B4-BE49-F238E27FC236}">
                <a16:creationId xmlns:a16="http://schemas.microsoft.com/office/drawing/2014/main" id="{7E5B5A0B-53B2-EAFE-8BC8-887D2ED8516C}"/>
              </a:ext>
            </a:extLst>
          </p:cNvPr>
          <p:cNvGrpSpPr>
            <a:grpSpLocks noGrp="1" noUngrp="1" noRot="1" noMove="1" noResize="1"/>
          </p:cNvGrpSpPr>
          <p:nvPr userDrawn="1"/>
        </p:nvGrpSpPr>
        <p:grpSpPr>
          <a:xfrm>
            <a:off x="3538575" y="4314726"/>
            <a:ext cx="8681999" cy="2543274"/>
            <a:chOff x="3538575" y="4314726"/>
            <a:chExt cx="8681999" cy="2543274"/>
          </a:xfrm>
        </p:grpSpPr>
        <p:sp>
          <p:nvSpPr>
            <p:cNvPr id="57" name="Freeform: Shape 56">
              <a:extLst>
                <a:ext uri="{FF2B5EF4-FFF2-40B4-BE49-F238E27FC236}">
                  <a16:creationId xmlns:a16="http://schemas.microsoft.com/office/drawing/2014/main" id="{65A410F1-3B21-758E-8F9A-7B09A52F5CC7}"/>
                </a:ext>
              </a:extLst>
            </p:cNvPr>
            <p:cNvSpPr>
              <a:spLocks noGrp="1" noRot="1" noMove="1" noResize="1" noEditPoints="1" noAdjustHandles="1" noChangeArrowheads="1" noChangeShapeType="1"/>
            </p:cNvSpPr>
            <p:nvPr userDrawn="1"/>
          </p:nvSpPr>
          <p:spPr>
            <a:xfrm>
              <a:off x="9086175" y="4314726"/>
              <a:ext cx="3134399" cy="2543274"/>
            </a:xfrm>
            <a:custGeom>
              <a:avLst/>
              <a:gdLst>
                <a:gd name="connsiteX0" fmla="*/ 1914660 w 3134399"/>
                <a:gd name="connsiteY0" fmla="*/ 0 h 2543274"/>
                <a:gd name="connsiteX1" fmla="*/ 2871990 w 3134399"/>
                <a:gd name="connsiteY1" fmla="*/ 0 h 2543274"/>
                <a:gd name="connsiteX2" fmla="*/ 3118253 w 3134399"/>
                <a:gd name="connsiteY2" fmla="*/ 116098 h 2543274"/>
                <a:gd name="connsiteX3" fmla="*/ 3134399 w 3134399"/>
                <a:gd name="connsiteY3" fmla="*/ 142718 h 2543274"/>
                <a:gd name="connsiteX4" fmla="*/ 3134399 w 3134399"/>
                <a:gd name="connsiteY4" fmla="*/ 2543274 h 2543274"/>
                <a:gd name="connsiteX5" fmla="*/ 0 w 3134399"/>
                <a:gd name="connsiteY5" fmla="*/ 2543274 h 2543274"/>
                <a:gd name="connsiteX6" fmla="*/ 0 w 3134399"/>
                <a:gd name="connsiteY6" fmla="*/ 1914659 h 2543274"/>
                <a:gd name="connsiteX7" fmla="*/ 319110 w 3134399"/>
                <a:gd name="connsiteY7" fmla="*/ 1595549 h 2543274"/>
                <a:gd name="connsiteX8" fmla="*/ 1356217 w 3134399"/>
                <a:gd name="connsiteY8" fmla="*/ 1595549 h 2543274"/>
                <a:gd name="connsiteX9" fmla="*/ 1595550 w 3134399"/>
                <a:gd name="connsiteY9" fmla="*/ 1356217 h 2543274"/>
                <a:gd name="connsiteX10" fmla="*/ 1595550 w 3134399"/>
                <a:gd name="connsiteY10" fmla="*/ 319110 h 2543274"/>
                <a:gd name="connsiteX11" fmla="*/ 1914660 w 3134399"/>
                <a:gd name="connsiteY11" fmla="*/ 0 h 25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34399" h="2543274">
                  <a:moveTo>
                    <a:pt x="1914660" y="0"/>
                  </a:moveTo>
                  <a:lnTo>
                    <a:pt x="2871990" y="0"/>
                  </a:lnTo>
                  <a:cubicBezTo>
                    <a:pt x="2971163" y="0"/>
                    <a:pt x="3059735" y="45184"/>
                    <a:pt x="3118253" y="116098"/>
                  </a:cubicBezTo>
                  <a:lnTo>
                    <a:pt x="3134399" y="142718"/>
                  </a:lnTo>
                  <a:lnTo>
                    <a:pt x="3134399" y="2543274"/>
                  </a:lnTo>
                  <a:lnTo>
                    <a:pt x="0" y="2543274"/>
                  </a:lnTo>
                  <a:lnTo>
                    <a:pt x="0" y="1914659"/>
                  </a:lnTo>
                  <a:cubicBezTo>
                    <a:pt x="0" y="1738351"/>
                    <a:pt x="142802" y="1595549"/>
                    <a:pt x="319110" y="1595549"/>
                  </a:cubicBezTo>
                  <a:lnTo>
                    <a:pt x="1356217" y="1595549"/>
                  </a:lnTo>
                  <a:cubicBezTo>
                    <a:pt x="1488448" y="1595549"/>
                    <a:pt x="1595550" y="1488448"/>
                    <a:pt x="1595550" y="1356217"/>
                  </a:cubicBezTo>
                  <a:lnTo>
                    <a:pt x="1595550" y="319110"/>
                  </a:lnTo>
                  <a:cubicBezTo>
                    <a:pt x="1595550" y="142802"/>
                    <a:pt x="1738352" y="0"/>
                    <a:pt x="1914660" y="0"/>
                  </a:cubicBezTo>
                  <a:close/>
                </a:path>
              </a:pathLst>
            </a:custGeom>
            <a:solidFill>
              <a:srgbClr val="008F8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72000" tIns="36000" rIns="72000" bIns="36000" rtlCol="0" anchor="ctr">
              <a:noAutofit/>
            </a:bodyPr>
            <a:lstStyle/>
            <a:p>
              <a:pPr algn="ctr"/>
              <a:endParaRPr lang="en-US" sz="2000" noProof="0"/>
            </a:p>
          </p:txBody>
        </p:sp>
        <p:sp>
          <p:nvSpPr>
            <p:cNvPr id="58" name="Freeform 17">
              <a:extLst>
                <a:ext uri="{FF2B5EF4-FFF2-40B4-BE49-F238E27FC236}">
                  <a16:creationId xmlns:a16="http://schemas.microsoft.com/office/drawing/2014/main" id="{3FBBE6F3-67F8-70FA-364E-5CF2F20914AD}"/>
                </a:ext>
              </a:extLst>
            </p:cNvPr>
            <p:cNvSpPr>
              <a:spLocks noGrp="1" noRot="1" noMove="1" noResize="1" noEditPoints="1" noAdjustHandles="1" noChangeArrowheads="1" noChangeShapeType="1"/>
            </p:cNvSpPr>
            <p:nvPr userDrawn="1"/>
          </p:nvSpPr>
          <p:spPr>
            <a:xfrm>
              <a:off x="3538575" y="4314726"/>
              <a:ext cx="4752000" cy="2543274"/>
            </a:xfrm>
            <a:custGeom>
              <a:avLst/>
              <a:gdLst>
                <a:gd name="connsiteX0" fmla="*/ 1914660 w 4786649"/>
                <a:gd name="connsiteY0" fmla="*/ 0 h 2543274"/>
                <a:gd name="connsiteX1" fmla="*/ 2871990 w 4786649"/>
                <a:gd name="connsiteY1" fmla="*/ 0 h 2543274"/>
                <a:gd name="connsiteX2" fmla="*/ 3191100 w 4786649"/>
                <a:gd name="connsiteY2" fmla="*/ 319110 h 2543274"/>
                <a:gd name="connsiteX3" fmla="*/ 3191100 w 4786649"/>
                <a:gd name="connsiteY3" fmla="*/ 1356217 h 2543274"/>
                <a:gd name="connsiteX4" fmla="*/ 3430432 w 4786649"/>
                <a:gd name="connsiteY4" fmla="*/ 1595549 h 2543274"/>
                <a:gd name="connsiteX5" fmla="*/ 4467539 w 4786649"/>
                <a:gd name="connsiteY5" fmla="*/ 1595549 h 2543274"/>
                <a:gd name="connsiteX6" fmla="*/ 4786649 w 4786649"/>
                <a:gd name="connsiteY6" fmla="*/ 1914659 h 2543274"/>
                <a:gd name="connsiteX7" fmla="*/ 4786649 w 4786649"/>
                <a:gd name="connsiteY7" fmla="*/ 2543274 h 2543274"/>
                <a:gd name="connsiteX8" fmla="*/ 0 w 4786649"/>
                <a:gd name="connsiteY8" fmla="*/ 2543274 h 2543274"/>
                <a:gd name="connsiteX9" fmla="*/ 0 w 4786649"/>
                <a:gd name="connsiteY9" fmla="*/ 1914659 h 2543274"/>
                <a:gd name="connsiteX10" fmla="*/ 319110 w 4786649"/>
                <a:gd name="connsiteY10" fmla="*/ 1595549 h 2543274"/>
                <a:gd name="connsiteX11" fmla="*/ 1356217 w 4786649"/>
                <a:gd name="connsiteY11" fmla="*/ 1595549 h 2543274"/>
                <a:gd name="connsiteX12" fmla="*/ 1595550 w 4786649"/>
                <a:gd name="connsiteY12" fmla="*/ 1356217 h 2543274"/>
                <a:gd name="connsiteX13" fmla="*/ 1595550 w 4786649"/>
                <a:gd name="connsiteY13" fmla="*/ 319110 h 2543274"/>
                <a:gd name="connsiteX14" fmla="*/ 1914660 w 4786649"/>
                <a:gd name="connsiteY14" fmla="*/ 0 h 25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786649" h="2543274">
                  <a:moveTo>
                    <a:pt x="1914660" y="0"/>
                  </a:moveTo>
                  <a:lnTo>
                    <a:pt x="2871990" y="0"/>
                  </a:lnTo>
                  <a:cubicBezTo>
                    <a:pt x="3048298" y="0"/>
                    <a:pt x="3191100" y="142802"/>
                    <a:pt x="3191100" y="319110"/>
                  </a:cubicBezTo>
                  <a:lnTo>
                    <a:pt x="3191100" y="1356217"/>
                  </a:lnTo>
                  <a:cubicBezTo>
                    <a:pt x="3191100" y="1488448"/>
                    <a:pt x="3298201" y="1595549"/>
                    <a:pt x="3430432" y="1595549"/>
                  </a:cubicBezTo>
                  <a:lnTo>
                    <a:pt x="4467539" y="1595549"/>
                  </a:lnTo>
                  <a:cubicBezTo>
                    <a:pt x="4643848" y="1595549"/>
                    <a:pt x="4786649" y="1738351"/>
                    <a:pt x="4786649" y="1914659"/>
                  </a:cubicBezTo>
                  <a:lnTo>
                    <a:pt x="4786649" y="2543274"/>
                  </a:lnTo>
                  <a:lnTo>
                    <a:pt x="0" y="2543274"/>
                  </a:lnTo>
                  <a:lnTo>
                    <a:pt x="0" y="1914659"/>
                  </a:lnTo>
                  <a:cubicBezTo>
                    <a:pt x="0" y="1738351"/>
                    <a:pt x="142802" y="1595549"/>
                    <a:pt x="319110" y="1595549"/>
                  </a:cubicBezTo>
                  <a:lnTo>
                    <a:pt x="1356217" y="1595549"/>
                  </a:lnTo>
                  <a:cubicBezTo>
                    <a:pt x="1488448" y="1595549"/>
                    <a:pt x="1595550" y="1488448"/>
                    <a:pt x="1595550" y="1356217"/>
                  </a:cubicBezTo>
                  <a:lnTo>
                    <a:pt x="1595550" y="319110"/>
                  </a:lnTo>
                  <a:cubicBezTo>
                    <a:pt x="1595550" y="142802"/>
                    <a:pt x="1738352" y="0"/>
                    <a:pt x="1914660" y="0"/>
                  </a:cubicBezTo>
                  <a:close/>
                </a:path>
              </a:pathLst>
            </a:custGeom>
            <a:solidFill>
              <a:srgbClr val="90B9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72000" tIns="36000" rIns="72000" bIns="36000" rtlCol="0" anchor="ctr">
              <a:noAutofit/>
            </a:bodyPr>
            <a:lstStyle/>
            <a:p>
              <a:pPr algn="ctr"/>
              <a:endParaRPr lang="en-US" sz="2000" noProof="0"/>
            </a:p>
          </p:txBody>
        </p:sp>
        <p:grpSp>
          <p:nvGrpSpPr>
            <p:cNvPr id="59" name="Group 58">
              <a:extLst>
                <a:ext uri="{FF2B5EF4-FFF2-40B4-BE49-F238E27FC236}">
                  <a16:creationId xmlns:a16="http://schemas.microsoft.com/office/drawing/2014/main" id="{35C1DB47-861E-9408-F0C1-2AA96C20E83F}"/>
                </a:ext>
              </a:extLst>
            </p:cNvPr>
            <p:cNvGrpSpPr>
              <a:grpSpLocks noGrp="1" noUngrp="1" noRot="1" noMove="1" noResize="1"/>
            </p:cNvGrpSpPr>
            <p:nvPr userDrawn="1"/>
          </p:nvGrpSpPr>
          <p:grpSpPr>
            <a:xfrm>
              <a:off x="3731134" y="4555175"/>
              <a:ext cx="4366883" cy="2228438"/>
              <a:chOff x="3644852" y="4555175"/>
              <a:chExt cx="4366883" cy="2228438"/>
            </a:xfrm>
            <a:solidFill>
              <a:srgbClr val="035C67"/>
            </a:solidFill>
          </p:grpSpPr>
          <p:grpSp>
            <p:nvGrpSpPr>
              <p:cNvPr id="60" name="Group 59">
                <a:extLst>
                  <a:ext uri="{FF2B5EF4-FFF2-40B4-BE49-F238E27FC236}">
                    <a16:creationId xmlns:a16="http://schemas.microsoft.com/office/drawing/2014/main" id="{F65EABEB-B8B5-4530-FDD7-7F93A90E0C66}"/>
                  </a:ext>
                </a:extLst>
              </p:cNvPr>
              <p:cNvGrpSpPr>
                <a:grpSpLocks noGrp="1" noUngrp="1" noRot="1" noMove="1" noResize="1"/>
              </p:cNvGrpSpPr>
              <p:nvPr userDrawn="1"/>
            </p:nvGrpSpPr>
            <p:grpSpPr>
              <a:xfrm>
                <a:off x="5248227" y="4555175"/>
                <a:ext cx="1160133" cy="621888"/>
                <a:chOff x="5248227" y="4555175"/>
                <a:chExt cx="1160133" cy="621888"/>
              </a:xfrm>
              <a:grpFill/>
            </p:grpSpPr>
            <p:grpSp>
              <p:nvGrpSpPr>
                <p:cNvPr id="89" name="Group 88">
                  <a:extLst>
                    <a:ext uri="{FF2B5EF4-FFF2-40B4-BE49-F238E27FC236}">
                      <a16:creationId xmlns:a16="http://schemas.microsoft.com/office/drawing/2014/main" id="{34DD42FD-8602-534F-213E-527B49ACD648}"/>
                    </a:ext>
                  </a:extLst>
                </p:cNvPr>
                <p:cNvGrpSpPr>
                  <a:grpSpLocks noGrp="1" noUngrp="1" noRot="1" noMove="1" noResize="1"/>
                </p:cNvGrpSpPr>
                <p:nvPr userDrawn="1"/>
              </p:nvGrpSpPr>
              <p:grpSpPr>
                <a:xfrm>
                  <a:off x="5248227" y="4555175"/>
                  <a:ext cx="1160133" cy="88488"/>
                  <a:chOff x="5248227" y="4555175"/>
                  <a:chExt cx="1160133" cy="88488"/>
                </a:xfrm>
                <a:grpFill/>
              </p:grpSpPr>
              <p:sp>
                <p:nvSpPr>
                  <p:cNvPr id="94" name="Freeform 95">
                    <a:extLst>
                      <a:ext uri="{FF2B5EF4-FFF2-40B4-BE49-F238E27FC236}">
                        <a16:creationId xmlns:a16="http://schemas.microsoft.com/office/drawing/2014/main" id="{406D5802-B43E-7BA1-CBC8-C1163C6EC4C4}"/>
                      </a:ext>
                    </a:extLst>
                  </p:cNvPr>
                  <p:cNvSpPr>
                    <a:spLocks noGrp="1" noRot="1" noMove="1" noResize="1" noEditPoints="1" noAdjustHandles="1" noChangeArrowheads="1" noChangeShapeType="1"/>
                  </p:cNvSpPr>
                  <p:nvPr userDrawn="1"/>
                </p:nvSpPr>
                <p:spPr bwMode="auto">
                  <a:xfrm>
                    <a:off x="5248227"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Freeform 95">
                    <a:extLst>
                      <a:ext uri="{FF2B5EF4-FFF2-40B4-BE49-F238E27FC236}">
                        <a16:creationId xmlns:a16="http://schemas.microsoft.com/office/drawing/2014/main" id="{E5EBC164-4611-8781-C69D-7C96B806F34F}"/>
                      </a:ext>
                    </a:extLst>
                  </p:cNvPr>
                  <p:cNvSpPr>
                    <a:spLocks noGrp="1" noRot="1" noMove="1" noResize="1" noEditPoints="1" noAdjustHandles="1" noChangeArrowheads="1" noChangeShapeType="1"/>
                  </p:cNvSpPr>
                  <p:nvPr userDrawn="1"/>
                </p:nvSpPr>
                <p:spPr bwMode="auto">
                  <a:xfrm>
                    <a:off x="5783215"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Freeform 95">
                    <a:extLst>
                      <a:ext uri="{FF2B5EF4-FFF2-40B4-BE49-F238E27FC236}">
                        <a16:creationId xmlns:a16="http://schemas.microsoft.com/office/drawing/2014/main" id="{16557719-7A50-8184-29EB-85BC2A6AE410}"/>
                      </a:ext>
                    </a:extLst>
                  </p:cNvPr>
                  <p:cNvSpPr>
                    <a:spLocks noGrp="1" noRot="1" noMove="1" noResize="1" noEditPoints="1" noAdjustHandles="1" noChangeArrowheads="1" noChangeShapeType="1"/>
                  </p:cNvSpPr>
                  <p:nvPr userDrawn="1"/>
                </p:nvSpPr>
                <p:spPr bwMode="auto">
                  <a:xfrm>
                    <a:off x="6318202"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90" name="Group 89">
                  <a:extLst>
                    <a:ext uri="{FF2B5EF4-FFF2-40B4-BE49-F238E27FC236}">
                      <a16:creationId xmlns:a16="http://schemas.microsoft.com/office/drawing/2014/main" id="{70A04E59-D15B-524A-CD35-96B72ED0662C}"/>
                    </a:ext>
                  </a:extLst>
                </p:cNvPr>
                <p:cNvGrpSpPr>
                  <a:grpSpLocks noGrp="1" noUngrp="1" noRot="1" noMove="1" noResize="1"/>
                </p:cNvGrpSpPr>
                <p:nvPr userDrawn="1"/>
              </p:nvGrpSpPr>
              <p:grpSpPr>
                <a:xfrm>
                  <a:off x="5248227" y="5088575"/>
                  <a:ext cx="1160133" cy="88488"/>
                  <a:chOff x="5248227" y="4555175"/>
                  <a:chExt cx="1160133" cy="88488"/>
                </a:xfrm>
                <a:grpFill/>
              </p:grpSpPr>
              <p:sp>
                <p:nvSpPr>
                  <p:cNvPr id="91" name="Freeform 95">
                    <a:extLst>
                      <a:ext uri="{FF2B5EF4-FFF2-40B4-BE49-F238E27FC236}">
                        <a16:creationId xmlns:a16="http://schemas.microsoft.com/office/drawing/2014/main" id="{C107AD52-D394-2190-BD78-71EDAF651B32}"/>
                      </a:ext>
                    </a:extLst>
                  </p:cNvPr>
                  <p:cNvSpPr>
                    <a:spLocks noGrp="1" noRot="1" noMove="1" noResize="1" noEditPoints="1" noAdjustHandles="1" noChangeArrowheads="1" noChangeShapeType="1"/>
                  </p:cNvSpPr>
                  <p:nvPr userDrawn="1"/>
                </p:nvSpPr>
                <p:spPr bwMode="auto">
                  <a:xfrm>
                    <a:off x="5248227"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Freeform 95">
                    <a:extLst>
                      <a:ext uri="{FF2B5EF4-FFF2-40B4-BE49-F238E27FC236}">
                        <a16:creationId xmlns:a16="http://schemas.microsoft.com/office/drawing/2014/main" id="{B664E606-57CB-F90F-5405-8F9201A0340E}"/>
                      </a:ext>
                    </a:extLst>
                  </p:cNvPr>
                  <p:cNvSpPr>
                    <a:spLocks noGrp="1" noRot="1" noMove="1" noResize="1" noEditPoints="1" noAdjustHandles="1" noChangeArrowheads="1" noChangeShapeType="1"/>
                  </p:cNvSpPr>
                  <p:nvPr userDrawn="1"/>
                </p:nvSpPr>
                <p:spPr bwMode="auto">
                  <a:xfrm>
                    <a:off x="5783215"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Freeform 95">
                    <a:extLst>
                      <a:ext uri="{FF2B5EF4-FFF2-40B4-BE49-F238E27FC236}">
                        <a16:creationId xmlns:a16="http://schemas.microsoft.com/office/drawing/2014/main" id="{9307C207-9CBB-0C10-9B88-F18F311E4602}"/>
                      </a:ext>
                    </a:extLst>
                  </p:cNvPr>
                  <p:cNvSpPr>
                    <a:spLocks noGrp="1" noRot="1" noMove="1" noResize="1" noEditPoints="1" noAdjustHandles="1" noChangeArrowheads="1" noChangeShapeType="1"/>
                  </p:cNvSpPr>
                  <p:nvPr userDrawn="1"/>
                </p:nvSpPr>
                <p:spPr bwMode="auto">
                  <a:xfrm>
                    <a:off x="6318202"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grpSp>
            <p:nvGrpSpPr>
              <p:cNvPr id="61" name="Group 60">
                <a:extLst>
                  <a:ext uri="{FF2B5EF4-FFF2-40B4-BE49-F238E27FC236}">
                    <a16:creationId xmlns:a16="http://schemas.microsoft.com/office/drawing/2014/main" id="{85B6BA64-D83A-CF25-1F9B-401709C56D86}"/>
                  </a:ext>
                </a:extLst>
              </p:cNvPr>
              <p:cNvGrpSpPr>
                <a:grpSpLocks noGrp="1" noUngrp="1" noRot="1" noMove="1" noResize="1"/>
              </p:cNvGrpSpPr>
              <p:nvPr userDrawn="1"/>
            </p:nvGrpSpPr>
            <p:grpSpPr>
              <a:xfrm>
                <a:off x="5248227" y="5625150"/>
                <a:ext cx="1160133" cy="88488"/>
                <a:chOff x="5248227" y="4555175"/>
                <a:chExt cx="1160133" cy="88488"/>
              </a:xfrm>
              <a:grpFill/>
            </p:grpSpPr>
            <p:sp>
              <p:nvSpPr>
                <p:cNvPr id="86" name="Freeform 95">
                  <a:extLst>
                    <a:ext uri="{FF2B5EF4-FFF2-40B4-BE49-F238E27FC236}">
                      <a16:creationId xmlns:a16="http://schemas.microsoft.com/office/drawing/2014/main" id="{4E24C004-3650-01AA-19D0-151BA0787BF9}"/>
                    </a:ext>
                  </a:extLst>
                </p:cNvPr>
                <p:cNvSpPr>
                  <a:spLocks noGrp="1" noRot="1" noMove="1" noResize="1" noEditPoints="1" noAdjustHandles="1" noChangeArrowheads="1" noChangeShapeType="1"/>
                </p:cNvSpPr>
                <p:nvPr userDrawn="1"/>
              </p:nvSpPr>
              <p:spPr bwMode="auto">
                <a:xfrm>
                  <a:off x="5248227"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Freeform 95">
                  <a:extLst>
                    <a:ext uri="{FF2B5EF4-FFF2-40B4-BE49-F238E27FC236}">
                      <a16:creationId xmlns:a16="http://schemas.microsoft.com/office/drawing/2014/main" id="{ECDA1B30-1391-1A14-E145-67653058EEC8}"/>
                    </a:ext>
                  </a:extLst>
                </p:cNvPr>
                <p:cNvSpPr>
                  <a:spLocks noGrp="1" noRot="1" noMove="1" noResize="1" noEditPoints="1" noAdjustHandles="1" noChangeArrowheads="1" noChangeShapeType="1"/>
                </p:cNvSpPr>
                <p:nvPr userDrawn="1"/>
              </p:nvSpPr>
              <p:spPr bwMode="auto">
                <a:xfrm>
                  <a:off x="5783215"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Freeform 95">
                  <a:extLst>
                    <a:ext uri="{FF2B5EF4-FFF2-40B4-BE49-F238E27FC236}">
                      <a16:creationId xmlns:a16="http://schemas.microsoft.com/office/drawing/2014/main" id="{4CB567A1-A5E7-E4B4-CFFF-3BA159E09E72}"/>
                    </a:ext>
                  </a:extLst>
                </p:cNvPr>
                <p:cNvSpPr>
                  <a:spLocks noGrp="1" noRot="1" noMove="1" noResize="1" noEditPoints="1" noAdjustHandles="1" noChangeArrowheads="1" noChangeShapeType="1"/>
                </p:cNvSpPr>
                <p:nvPr userDrawn="1"/>
              </p:nvSpPr>
              <p:spPr bwMode="auto">
                <a:xfrm>
                  <a:off x="6318202"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62" name="Group 61">
                <a:extLst>
                  <a:ext uri="{FF2B5EF4-FFF2-40B4-BE49-F238E27FC236}">
                    <a16:creationId xmlns:a16="http://schemas.microsoft.com/office/drawing/2014/main" id="{49F07E19-A6EB-00F9-06FA-A9D76F450C14}"/>
                  </a:ext>
                </a:extLst>
              </p:cNvPr>
              <p:cNvGrpSpPr>
                <a:grpSpLocks noGrp="1" noUngrp="1" noRot="1" noMove="1" noResize="1"/>
              </p:cNvGrpSpPr>
              <p:nvPr userDrawn="1"/>
            </p:nvGrpSpPr>
            <p:grpSpPr>
              <a:xfrm>
                <a:off x="5248227" y="6158550"/>
                <a:ext cx="1160133" cy="88488"/>
                <a:chOff x="5248227" y="4555175"/>
                <a:chExt cx="1160133" cy="88488"/>
              </a:xfrm>
              <a:grpFill/>
            </p:grpSpPr>
            <p:sp>
              <p:nvSpPr>
                <p:cNvPr id="83" name="Freeform 95">
                  <a:extLst>
                    <a:ext uri="{FF2B5EF4-FFF2-40B4-BE49-F238E27FC236}">
                      <a16:creationId xmlns:a16="http://schemas.microsoft.com/office/drawing/2014/main" id="{1973ECBD-E20E-85B5-A74A-2F4B65172B53}"/>
                    </a:ext>
                  </a:extLst>
                </p:cNvPr>
                <p:cNvSpPr>
                  <a:spLocks noGrp="1" noRot="1" noMove="1" noResize="1" noEditPoints="1" noAdjustHandles="1" noChangeArrowheads="1" noChangeShapeType="1"/>
                </p:cNvSpPr>
                <p:nvPr userDrawn="1"/>
              </p:nvSpPr>
              <p:spPr bwMode="auto">
                <a:xfrm>
                  <a:off x="5248227"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Freeform 95">
                  <a:extLst>
                    <a:ext uri="{FF2B5EF4-FFF2-40B4-BE49-F238E27FC236}">
                      <a16:creationId xmlns:a16="http://schemas.microsoft.com/office/drawing/2014/main" id="{E892AD59-BFB3-E8CE-759E-09A5E8CC09AB}"/>
                    </a:ext>
                  </a:extLst>
                </p:cNvPr>
                <p:cNvSpPr>
                  <a:spLocks noGrp="1" noRot="1" noMove="1" noResize="1" noEditPoints="1" noAdjustHandles="1" noChangeArrowheads="1" noChangeShapeType="1"/>
                </p:cNvSpPr>
                <p:nvPr userDrawn="1"/>
              </p:nvSpPr>
              <p:spPr bwMode="auto">
                <a:xfrm>
                  <a:off x="5783215"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Freeform 95">
                  <a:extLst>
                    <a:ext uri="{FF2B5EF4-FFF2-40B4-BE49-F238E27FC236}">
                      <a16:creationId xmlns:a16="http://schemas.microsoft.com/office/drawing/2014/main" id="{3257B740-78A9-AE5A-A48C-7E475CA5546C}"/>
                    </a:ext>
                  </a:extLst>
                </p:cNvPr>
                <p:cNvSpPr>
                  <a:spLocks noGrp="1" noRot="1" noMove="1" noResize="1" noEditPoints="1" noAdjustHandles="1" noChangeArrowheads="1" noChangeShapeType="1"/>
                </p:cNvSpPr>
                <p:nvPr userDrawn="1"/>
              </p:nvSpPr>
              <p:spPr bwMode="auto">
                <a:xfrm>
                  <a:off x="6318202"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63" name="Group 62">
                <a:extLst>
                  <a:ext uri="{FF2B5EF4-FFF2-40B4-BE49-F238E27FC236}">
                    <a16:creationId xmlns:a16="http://schemas.microsoft.com/office/drawing/2014/main" id="{534BD2D9-95B1-636C-CC09-E2070228380A}"/>
                  </a:ext>
                </a:extLst>
              </p:cNvPr>
              <p:cNvGrpSpPr>
                <a:grpSpLocks noGrp="1" noUngrp="1" noRot="1" noMove="1" noResize="1"/>
              </p:cNvGrpSpPr>
              <p:nvPr userDrawn="1"/>
            </p:nvGrpSpPr>
            <p:grpSpPr>
              <a:xfrm>
                <a:off x="3644852" y="6158550"/>
                <a:ext cx="1160133" cy="88488"/>
                <a:chOff x="5248227" y="4555175"/>
                <a:chExt cx="1160133" cy="88488"/>
              </a:xfrm>
              <a:grpFill/>
            </p:grpSpPr>
            <p:sp>
              <p:nvSpPr>
                <p:cNvPr id="80" name="Freeform 95">
                  <a:extLst>
                    <a:ext uri="{FF2B5EF4-FFF2-40B4-BE49-F238E27FC236}">
                      <a16:creationId xmlns:a16="http://schemas.microsoft.com/office/drawing/2014/main" id="{F8EF1F3E-71E5-F862-FE98-E4C8738C2928}"/>
                    </a:ext>
                  </a:extLst>
                </p:cNvPr>
                <p:cNvSpPr>
                  <a:spLocks noGrp="1" noRot="1" noMove="1" noResize="1" noEditPoints="1" noAdjustHandles="1" noChangeArrowheads="1" noChangeShapeType="1"/>
                </p:cNvSpPr>
                <p:nvPr userDrawn="1"/>
              </p:nvSpPr>
              <p:spPr bwMode="auto">
                <a:xfrm>
                  <a:off x="5248227"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Freeform 95">
                  <a:extLst>
                    <a:ext uri="{FF2B5EF4-FFF2-40B4-BE49-F238E27FC236}">
                      <a16:creationId xmlns:a16="http://schemas.microsoft.com/office/drawing/2014/main" id="{CADF335E-57F6-2E38-122A-DC5762DC90DB}"/>
                    </a:ext>
                  </a:extLst>
                </p:cNvPr>
                <p:cNvSpPr>
                  <a:spLocks noGrp="1" noRot="1" noMove="1" noResize="1" noEditPoints="1" noAdjustHandles="1" noChangeArrowheads="1" noChangeShapeType="1"/>
                </p:cNvSpPr>
                <p:nvPr userDrawn="1"/>
              </p:nvSpPr>
              <p:spPr bwMode="auto">
                <a:xfrm>
                  <a:off x="5783215"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95">
                  <a:extLst>
                    <a:ext uri="{FF2B5EF4-FFF2-40B4-BE49-F238E27FC236}">
                      <a16:creationId xmlns:a16="http://schemas.microsoft.com/office/drawing/2014/main" id="{8F989C2E-96D7-711F-678F-51CFC9359287}"/>
                    </a:ext>
                  </a:extLst>
                </p:cNvPr>
                <p:cNvSpPr>
                  <a:spLocks noGrp="1" noRot="1" noMove="1" noResize="1" noEditPoints="1" noAdjustHandles="1" noChangeArrowheads="1" noChangeShapeType="1"/>
                </p:cNvSpPr>
                <p:nvPr userDrawn="1"/>
              </p:nvSpPr>
              <p:spPr bwMode="auto">
                <a:xfrm>
                  <a:off x="6318202"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64" name="Group 63">
                <a:extLst>
                  <a:ext uri="{FF2B5EF4-FFF2-40B4-BE49-F238E27FC236}">
                    <a16:creationId xmlns:a16="http://schemas.microsoft.com/office/drawing/2014/main" id="{A32F1EB6-8C69-7B5E-A0D6-240C0FC5B628}"/>
                  </a:ext>
                </a:extLst>
              </p:cNvPr>
              <p:cNvGrpSpPr>
                <a:grpSpLocks noGrp="1" noUngrp="1" noRot="1" noMove="1" noResize="1"/>
              </p:cNvGrpSpPr>
              <p:nvPr userDrawn="1"/>
            </p:nvGrpSpPr>
            <p:grpSpPr>
              <a:xfrm>
                <a:off x="6851602" y="6158550"/>
                <a:ext cx="1160133" cy="88488"/>
                <a:chOff x="5248227" y="4555175"/>
                <a:chExt cx="1160133" cy="88488"/>
              </a:xfrm>
              <a:grpFill/>
            </p:grpSpPr>
            <p:sp>
              <p:nvSpPr>
                <p:cNvPr id="77" name="Freeform 95">
                  <a:extLst>
                    <a:ext uri="{FF2B5EF4-FFF2-40B4-BE49-F238E27FC236}">
                      <a16:creationId xmlns:a16="http://schemas.microsoft.com/office/drawing/2014/main" id="{85F55892-6BE1-47FD-0928-81C65BC2DDE2}"/>
                    </a:ext>
                  </a:extLst>
                </p:cNvPr>
                <p:cNvSpPr>
                  <a:spLocks noGrp="1" noRot="1" noMove="1" noResize="1" noEditPoints="1" noAdjustHandles="1" noChangeArrowheads="1" noChangeShapeType="1"/>
                </p:cNvSpPr>
                <p:nvPr userDrawn="1"/>
              </p:nvSpPr>
              <p:spPr bwMode="auto">
                <a:xfrm>
                  <a:off x="5248227"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95">
                  <a:extLst>
                    <a:ext uri="{FF2B5EF4-FFF2-40B4-BE49-F238E27FC236}">
                      <a16:creationId xmlns:a16="http://schemas.microsoft.com/office/drawing/2014/main" id="{A046AE19-C999-4E00-802F-B4D7F7D66ADD}"/>
                    </a:ext>
                  </a:extLst>
                </p:cNvPr>
                <p:cNvSpPr>
                  <a:spLocks noGrp="1" noRot="1" noMove="1" noResize="1" noEditPoints="1" noAdjustHandles="1" noChangeArrowheads="1" noChangeShapeType="1"/>
                </p:cNvSpPr>
                <p:nvPr userDrawn="1"/>
              </p:nvSpPr>
              <p:spPr bwMode="auto">
                <a:xfrm>
                  <a:off x="5783215"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95">
                  <a:extLst>
                    <a:ext uri="{FF2B5EF4-FFF2-40B4-BE49-F238E27FC236}">
                      <a16:creationId xmlns:a16="http://schemas.microsoft.com/office/drawing/2014/main" id="{E54CBAC5-44FD-1C88-16B3-ABE2C92E8E2D}"/>
                    </a:ext>
                  </a:extLst>
                </p:cNvPr>
                <p:cNvSpPr>
                  <a:spLocks noGrp="1" noRot="1" noMove="1" noResize="1" noEditPoints="1" noAdjustHandles="1" noChangeArrowheads="1" noChangeShapeType="1"/>
                </p:cNvSpPr>
                <p:nvPr userDrawn="1"/>
              </p:nvSpPr>
              <p:spPr bwMode="auto">
                <a:xfrm>
                  <a:off x="6318202"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65" name="Group 64">
                <a:extLst>
                  <a:ext uri="{FF2B5EF4-FFF2-40B4-BE49-F238E27FC236}">
                    <a16:creationId xmlns:a16="http://schemas.microsoft.com/office/drawing/2014/main" id="{F93BD44E-12FA-BA6C-AA15-041F2D735882}"/>
                  </a:ext>
                </a:extLst>
              </p:cNvPr>
              <p:cNvGrpSpPr>
                <a:grpSpLocks noGrp="1" noUngrp="1" noRot="1" noMove="1" noResize="1"/>
              </p:cNvGrpSpPr>
              <p:nvPr userDrawn="1"/>
            </p:nvGrpSpPr>
            <p:grpSpPr>
              <a:xfrm>
                <a:off x="5248227" y="6695125"/>
                <a:ext cx="1160133" cy="88488"/>
                <a:chOff x="5248227" y="4555175"/>
                <a:chExt cx="1160133" cy="88488"/>
              </a:xfrm>
              <a:grpFill/>
            </p:grpSpPr>
            <p:sp>
              <p:nvSpPr>
                <p:cNvPr id="74" name="Freeform 95">
                  <a:extLst>
                    <a:ext uri="{FF2B5EF4-FFF2-40B4-BE49-F238E27FC236}">
                      <a16:creationId xmlns:a16="http://schemas.microsoft.com/office/drawing/2014/main" id="{B23ADD05-AE4A-21F9-B6AB-E3CDD4B76620}"/>
                    </a:ext>
                  </a:extLst>
                </p:cNvPr>
                <p:cNvSpPr>
                  <a:spLocks noGrp="1" noRot="1" noMove="1" noResize="1" noEditPoints="1" noAdjustHandles="1" noChangeArrowheads="1" noChangeShapeType="1"/>
                </p:cNvSpPr>
                <p:nvPr userDrawn="1"/>
              </p:nvSpPr>
              <p:spPr bwMode="auto">
                <a:xfrm>
                  <a:off x="5248227"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95">
                  <a:extLst>
                    <a:ext uri="{FF2B5EF4-FFF2-40B4-BE49-F238E27FC236}">
                      <a16:creationId xmlns:a16="http://schemas.microsoft.com/office/drawing/2014/main" id="{FDD79F79-5A76-79D0-DC87-519A1F1DEA79}"/>
                    </a:ext>
                  </a:extLst>
                </p:cNvPr>
                <p:cNvSpPr>
                  <a:spLocks noGrp="1" noRot="1" noMove="1" noResize="1" noEditPoints="1" noAdjustHandles="1" noChangeArrowheads="1" noChangeShapeType="1"/>
                </p:cNvSpPr>
                <p:nvPr userDrawn="1"/>
              </p:nvSpPr>
              <p:spPr bwMode="auto">
                <a:xfrm>
                  <a:off x="5783215"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95">
                  <a:extLst>
                    <a:ext uri="{FF2B5EF4-FFF2-40B4-BE49-F238E27FC236}">
                      <a16:creationId xmlns:a16="http://schemas.microsoft.com/office/drawing/2014/main" id="{5894FB06-AD21-ACBC-6A67-EB1F270F1144}"/>
                    </a:ext>
                  </a:extLst>
                </p:cNvPr>
                <p:cNvSpPr>
                  <a:spLocks noGrp="1" noRot="1" noMove="1" noResize="1" noEditPoints="1" noAdjustHandles="1" noChangeArrowheads="1" noChangeShapeType="1"/>
                </p:cNvSpPr>
                <p:nvPr userDrawn="1"/>
              </p:nvSpPr>
              <p:spPr bwMode="auto">
                <a:xfrm>
                  <a:off x="6318202"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66" name="Group 65">
                <a:extLst>
                  <a:ext uri="{FF2B5EF4-FFF2-40B4-BE49-F238E27FC236}">
                    <a16:creationId xmlns:a16="http://schemas.microsoft.com/office/drawing/2014/main" id="{A003B227-CCEA-232F-D2BD-2B0248C9104D}"/>
                  </a:ext>
                </a:extLst>
              </p:cNvPr>
              <p:cNvGrpSpPr>
                <a:grpSpLocks noGrp="1" noUngrp="1" noRot="1" noMove="1" noResize="1"/>
              </p:cNvGrpSpPr>
              <p:nvPr userDrawn="1"/>
            </p:nvGrpSpPr>
            <p:grpSpPr>
              <a:xfrm>
                <a:off x="3644852" y="6695125"/>
                <a:ext cx="1160133" cy="88488"/>
                <a:chOff x="5248227" y="4555175"/>
                <a:chExt cx="1160133" cy="88488"/>
              </a:xfrm>
              <a:grpFill/>
            </p:grpSpPr>
            <p:sp>
              <p:nvSpPr>
                <p:cNvPr id="71" name="Freeform 95">
                  <a:extLst>
                    <a:ext uri="{FF2B5EF4-FFF2-40B4-BE49-F238E27FC236}">
                      <a16:creationId xmlns:a16="http://schemas.microsoft.com/office/drawing/2014/main" id="{0F227EF3-6AED-6717-0A02-8C4406808E5F}"/>
                    </a:ext>
                  </a:extLst>
                </p:cNvPr>
                <p:cNvSpPr>
                  <a:spLocks noGrp="1" noRot="1" noMove="1" noResize="1" noEditPoints="1" noAdjustHandles="1" noChangeArrowheads="1" noChangeShapeType="1"/>
                </p:cNvSpPr>
                <p:nvPr userDrawn="1"/>
              </p:nvSpPr>
              <p:spPr bwMode="auto">
                <a:xfrm>
                  <a:off x="5248227"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95">
                  <a:extLst>
                    <a:ext uri="{FF2B5EF4-FFF2-40B4-BE49-F238E27FC236}">
                      <a16:creationId xmlns:a16="http://schemas.microsoft.com/office/drawing/2014/main" id="{20F7C60F-2DCD-399F-CECF-ECBCF456390F}"/>
                    </a:ext>
                  </a:extLst>
                </p:cNvPr>
                <p:cNvSpPr>
                  <a:spLocks noGrp="1" noRot="1" noMove="1" noResize="1" noEditPoints="1" noAdjustHandles="1" noChangeArrowheads="1" noChangeShapeType="1"/>
                </p:cNvSpPr>
                <p:nvPr userDrawn="1"/>
              </p:nvSpPr>
              <p:spPr bwMode="auto">
                <a:xfrm>
                  <a:off x="5783215"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95">
                  <a:extLst>
                    <a:ext uri="{FF2B5EF4-FFF2-40B4-BE49-F238E27FC236}">
                      <a16:creationId xmlns:a16="http://schemas.microsoft.com/office/drawing/2014/main" id="{2C550306-ABF2-0007-72CE-C069BB88BA87}"/>
                    </a:ext>
                  </a:extLst>
                </p:cNvPr>
                <p:cNvSpPr>
                  <a:spLocks noGrp="1" noRot="1" noMove="1" noResize="1" noEditPoints="1" noAdjustHandles="1" noChangeArrowheads="1" noChangeShapeType="1"/>
                </p:cNvSpPr>
                <p:nvPr userDrawn="1"/>
              </p:nvSpPr>
              <p:spPr bwMode="auto">
                <a:xfrm>
                  <a:off x="6318202"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67" name="Group 66">
                <a:extLst>
                  <a:ext uri="{FF2B5EF4-FFF2-40B4-BE49-F238E27FC236}">
                    <a16:creationId xmlns:a16="http://schemas.microsoft.com/office/drawing/2014/main" id="{3DF7819D-0137-247B-9321-F5D195EBFC15}"/>
                  </a:ext>
                </a:extLst>
              </p:cNvPr>
              <p:cNvGrpSpPr>
                <a:grpSpLocks noGrp="1" noUngrp="1" noRot="1" noMove="1" noResize="1"/>
              </p:cNvGrpSpPr>
              <p:nvPr userDrawn="1"/>
            </p:nvGrpSpPr>
            <p:grpSpPr>
              <a:xfrm>
                <a:off x="6851602" y="6695125"/>
                <a:ext cx="1160133" cy="88488"/>
                <a:chOff x="5248227" y="4555175"/>
                <a:chExt cx="1160133" cy="88488"/>
              </a:xfrm>
              <a:grpFill/>
            </p:grpSpPr>
            <p:sp>
              <p:nvSpPr>
                <p:cNvPr id="68" name="Freeform 95">
                  <a:extLst>
                    <a:ext uri="{FF2B5EF4-FFF2-40B4-BE49-F238E27FC236}">
                      <a16:creationId xmlns:a16="http://schemas.microsoft.com/office/drawing/2014/main" id="{AF4BAE80-1281-E182-239E-FBFA9906E230}"/>
                    </a:ext>
                  </a:extLst>
                </p:cNvPr>
                <p:cNvSpPr>
                  <a:spLocks noGrp="1" noRot="1" noMove="1" noResize="1" noEditPoints="1" noAdjustHandles="1" noChangeArrowheads="1" noChangeShapeType="1"/>
                </p:cNvSpPr>
                <p:nvPr userDrawn="1"/>
              </p:nvSpPr>
              <p:spPr bwMode="auto">
                <a:xfrm>
                  <a:off x="5248227"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95">
                  <a:extLst>
                    <a:ext uri="{FF2B5EF4-FFF2-40B4-BE49-F238E27FC236}">
                      <a16:creationId xmlns:a16="http://schemas.microsoft.com/office/drawing/2014/main" id="{C247BF67-D6A3-C2D8-CB41-48935BED2ED4}"/>
                    </a:ext>
                  </a:extLst>
                </p:cNvPr>
                <p:cNvSpPr>
                  <a:spLocks noGrp="1" noRot="1" noMove="1" noResize="1" noEditPoints="1" noAdjustHandles="1" noChangeArrowheads="1" noChangeShapeType="1"/>
                </p:cNvSpPr>
                <p:nvPr userDrawn="1"/>
              </p:nvSpPr>
              <p:spPr bwMode="auto">
                <a:xfrm>
                  <a:off x="5783215"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95">
                  <a:extLst>
                    <a:ext uri="{FF2B5EF4-FFF2-40B4-BE49-F238E27FC236}">
                      <a16:creationId xmlns:a16="http://schemas.microsoft.com/office/drawing/2014/main" id="{C410E7E2-6990-FBD3-A000-E6276502BB0D}"/>
                    </a:ext>
                  </a:extLst>
                </p:cNvPr>
                <p:cNvSpPr>
                  <a:spLocks noGrp="1" noRot="1" noMove="1" noResize="1" noEditPoints="1" noAdjustHandles="1" noChangeArrowheads="1" noChangeShapeType="1"/>
                </p:cNvSpPr>
                <p:nvPr userDrawn="1"/>
              </p:nvSpPr>
              <p:spPr bwMode="auto">
                <a:xfrm>
                  <a:off x="6318202"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grpSp>
      <p:sp>
        <p:nvSpPr>
          <p:cNvPr id="5" name="Pictureplaceholder">
            <a:extLst>
              <a:ext uri="{FF2B5EF4-FFF2-40B4-BE49-F238E27FC236}">
                <a16:creationId xmlns:a16="http://schemas.microsoft.com/office/drawing/2014/main" id="{C7A4651C-9F6A-95E2-8CA1-38DB6B8BA231}"/>
              </a:ext>
            </a:extLst>
          </p:cNvPr>
          <p:cNvSpPr>
            <a:spLocks noGrp="1" noChangeAspect="1"/>
          </p:cNvSpPr>
          <p:nvPr userDrawn="1">
            <p:ph type="pic" sz="quarter" idx="16"/>
          </p:nvPr>
        </p:nvSpPr>
        <p:spPr>
          <a:xfrm>
            <a:off x="6307200" y="355510"/>
            <a:ext cx="4737600" cy="4737600"/>
          </a:xfrm>
          <a:custGeom>
            <a:avLst/>
            <a:gdLst>
              <a:gd name="connsiteX0" fmla="*/ 1893604 w 4734000"/>
              <a:gd name="connsiteY0" fmla="*/ 0 h 4734000"/>
              <a:gd name="connsiteX1" fmla="*/ 2841049 w 4734000"/>
              <a:gd name="connsiteY1" fmla="*/ 0 h 4734000"/>
              <a:gd name="connsiteX2" fmla="*/ 3156821 w 4734000"/>
              <a:gd name="connsiteY2" fmla="*/ 315772 h 4734000"/>
              <a:gd name="connsiteX3" fmla="*/ 3156821 w 4734000"/>
              <a:gd name="connsiteY3" fmla="*/ 1342547 h 4734000"/>
              <a:gd name="connsiteX4" fmla="*/ 3393650 w 4734000"/>
              <a:gd name="connsiteY4" fmla="*/ 1579376 h 4734000"/>
              <a:gd name="connsiteX5" fmla="*/ 4420167 w 4734000"/>
              <a:gd name="connsiteY5" fmla="*/ 1579376 h 4734000"/>
              <a:gd name="connsiteX6" fmla="*/ 4729524 w 4734000"/>
              <a:gd name="connsiteY6" fmla="*/ 1831509 h 4734000"/>
              <a:gd name="connsiteX7" fmla="*/ 4734000 w 4734000"/>
              <a:gd name="connsiteY7" fmla="*/ 1875914 h 4734000"/>
              <a:gd name="connsiteX8" fmla="*/ 4734000 w 4734000"/>
              <a:gd name="connsiteY8" fmla="*/ 2861827 h 4734000"/>
              <a:gd name="connsiteX9" fmla="*/ 4729524 w 4734000"/>
              <a:gd name="connsiteY9" fmla="*/ 2906232 h 4734000"/>
              <a:gd name="connsiteX10" fmla="*/ 4420167 w 4734000"/>
              <a:gd name="connsiteY10" fmla="*/ 3158365 h 4734000"/>
              <a:gd name="connsiteX11" fmla="*/ 3393650 w 4734000"/>
              <a:gd name="connsiteY11" fmla="*/ 3158365 h 4734000"/>
              <a:gd name="connsiteX12" fmla="*/ 3156821 w 4734000"/>
              <a:gd name="connsiteY12" fmla="*/ 3395194 h 4734000"/>
              <a:gd name="connsiteX13" fmla="*/ 3156821 w 4734000"/>
              <a:gd name="connsiteY13" fmla="*/ 4421711 h 4734000"/>
              <a:gd name="connsiteX14" fmla="*/ 2904688 w 4734000"/>
              <a:gd name="connsiteY14" fmla="*/ 4731068 h 4734000"/>
              <a:gd name="connsiteX15" fmla="*/ 2875601 w 4734000"/>
              <a:gd name="connsiteY15" fmla="*/ 4734000 h 4734000"/>
              <a:gd name="connsiteX16" fmla="*/ 1861483 w 4734000"/>
              <a:gd name="connsiteY16" fmla="*/ 4734000 h 4734000"/>
              <a:gd name="connsiteX17" fmla="*/ 1829836 w 4734000"/>
              <a:gd name="connsiteY17" fmla="*/ 4730810 h 4734000"/>
              <a:gd name="connsiteX18" fmla="*/ 1577703 w 4734000"/>
              <a:gd name="connsiteY18" fmla="*/ 4421453 h 4734000"/>
              <a:gd name="connsiteX19" fmla="*/ 1577703 w 4734000"/>
              <a:gd name="connsiteY19" fmla="*/ 3394936 h 4734000"/>
              <a:gd name="connsiteX20" fmla="*/ 1340874 w 4734000"/>
              <a:gd name="connsiteY20" fmla="*/ 3158107 h 4734000"/>
              <a:gd name="connsiteX21" fmla="*/ 314357 w 4734000"/>
              <a:gd name="connsiteY21" fmla="*/ 3158107 h 4734000"/>
              <a:gd name="connsiteX22" fmla="*/ 5001 w 4734000"/>
              <a:gd name="connsiteY22" fmla="*/ 2905974 h 4734000"/>
              <a:gd name="connsiteX23" fmla="*/ 0 w 4734000"/>
              <a:gd name="connsiteY23" fmla="*/ 2856372 h 4734000"/>
              <a:gd name="connsiteX24" fmla="*/ 0 w 4734000"/>
              <a:gd name="connsiteY24" fmla="*/ 1880853 h 4734000"/>
              <a:gd name="connsiteX25" fmla="*/ 5001 w 4734000"/>
              <a:gd name="connsiteY25" fmla="*/ 1831251 h 4734000"/>
              <a:gd name="connsiteX26" fmla="*/ 314357 w 4734000"/>
              <a:gd name="connsiteY26" fmla="*/ 1579118 h 4734000"/>
              <a:gd name="connsiteX27" fmla="*/ 1341003 w 4734000"/>
              <a:gd name="connsiteY27" fmla="*/ 1579118 h 4734000"/>
              <a:gd name="connsiteX28" fmla="*/ 1577832 w 4734000"/>
              <a:gd name="connsiteY28" fmla="*/ 1342289 h 4734000"/>
              <a:gd name="connsiteX29" fmla="*/ 1577832 w 4734000"/>
              <a:gd name="connsiteY29" fmla="*/ 315772 h 4734000"/>
              <a:gd name="connsiteX30" fmla="*/ 1893604 w 4734000"/>
              <a:gd name="connsiteY30" fmla="*/ 0 h 473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4734000" h="4734000">
                <a:moveTo>
                  <a:pt x="1893604" y="0"/>
                </a:moveTo>
                <a:lnTo>
                  <a:pt x="2841049" y="0"/>
                </a:lnTo>
                <a:cubicBezTo>
                  <a:pt x="3015446" y="0"/>
                  <a:pt x="3156821" y="141375"/>
                  <a:pt x="3156821" y="315772"/>
                </a:cubicBezTo>
                <a:lnTo>
                  <a:pt x="3156821" y="1342547"/>
                </a:lnTo>
                <a:cubicBezTo>
                  <a:pt x="3156821" y="1473345"/>
                  <a:pt x="3262852" y="1579376"/>
                  <a:pt x="3393650" y="1579376"/>
                </a:cubicBezTo>
                <a:lnTo>
                  <a:pt x="4420167" y="1579376"/>
                </a:lnTo>
                <a:cubicBezTo>
                  <a:pt x="4572764" y="1579376"/>
                  <a:pt x="4700079" y="1687616"/>
                  <a:pt x="4729524" y="1831509"/>
                </a:cubicBezTo>
                <a:lnTo>
                  <a:pt x="4734000" y="1875914"/>
                </a:lnTo>
                <a:lnTo>
                  <a:pt x="4734000" y="2861827"/>
                </a:lnTo>
                <a:lnTo>
                  <a:pt x="4729524" y="2906232"/>
                </a:lnTo>
                <a:cubicBezTo>
                  <a:pt x="4700079" y="3050125"/>
                  <a:pt x="4572764" y="3158365"/>
                  <a:pt x="4420167" y="3158365"/>
                </a:cubicBezTo>
                <a:lnTo>
                  <a:pt x="3393650" y="3158365"/>
                </a:lnTo>
                <a:cubicBezTo>
                  <a:pt x="3262852" y="3158365"/>
                  <a:pt x="3156821" y="3264396"/>
                  <a:pt x="3156821" y="3395194"/>
                </a:cubicBezTo>
                <a:lnTo>
                  <a:pt x="3156821" y="4421711"/>
                </a:lnTo>
                <a:cubicBezTo>
                  <a:pt x="3156821" y="4574309"/>
                  <a:pt x="3048581" y="4701624"/>
                  <a:pt x="2904688" y="4731068"/>
                </a:cubicBezTo>
                <a:lnTo>
                  <a:pt x="2875601" y="4734000"/>
                </a:lnTo>
                <a:lnTo>
                  <a:pt x="1861483" y="4734000"/>
                </a:lnTo>
                <a:lnTo>
                  <a:pt x="1829836" y="4730810"/>
                </a:lnTo>
                <a:cubicBezTo>
                  <a:pt x="1685944" y="4701366"/>
                  <a:pt x="1577703" y="4574051"/>
                  <a:pt x="1577703" y="4421453"/>
                </a:cubicBezTo>
                <a:lnTo>
                  <a:pt x="1577703" y="3394936"/>
                </a:lnTo>
                <a:cubicBezTo>
                  <a:pt x="1577703" y="3264138"/>
                  <a:pt x="1471672" y="3158107"/>
                  <a:pt x="1340874" y="3158107"/>
                </a:cubicBezTo>
                <a:lnTo>
                  <a:pt x="314357" y="3158107"/>
                </a:lnTo>
                <a:cubicBezTo>
                  <a:pt x="161760" y="3158107"/>
                  <a:pt x="34445" y="3049867"/>
                  <a:pt x="5001" y="2905974"/>
                </a:cubicBezTo>
                <a:lnTo>
                  <a:pt x="0" y="2856372"/>
                </a:lnTo>
                <a:lnTo>
                  <a:pt x="0" y="1880853"/>
                </a:lnTo>
                <a:lnTo>
                  <a:pt x="5001" y="1831251"/>
                </a:lnTo>
                <a:cubicBezTo>
                  <a:pt x="34445" y="1687358"/>
                  <a:pt x="161760" y="1579118"/>
                  <a:pt x="314357" y="1579118"/>
                </a:cubicBezTo>
                <a:lnTo>
                  <a:pt x="1341003" y="1579118"/>
                </a:lnTo>
                <a:cubicBezTo>
                  <a:pt x="1471801" y="1579118"/>
                  <a:pt x="1577832" y="1473087"/>
                  <a:pt x="1577832" y="1342289"/>
                </a:cubicBezTo>
                <a:lnTo>
                  <a:pt x="1577832" y="315772"/>
                </a:lnTo>
                <a:cubicBezTo>
                  <a:pt x="1577832" y="141375"/>
                  <a:pt x="1719207" y="0"/>
                  <a:pt x="1893604" y="0"/>
                </a:cubicBezTo>
                <a:close/>
              </a:path>
            </a:pathLst>
          </a:custGeom>
          <a:solidFill>
            <a:schemeClr val="bg1">
              <a:lumMod val="75000"/>
            </a:schemeClr>
          </a:solidFill>
        </p:spPr>
        <p:txBody>
          <a:bodyPr wrap="square" tIns="576000" anchor="ctr" anchorCtr="0">
            <a:noAutofit/>
          </a:bodyPr>
          <a:lstStyle>
            <a:lvl1pPr marL="0" indent="0" algn="ctr">
              <a:buNone/>
              <a:defRPr sz="1600">
                <a:solidFill>
                  <a:schemeClr val="tx1"/>
                </a:solidFill>
              </a:defRPr>
            </a:lvl1pPr>
          </a:lstStyle>
          <a:p>
            <a:r>
              <a:rPr lang="en-US"/>
              <a:t>Click icon to add picture</a:t>
            </a:r>
          </a:p>
        </p:txBody>
      </p:sp>
      <p:sp>
        <p:nvSpPr>
          <p:cNvPr id="7" name="Text Placeholder 2"/>
          <p:cNvSpPr>
            <a:spLocks noGrp="1"/>
          </p:cNvSpPr>
          <p:nvPr userDrawn="1">
            <p:ph type="body" sz="quarter" idx="13" hasCustomPrompt="1"/>
          </p:nvPr>
        </p:nvSpPr>
        <p:spPr>
          <a:xfrm>
            <a:off x="358776" y="1327355"/>
            <a:ext cx="4676774" cy="3960000"/>
          </a:xfrm>
        </p:spPr>
        <p:txBody>
          <a:bodyPr tIns="0" anchor="t" anchorCtr="0"/>
          <a:lstStyle>
            <a:lvl1pPr marL="0" indent="0">
              <a:lnSpc>
                <a:spcPct val="100000"/>
              </a:lnSpc>
              <a:spcBef>
                <a:spcPts val="0"/>
              </a:spcBef>
              <a:spcAft>
                <a:spcPts val="4500"/>
              </a:spcAft>
              <a:buFont typeface="Arial" panose="020B0604020202020204" pitchFamily="34" charset="0"/>
              <a:buChar char="​"/>
              <a:defRPr sz="4000" i="0">
                <a:solidFill>
                  <a:schemeClr val="accent3"/>
                </a:solidFill>
                <a:latin typeface="+mj-lt"/>
              </a:defRPr>
            </a:lvl1pPr>
            <a:lvl2pPr marL="0" indent="0">
              <a:lnSpc>
                <a:spcPct val="100000"/>
              </a:lnSpc>
              <a:spcBef>
                <a:spcPts val="0"/>
              </a:spcBef>
              <a:spcAft>
                <a:spcPts val="600"/>
              </a:spcAft>
              <a:buFont typeface="Arial" panose="020B0604020202020204" pitchFamily="34" charset="0"/>
              <a:buChar char="​"/>
              <a:defRPr sz="1400" b="0" cap="all" spc="0" baseline="0">
                <a:solidFill>
                  <a:schemeClr val="accent4"/>
                </a:solidFill>
                <a:latin typeface="Consolas" panose="020B0609020204030204" pitchFamily="49" charset="0"/>
              </a:defRPr>
            </a:lvl2pPr>
            <a:lvl3pPr marL="0" indent="0">
              <a:lnSpc>
                <a:spcPct val="100000"/>
              </a:lnSpc>
              <a:spcBef>
                <a:spcPts val="0"/>
              </a:spcBef>
              <a:spcAft>
                <a:spcPts val="600"/>
              </a:spcAft>
              <a:buFont typeface="Arial" panose="020B0604020202020204" pitchFamily="34" charset="0"/>
              <a:buNone/>
              <a:defRPr sz="1400" b="0" cap="all" spc="0" baseline="0">
                <a:solidFill>
                  <a:schemeClr val="accent4"/>
                </a:solidFill>
                <a:latin typeface="Consolas" panose="020B0609020204030204" pitchFamily="49" charset="0"/>
              </a:defRPr>
            </a:lvl3pPr>
            <a:lvl4pPr marL="0" indent="0">
              <a:lnSpc>
                <a:spcPct val="100000"/>
              </a:lnSpc>
              <a:spcBef>
                <a:spcPts val="0"/>
              </a:spcBef>
              <a:spcAft>
                <a:spcPts val="600"/>
              </a:spcAft>
              <a:buFont typeface="Arial" panose="020B0604020202020204" pitchFamily="34" charset="0"/>
              <a:buChar char="​"/>
              <a:defRPr sz="1400" b="0" cap="all" spc="0" baseline="0">
                <a:solidFill>
                  <a:schemeClr val="accent4"/>
                </a:solidFill>
                <a:latin typeface="Consolas" panose="020B0609020204030204" pitchFamily="49" charset="0"/>
              </a:defRPr>
            </a:lvl4pPr>
            <a:lvl5pPr marL="0" indent="0">
              <a:lnSpc>
                <a:spcPct val="100000"/>
              </a:lnSpc>
              <a:spcBef>
                <a:spcPts val="0"/>
              </a:spcBef>
              <a:spcAft>
                <a:spcPts val="600"/>
              </a:spcAft>
              <a:buFont typeface="Arial" panose="020B0604020202020204" pitchFamily="34" charset="0"/>
              <a:buChar char="​"/>
              <a:defRPr sz="1400" b="0" cap="all" spc="0" baseline="0">
                <a:solidFill>
                  <a:schemeClr val="accent4"/>
                </a:solidFill>
                <a:latin typeface="Consolas" panose="020B0609020204030204" pitchFamily="49" charset="0"/>
              </a:defRPr>
            </a:lvl5pPr>
            <a:lvl6pPr marL="0" indent="0">
              <a:lnSpc>
                <a:spcPct val="100000"/>
              </a:lnSpc>
              <a:spcBef>
                <a:spcPts val="0"/>
              </a:spcBef>
              <a:spcAft>
                <a:spcPts val="600"/>
              </a:spcAft>
              <a:buFont typeface="Arial" panose="020B0604020202020204" pitchFamily="34" charset="0"/>
              <a:buChar char="​"/>
              <a:defRPr sz="1400" b="0" cap="all" spc="0" baseline="0">
                <a:solidFill>
                  <a:schemeClr val="accent4"/>
                </a:solidFill>
                <a:latin typeface="Consolas" panose="020B0609020204030204" pitchFamily="49" charset="0"/>
              </a:defRPr>
            </a:lvl6pPr>
            <a:lvl7pPr marL="0" indent="0">
              <a:lnSpc>
                <a:spcPct val="100000"/>
              </a:lnSpc>
              <a:spcBef>
                <a:spcPts val="0"/>
              </a:spcBef>
              <a:spcAft>
                <a:spcPts val="600"/>
              </a:spcAft>
              <a:buFont typeface="Arial" panose="020B0604020202020204" pitchFamily="34" charset="0"/>
              <a:buChar char="​"/>
              <a:defRPr sz="1400" b="0" cap="all" spc="0" baseline="0">
                <a:solidFill>
                  <a:schemeClr val="accent4"/>
                </a:solidFill>
                <a:latin typeface="Consolas" panose="020B0609020204030204" pitchFamily="49" charset="0"/>
              </a:defRPr>
            </a:lvl7pPr>
            <a:lvl8pPr marL="0" indent="0">
              <a:lnSpc>
                <a:spcPct val="100000"/>
              </a:lnSpc>
              <a:spcBef>
                <a:spcPts val="0"/>
              </a:spcBef>
              <a:spcAft>
                <a:spcPts val="600"/>
              </a:spcAft>
              <a:buFont typeface="Arial" panose="020B0604020202020204" pitchFamily="34" charset="0"/>
              <a:buChar char="​"/>
              <a:defRPr sz="1400" b="0" cap="all" spc="0" baseline="0">
                <a:solidFill>
                  <a:schemeClr val="accent4"/>
                </a:solidFill>
                <a:latin typeface="Consolas" panose="020B0609020204030204" pitchFamily="49" charset="0"/>
              </a:defRPr>
            </a:lvl8pPr>
            <a:lvl9pPr marL="0" indent="0">
              <a:lnSpc>
                <a:spcPct val="100000"/>
              </a:lnSpc>
              <a:spcBef>
                <a:spcPts val="0"/>
              </a:spcBef>
              <a:spcAft>
                <a:spcPts val="600"/>
              </a:spcAft>
              <a:buFont typeface="Arial" panose="020B0604020202020204" pitchFamily="34" charset="0"/>
              <a:buChar char="​"/>
              <a:defRPr sz="1400" b="0" cap="all" spc="0" baseline="0">
                <a:solidFill>
                  <a:schemeClr val="accent4"/>
                </a:solidFill>
                <a:latin typeface="Consolas" panose="020B0609020204030204" pitchFamily="49" charset="0"/>
              </a:defRPr>
            </a:lvl9pPr>
          </a:lstStyle>
          <a:p>
            <a:pPr marL="0" marR="0" lvl="0" indent="0" algn="l" defTabSz="914400" rtl="0" eaLnBrk="1" fontAlgn="auto" latinLnBrk="0" hangingPunct="1">
              <a:lnSpc>
                <a:spcPct val="100000"/>
              </a:lnSpc>
              <a:spcBef>
                <a:spcPts val="0"/>
              </a:spcBef>
              <a:spcAft>
                <a:spcPts val="4500"/>
              </a:spcAft>
              <a:buClrTx/>
              <a:buSzPct val="90000"/>
              <a:buFont typeface="Arial" panose="020B0604020202020204" pitchFamily="34" charset="0"/>
              <a:buChar char="​"/>
              <a:tabLst/>
              <a:defRPr/>
            </a:pPr>
            <a:r>
              <a:rPr lang="en-US"/>
              <a:t>Click to add a key thought, stat or quote text                   </a:t>
            </a:r>
            <a:r>
              <a:rPr lang="en-US" noProof="0"/>
              <a:t>Enter &amp; TAB to view next text style</a:t>
            </a:r>
            <a:endParaRPr lang="en-US"/>
          </a:p>
          <a:p>
            <a:pPr lvl="1"/>
            <a:r>
              <a:rPr lang="en-US" noProof="0"/>
              <a:t>Add name here</a:t>
            </a:r>
            <a:endParaRPr lang="en-US"/>
          </a:p>
        </p:txBody>
      </p:sp>
      <p:sp>
        <p:nvSpPr>
          <p:cNvPr id="2" name="Legal dynamic" descr="{&quot;templafy&quot;:{&quot;id&quot;:&quot;71578e27-2c8b-4fea-a0cc-0a265b023614&quot;}}" title="Form.Cigna_Confidentiality.EvernorthConfidentiality">
            <a:extLst>
              <a:ext uri="{FF2B5EF4-FFF2-40B4-BE49-F238E27FC236}">
                <a16:creationId xmlns:a16="http://schemas.microsoft.com/office/drawing/2014/main" id="{C5AC1E1C-A5C9-9BAA-955A-997F9A5BCF63}"/>
              </a:ext>
            </a:extLst>
          </p:cNvPr>
          <p:cNvSpPr/>
          <p:nvPr userDrawn="1"/>
        </p:nvSpPr>
        <p:spPr>
          <a:xfrm>
            <a:off x="5922000" y="6216565"/>
            <a:ext cx="44316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r">
              <a:lnSpc>
                <a:spcPct val="90000"/>
              </a:lnSpc>
            </a:pPr>
            <a:r>
              <a:rPr lang="en-US" sz="1000" b="0" i="0" cap="none" baseline="0">
                <a:solidFill>
                  <a:srgbClr val="035C67"/>
                </a:solidFill>
                <a:effectLst/>
                <a:latin typeface="Arial Narrow" panose="020B0604020202020204" pitchFamily="34" charset="0"/>
                <a:ea typeface="Arial" panose="020B0604020202020204" pitchFamily="34" charset="0"/>
                <a:cs typeface="Arial Narrow" panose="020B0604020202020204" pitchFamily="34" charset="0"/>
              </a:rPr>
              <a:t>Confidential, unpublished property of Evernorth Health Services. Do not duplicate or distribute. Use and distribution limited solely to authorized personnel. © 2024 Evernorth Health Services.</a:t>
            </a:r>
          </a:p>
        </p:txBody>
      </p:sp>
      <p:sp>
        <p:nvSpPr>
          <p:cNvPr id="6" name="Internal Stamp dynamic" descr="{&quot;templafy&quot;:{&quot;id&quot;:&quot;f01f3a1f-46db-4db4-94d8-f26111282f9e&quot;}}" title="Form.Cigna_Confidentiality.Cigna_confidentiality">
            <a:extLst>
              <a:ext uri="{FF2B5EF4-FFF2-40B4-BE49-F238E27FC236}">
                <a16:creationId xmlns:a16="http://schemas.microsoft.com/office/drawing/2014/main" id="{91243659-5596-BA74-1247-0A96F8F04F30}"/>
              </a:ext>
            </a:extLst>
          </p:cNvPr>
          <p:cNvSpPr/>
          <p:nvPr userDrawn="1"/>
        </p:nvSpPr>
        <p:spPr>
          <a:xfrm>
            <a:off x="3276000" y="6216565"/>
            <a:ext cx="19404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lnSpc>
                <a:spcPct val="90000"/>
              </a:lnSpc>
            </a:pPr>
            <a:r>
              <a:rPr lang="en-US" sz="1000" b="0" i="0" kern="1200" cap="none" baseline="0" noProof="0">
                <a:solidFill>
                  <a:srgbClr val="035C67"/>
                </a:solidFill>
                <a:effectLst/>
                <a:latin typeface="Arial Narrow" panose="020B0604020202020204" pitchFamily="34" charset="0"/>
                <a:ea typeface="+mn-ea"/>
                <a:cs typeface="+mn-cs"/>
              </a:rPr>
              <a:t>For internal use only. Use and distribution limited solely to authorized personnel.</a:t>
            </a:r>
          </a:p>
        </p:txBody>
      </p:sp>
      <p:pic>
        <p:nvPicPr>
          <p:cNvPr id="9" name="Dynamic logo dark mint" descr="{&quot;templafy&quot;:{&quot;id&quot;:&quot;bd68738e-b7b6-4d5f-be8c-e8cc60a7c1b0&quot;}}">
            <a:extLst>
              <a:ext uri="{FF2B5EF4-FFF2-40B4-BE49-F238E27FC236}">
                <a16:creationId xmlns:a16="http://schemas.microsoft.com/office/drawing/2014/main" id="{2A245407-BC45-DDE4-2E22-76C77C6D3298}"/>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346677" y="5882399"/>
            <a:ext cx="2145868" cy="756094"/>
          </a:xfrm>
          <a:prstGeom prst="rect">
            <a:avLst/>
          </a:prstGeom>
        </p:spPr>
      </p:pic>
      <p:sp>
        <p:nvSpPr>
          <p:cNvPr id="15" name="Slide Number Placeholder 14">
            <a:extLst>
              <a:ext uri="{FF2B5EF4-FFF2-40B4-BE49-F238E27FC236}">
                <a16:creationId xmlns:a16="http://schemas.microsoft.com/office/drawing/2014/main" id="{ECD36F20-0F91-EAA5-7FCE-30C9BEA03A96}"/>
              </a:ext>
            </a:extLst>
          </p:cNvPr>
          <p:cNvSpPr>
            <a:spLocks noGrp="1"/>
          </p:cNvSpPr>
          <p:nvPr userDrawn="1">
            <p:ph type="sldNum" sz="quarter" idx="15"/>
          </p:nvPr>
        </p:nvSpPr>
        <p:spPr/>
        <p:txBody>
          <a:bodyPr/>
          <a:lstStyle>
            <a:lvl1pPr>
              <a:defRPr>
                <a:solidFill>
                  <a:srgbClr val="002F32"/>
                </a:solidFill>
              </a:defRPr>
            </a:lvl1pPr>
          </a:lstStyle>
          <a:p>
            <a:fld id="{23AA811B-2EBD-4900-905E-5BE206449611}" type="slidenum">
              <a:rPr lang="en-US" smtClean="0"/>
              <a:pPr/>
              <a:t>‹#›</a:t>
            </a:fld>
            <a:endParaRPr lang="en-US"/>
          </a:p>
        </p:txBody>
      </p:sp>
      <p:sp>
        <p:nvSpPr>
          <p:cNvPr id="4" name="Date Placeholder 5">
            <a:extLst>
              <a:ext uri="{FF2B5EF4-FFF2-40B4-BE49-F238E27FC236}">
                <a16:creationId xmlns:a16="http://schemas.microsoft.com/office/drawing/2014/main" id="{5C0A820C-A79D-B7B3-F402-29B98CAB873C}"/>
              </a:ext>
            </a:extLst>
          </p:cNvPr>
          <p:cNvSpPr>
            <a:spLocks noGrp="1"/>
          </p:cNvSpPr>
          <p:nvPr>
            <p:ph type="dt" sz="half" idx="17"/>
          </p:nvPr>
        </p:nvSpPr>
        <p:spPr>
          <a:xfrm>
            <a:off x="10630800" y="6364800"/>
            <a:ext cx="691200" cy="180000"/>
          </a:xfrm>
        </p:spPr>
        <p:txBody>
          <a:bodyPr/>
          <a:lstStyle>
            <a:lvl1pPr>
              <a:defRPr>
                <a:solidFill>
                  <a:srgbClr val="002F32"/>
                </a:solidFill>
              </a:defRPr>
            </a:lvl1pPr>
          </a:lstStyle>
          <a:p>
            <a:fld id="{B118041E-2DAD-480C-AEE4-E661A097CFE4}" type="datetime1">
              <a:rPr lang="en-US" smtClean="0"/>
              <a:pPr/>
              <a:t>7/17/2026</a:t>
            </a:fld>
            <a:endParaRPr lang="en-US"/>
          </a:p>
        </p:txBody>
      </p:sp>
    </p:spTree>
    <p:extLst>
      <p:ext uri="{BB962C8B-B14F-4D97-AF65-F5344CB8AC3E}">
        <p14:creationId xmlns:p14="http://schemas.microsoft.com/office/powerpoint/2010/main" val="4016380705"/>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B. Quote and Image">
    <p:bg>
      <p:bgPr>
        <a:solidFill>
          <a:srgbClr val="008F83"/>
        </a:solidFill>
        <a:effectLst/>
      </p:bgPr>
    </p:bg>
    <p:spTree>
      <p:nvGrpSpPr>
        <p:cNvPr id="1" name=""/>
        <p:cNvGrpSpPr/>
        <p:nvPr/>
      </p:nvGrpSpPr>
      <p:grpSpPr>
        <a:xfrm>
          <a:off x="0" y="0"/>
          <a:ext cx="0" cy="0"/>
          <a:chOff x="0" y="0"/>
          <a:chExt cx="0" cy="0"/>
        </a:xfrm>
      </p:grpSpPr>
      <p:sp>
        <p:nvSpPr>
          <p:cNvPr id="3" name="Background">
            <a:extLst>
              <a:ext uri="{FF2B5EF4-FFF2-40B4-BE49-F238E27FC236}">
                <a16:creationId xmlns:a16="http://schemas.microsoft.com/office/drawing/2014/main" id="{ACF02C55-7208-48B3-80BE-7F51B362FBEA}"/>
              </a:ext>
            </a:extLst>
          </p:cNvPr>
          <p:cNvSpPr>
            <a:spLocks noGrp="1" noRot="1" noMove="1" noResize="1" noEditPoints="1" noAdjustHandles="1" noChangeArrowheads="1" noChangeShapeType="1"/>
          </p:cNvSpPr>
          <p:nvPr userDrawn="1"/>
        </p:nvSpPr>
        <p:spPr bwMode="white">
          <a:xfrm>
            <a:off x="0" y="0"/>
            <a:ext cx="12192000" cy="6858000"/>
          </a:xfrm>
          <a:prstGeom prst="rect">
            <a:avLst/>
          </a:prstGeom>
          <a:solidFill>
            <a:srgbClr val="008F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a:solidFill>
                <a:schemeClr val="tx1"/>
              </a:solidFill>
            </a:endParaRPr>
          </a:p>
        </p:txBody>
      </p:sp>
      <p:grpSp>
        <p:nvGrpSpPr>
          <p:cNvPr id="97" name="Group 96">
            <a:extLst>
              <a:ext uri="{FF2B5EF4-FFF2-40B4-BE49-F238E27FC236}">
                <a16:creationId xmlns:a16="http://schemas.microsoft.com/office/drawing/2014/main" id="{18274754-3A27-7A32-D25A-AB71EA22E7D2}"/>
              </a:ext>
            </a:extLst>
          </p:cNvPr>
          <p:cNvGrpSpPr>
            <a:grpSpLocks noGrp="1" noUngrp="1" noRot="1" noMove="1" noResize="1"/>
          </p:cNvGrpSpPr>
          <p:nvPr userDrawn="1"/>
        </p:nvGrpSpPr>
        <p:grpSpPr>
          <a:xfrm>
            <a:off x="3538575" y="4314726"/>
            <a:ext cx="8681999" cy="2543274"/>
            <a:chOff x="3538575" y="4314726"/>
            <a:chExt cx="8681999" cy="2543274"/>
          </a:xfrm>
        </p:grpSpPr>
        <p:sp>
          <p:nvSpPr>
            <p:cNvPr id="57" name="Freeform: Shape 56">
              <a:extLst>
                <a:ext uri="{FF2B5EF4-FFF2-40B4-BE49-F238E27FC236}">
                  <a16:creationId xmlns:a16="http://schemas.microsoft.com/office/drawing/2014/main" id="{66AC853B-3456-B1C4-A30D-0DD009F3F337}"/>
                </a:ext>
              </a:extLst>
            </p:cNvPr>
            <p:cNvSpPr>
              <a:spLocks noGrp="1" noRot="1" noMove="1" noResize="1" noEditPoints="1" noAdjustHandles="1" noChangeArrowheads="1" noChangeShapeType="1"/>
            </p:cNvSpPr>
            <p:nvPr userDrawn="1"/>
          </p:nvSpPr>
          <p:spPr>
            <a:xfrm>
              <a:off x="9086175" y="4314726"/>
              <a:ext cx="3134399" cy="2543274"/>
            </a:xfrm>
            <a:custGeom>
              <a:avLst/>
              <a:gdLst>
                <a:gd name="connsiteX0" fmla="*/ 1914660 w 3134399"/>
                <a:gd name="connsiteY0" fmla="*/ 0 h 2543274"/>
                <a:gd name="connsiteX1" fmla="*/ 2871990 w 3134399"/>
                <a:gd name="connsiteY1" fmla="*/ 0 h 2543274"/>
                <a:gd name="connsiteX2" fmla="*/ 3118253 w 3134399"/>
                <a:gd name="connsiteY2" fmla="*/ 116098 h 2543274"/>
                <a:gd name="connsiteX3" fmla="*/ 3134399 w 3134399"/>
                <a:gd name="connsiteY3" fmla="*/ 142718 h 2543274"/>
                <a:gd name="connsiteX4" fmla="*/ 3134399 w 3134399"/>
                <a:gd name="connsiteY4" fmla="*/ 2543274 h 2543274"/>
                <a:gd name="connsiteX5" fmla="*/ 0 w 3134399"/>
                <a:gd name="connsiteY5" fmla="*/ 2543274 h 2543274"/>
                <a:gd name="connsiteX6" fmla="*/ 0 w 3134399"/>
                <a:gd name="connsiteY6" fmla="*/ 1914659 h 2543274"/>
                <a:gd name="connsiteX7" fmla="*/ 319110 w 3134399"/>
                <a:gd name="connsiteY7" fmla="*/ 1595549 h 2543274"/>
                <a:gd name="connsiteX8" fmla="*/ 1356217 w 3134399"/>
                <a:gd name="connsiteY8" fmla="*/ 1595549 h 2543274"/>
                <a:gd name="connsiteX9" fmla="*/ 1595550 w 3134399"/>
                <a:gd name="connsiteY9" fmla="*/ 1356217 h 2543274"/>
                <a:gd name="connsiteX10" fmla="*/ 1595550 w 3134399"/>
                <a:gd name="connsiteY10" fmla="*/ 319110 h 2543274"/>
                <a:gd name="connsiteX11" fmla="*/ 1914660 w 3134399"/>
                <a:gd name="connsiteY11" fmla="*/ 0 h 25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34399" h="2543274">
                  <a:moveTo>
                    <a:pt x="1914660" y="0"/>
                  </a:moveTo>
                  <a:lnTo>
                    <a:pt x="2871990" y="0"/>
                  </a:lnTo>
                  <a:cubicBezTo>
                    <a:pt x="2971163" y="0"/>
                    <a:pt x="3059735" y="45184"/>
                    <a:pt x="3118253" y="116098"/>
                  </a:cubicBezTo>
                  <a:lnTo>
                    <a:pt x="3134399" y="142718"/>
                  </a:lnTo>
                  <a:lnTo>
                    <a:pt x="3134399" y="2543274"/>
                  </a:lnTo>
                  <a:lnTo>
                    <a:pt x="0" y="2543274"/>
                  </a:lnTo>
                  <a:lnTo>
                    <a:pt x="0" y="1914659"/>
                  </a:lnTo>
                  <a:cubicBezTo>
                    <a:pt x="0" y="1738351"/>
                    <a:pt x="142802" y="1595549"/>
                    <a:pt x="319110" y="1595549"/>
                  </a:cubicBezTo>
                  <a:lnTo>
                    <a:pt x="1356217" y="1595549"/>
                  </a:lnTo>
                  <a:cubicBezTo>
                    <a:pt x="1488448" y="1595549"/>
                    <a:pt x="1595550" y="1488448"/>
                    <a:pt x="1595550" y="1356217"/>
                  </a:cubicBezTo>
                  <a:lnTo>
                    <a:pt x="1595550" y="319110"/>
                  </a:lnTo>
                  <a:cubicBezTo>
                    <a:pt x="1595550" y="142802"/>
                    <a:pt x="1738352" y="0"/>
                    <a:pt x="1914660" y="0"/>
                  </a:cubicBezTo>
                  <a:close/>
                </a:path>
              </a:pathLst>
            </a:custGeom>
            <a:solidFill>
              <a:srgbClr val="3EFFC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72000" tIns="36000" rIns="72000" bIns="36000" rtlCol="0" anchor="ctr">
              <a:noAutofit/>
            </a:bodyPr>
            <a:lstStyle/>
            <a:p>
              <a:pPr algn="ctr"/>
              <a:endParaRPr lang="en-US" sz="2000" noProof="0"/>
            </a:p>
          </p:txBody>
        </p:sp>
        <p:sp>
          <p:nvSpPr>
            <p:cNvPr id="58" name="Freeform 17">
              <a:extLst>
                <a:ext uri="{FF2B5EF4-FFF2-40B4-BE49-F238E27FC236}">
                  <a16:creationId xmlns:a16="http://schemas.microsoft.com/office/drawing/2014/main" id="{549C1EAC-381C-CFB1-CA09-B651B3899B0F}"/>
                </a:ext>
              </a:extLst>
            </p:cNvPr>
            <p:cNvSpPr>
              <a:spLocks noGrp="1" noRot="1" noMove="1" noResize="1" noEditPoints="1" noAdjustHandles="1" noChangeArrowheads="1" noChangeShapeType="1"/>
            </p:cNvSpPr>
            <p:nvPr userDrawn="1"/>
          </p:nvSpPr>
          <p:spPr>
            <a:xfrm>
              <a:off x="3538575" y="4314726"/>
              <a:ext cx="4752000" cy="2543274"/>
            </a:xfrm>
            <a:custGeom>
              <a:avLst/>
              <a:gdLst>
                <a:gd name="connsiteX0" fmla="*/ 1914660 w 4786649"/>
                <a:gd name="connsiteY0" fmla="*/ 0 h 2543274"/>
                <a:gd name="connsiteX1" fmla="*/ 2871990 w 4786649"/>
                <a:gd name="connsiteY1" fmla="*/ 0 h 2543274"/>
                <a:gd name="connsiteX2" fmla="*/ 3191100 w 4786649"/>
                <a:gd name="connsiteY2" fmla="*/ 319110 h 2543274"/>
                <a:gd name="connsiteX3" fmla="*/ 3191100 w 4786649"/>
                <a:gd name="connsiteY3" fmla="*/ 1356217 h 2543274"/>
                <a:gd name="connsiteX4" fmla="*/ 3430432 w 4786649"/>
                <a:gd name="connsiteY4" fmla="*/ 1595549 h 2543274"/>
                <a:gd name="connsiteX5" fmla="*/ 4467539 w 4786649"/>
                <a:gd name="connsiteY5" fmla="*/ 1595549 h 2543274"/>
                <a:gd name="connsiteX6" fmla="*/ 4786649 w 4786649"/>
                <a:gd name="connsiteY6" fmla="*/ 1914659 h 2543274"/>
                <a:gd name="connsiteX7" fmla="*/ 4786649 w 4786649"/>
                <a:gd name="connsiteY7" fmla="*/ 2543274 h 2543274"/>
                <a:gd name="connsiteX8" fmla="*/ 0 w 4786649"/>
                <a:gd name="connsiteY8" fmla="*/ 2543274 h 2543274"/>
                <a:gd name="connsiteX9" fmla="*/ 0 w 4786649"/>
                <a:gd name="connsiteY9" fmla="*/ 1914659 h 2543274"/>
                <a:gd name="connsiteX10" fmla="*/ 319110 w 4786649"/>
                <a:gd name="connsiteY10" fmla="*/ 1595549 h 2543274"/>
                <a:gd name="connsiteX11" fmla="*/ 1356217 w 4786649"/>
                <a:gd name="connsiteY11" fmla="*/ 1595549 h 2543274"/>
                <a:gd name="connsiteX12" fmla="*/ 1595550 w 4786649"/>
                <a:gd name="connsiteY12" fmla="*/ 1356217 h 2543274"/>
                <a:gd name="connsiteX13" fmla="*/ 1595550 w 4786649"/>
                <a:gd name="connsiteY13" fmla="*/ 319110 h 2543274"/>
                <a:gd name="connsiteX14" fmla="*/ 1914660 w 4786649"/>
                <a:gd name="connsiteY14" fmla="*/ 0 h 25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786649" h="2543274">
                  <a:moveTo>
                    <a:pt x="1914660" y="0"/>
                  </a:moveTo>
                  <a:lnTo>
                    <a:pt x="2871990" y="0"/>
                  </a:lnTo>
                  <a:cubicBezTo>
                    <a:pt x="3048298" y="0"/>
                    <a:pt x="3191100" y="142802"/>
                    <a:pt x="3191100" y="319110"/>
                  </a:cubicBezTo>
                  <a:lnTo>
                    <a:pt x="3191100" y="1356217"/>
                  </a:lnTo>
                  <a:cubicBezTo>
                    <a:pt x="3191100" y="1488448"/>
                    <a:pt x="3298201" y="1595549"/>
                    <a:pt x="3430432" y="1595549"/>
                  </a:cubicBezTo>
                  <a:lnTo>
                    <a:pt x="4467539" y="1595549"/>
                  </a:lnTo>
                  <a:cubicBezTo>
                    <a:pt x="4643848" y="1595549"/>
                    <a:pt x="4786649" y="1738351"/>
                    <a:pt x="4786649" y="1914659"/>
                  </a:cubicBezTo>
                  <a:lnTo>
                    <a:pt x="4786649" y="2543274"/>
                  </a:lnTo>
                  <a:lnTo>
                    <a:pt x="0" y="2543274"/>
                  </a:lnTo>
                  <a:lnTo>
                    <a:pt x="0" y="1914659"/>
                  </a:lnTo>
                  <a:cubicBezTo>
                    <a:pt x="0" y="1738351"/>
                    <a:pt x="142802" y="1595549"/>
                    <a:pt x="319110" y="1595549"/>
                  </a:cubicBezTo>
                  <a:lnTo>
                    <a:pt x="1356217" y="1595549"/>
                  </a:lnTo>
                  <a:cubicBezTo>
                    <a:pt x="1488448" y="1595549"/>
                    <a:pt x="1595550" y="1488448"/>
                    <a:pt x="1595550" y="1356217"/>
                  </a:cubicBezTo>
                  <a:lnTo>
                    <a:pt x="1595550" y="319110"/>
                  </a:lnTo>
                  <a:cubicBezTo>
                    <a:pt x="1595550" y="142802"/>
                    <a:pt x="1738352" y="0"/>
                    <a:pt x="1914660"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72000" tIns="36000" rIns="72000" bIns="36000" rtlCol="0" anchor="ctr">
              <a:noAutofit/>
            </a:bodyPr>
            <a:lstStyle/>
            <a:p>
              <a:pPr algn="ctr"/>
              <a:endParaRPr lang="en-US" sz="2000" noProof="0"/>
            </a:p>
          </p:txBody>
        </p:sp>
        <p:grpSp>
          <p:nvGrpSpPr>
            <p:cNvPr id="59" name="Group 58">
              <a:extLst>
                <a:ext uri="{FF2B5EF4-FFF2-40B4-BE49-F238E27FC236}">
                  <a16:creationId xmlns:a16="http://schemas.microsoft.com/office/drawing/2014/main" id="{784A2791-62D3-1D78-8080-36E4739C4F72}"/>
                </a:ext>
              </a:extLst>
            </p:cNvPr>
            <p:cNvGrpSpPr>
              <a:grpSpLocks noGrp="1" noUngrp="1" noRot="1" noMove="1" noResize="1"/>
            </p:cNvGrpSpPr>
            <p:nvPr userDrawn="1"/>
          </p:nvGrpSpPr>
          <p:grpSpPr>
            <a:xfrm>
              <a:off x="3731134" y="4555175"/>
              <a:ext cx="4366883" cy="2228438"/>
              <a:chOff x="3644852" y="4555175"/>
              <a:chExt cx="4366883" cy="2228438"/>
            </a:xfrm>
            <a:solidFill>
              <a:srgbClr val="008F83"/>
            </a:solidFill>
          </p:grpSpPr>
          <p:grpSp>
            <p:nvGrpSpPr>
              <p:cNvPr id="60" name="Group 59">
                <a:extLst>
                  <a:ext uri="{FF2B5EF4-FFF2-40B4-BE49-F238E27FC236}">
                    <a16:creationId xmlns:a16="http://schemas.microsoft.com/office/drawing/2014/main" id="{88840B0E-32BD-FCAF-CA38-6F664E9CAE05}"/>
                  </a:ext>
                </a:extLst>
              </p:cNvPr>
              <p:cNvGrpSpPr>
                <a:grpSpLocks noGrp="1" noUngrp="1" noRot="1" noMove="1" noResize="1"/>
              </p:cNvGrpSpPr>
              <p:nvPr userDrawn="1"/>
            </p:nvGrpSpPr>
            <p:grpSpPr>
              <a:xfrm>
                <a:off x="5248227" y="4555175"/>
                <a:ext cx="1160133" cy="621888"/>
                <a:chOff x="5248227" y="4555175"/>
                <a:chExt cx="1160133" cy="621888"/>
              </a:xfrm>
              <a:grpFill/>
            </p:grpSpPr>
            <p:grpSp>
              <p:nvGrpSpPr>
                <p:cNvPr id="89" name="Group 88">
                  <a:extLst>
                    <a:ext uri="{FF2B5EF4-FFF2-40B4-BE49-F238E27FC236}">
                      <a16:creationId xmlns:a16="http://schemas.microsoft.com/office/drawing/2014/main" id="{9C71D04A-BE21-2FD7-9112-F63BD6018D17}"/>
                    </a:ext>
                  </a:extLst>
                </p:cNvPr>
                <p:cNvGrpSpPr>
                  <a:grpSpLocks noGrp="1" noUngrp="1" noRot="1" noMove="1" noResize="1"/>
                </p:cNvGrpSpPr>
                <p:nvPr userDrawn="1"/>
              </p:nvGrpSpPr>
              <p:grpSpPr>
                <a:xfrm>
                  <a:off x="5248227" y="4555175"/>
                  <a:ext cx="1160133" cy="88488"/>
                  <a:chOff x="5248227" y="4555175"/>
                  <a:chExt cx="1160133" cy="88488"/>
                </a:xfrm>
                <a:grpFill/>
              </p:grpSpPr>
              <p:sp>
                <p:nvSpPr>
                  <p:cNvPr id="94" name="Freeform 95">
                    <a:extLst>
                      <a:ext uri="{FF2B5EF4-FFF2-40B4-BE49-F238E27FC236}">
                        <a16:creationId xmlns:a16="http://schemas.microsoft.com/office/drawing/2014/main" id="{424778BE-A234-234F-0F80-D4CF988A1AED}"/>
                      </a:ext>
                    </a:extLst>
                  </p:cNvPr>
                  <p:cNvSpPr>
                    <a:spLocks noGrp="1" noRot="1" noMove="1" noResize="1" noEditPoints="1" noAdjustHandles="1" noChangeArrowheads="1" noChangeShapeType="1"/>
                  </p:cNvSpPr>
                  <p:nvPr userDrawn="1"/>
                </p:nvSpPr>
                <p:spPr bwMode="auto">
                  <a:xfrm>
                    <a:off x="5248227"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Freeform 95">
                    <a:extLst>
                      <a:ext uri="{FF2B5EF4-FFF2-40B4-BE49-F238E27FC236}">
                        <a16:creationId xmlns:a16="http://schemas.microsoft.com/office/drawing/2014/main" id="{F1567979-1868-6549-92F1-D8D21A8B9F26}"/>
                      </a:ext>
                    </a:extLst>
                  </p:cNvPr>
                  <p:cNvSpPr>
                    <a:spLocks noGrp="1" noRot="1" noMove="1" noResize="1" noEditPoints="1" noAdjustHandles="1" noChangeArrowheads="1" noChangeShapeType="1"/>
                  </p:cNvSpPr>
                  <p:nvPr userDrawn="1"/>
                </p:nvSpPr>
                <p:spPr bwMode="auto">
                  <a:xfrm>
                    <a:off x="5783215"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Freeform 95">
                    <a:extLst>
                      <a:ext uri="{FF2B5EF4-FFF2-40B4-BE49-F238E27FC236}">
                        <a16:creationId xmlns:a16="http://schemas.microsoft.com/office/drawing/2014/main" id="{930C9143-CE5A-36E4-3BC6-3D23C41885A7}"/>
                      </a:ext>
                    </a:extLst>
                  </p:cNvPr>
                  <p:cNvSpPr>
                    <a:spLocks noGrp="1" noRot="1" noMove="1" noResize="1" noEditPoints="1" noAdjustHandles="1" noChangeArrowheads="1" noChangeShapeType="1"/>
                  </p:cNvSpPr>
                  <p:nvPr userDrawn="1"/>
                </p:nvSpPr>
                <p:spPr bwMode="auto">
                  <a:xfrm>
                    <a:off x="6318202"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90" name="Group 89">
                  <a:extLst>
                    <a:ext uri="{FF2B5EF4-FFF2-40B4-BE49-F238E27FC236}">
                      <a16:creationId xmlns:a16="http://schemas.microsoft.com/office/drawing/2014/main" id="{8C655A00-9F4B-A363-5974-89D35E2393CC}"/>
                    </a:ext>
                  </a:extLst>
                </p:cNvPr>
                <p:cNvGrpSpPr>
                  <a:grpSpLocks noGrp="1" noUngrp="1" noRot="1" noMove="1" noResize="1"/>
                </p:cNvGrpSpPr>
                <p:nvPr userDrawn="1"/>
              </p:nvGrpSpPr>
              <p:grpSpPr>
                <a:xfrm>
                  <a:off x="5248227" y="5088575"/>
                  <a:ext cx="1160133" cy="88488"/>
                  <a:chOff x="5248227" y="4555175"/>
                  <a:chExt cx="1160133" cy="88488"/>
                </a:xfrm>
                <a:grpFill/>
              </p:grpSpPr>
              <p:sp>
                <p:nvSpPr>
                  <p:cNvPr id="91" name="Freeform 95">
                    <a:extLst>
                      <a:ext uri="{FF2B5EF4-FFF2-40B4-BE49-F238E27FC236}">
                        <a16:creationId xmlns:a16="http://schemas.microsoft.com/office/drawing/2014/main" id="{3F64E590-1020-59F8-973F-B821F2ED5D07}"/>
                      </a:ext>
                    </a:extLst>
                  </p:cNvPr>
                  <p:cNvSpPr>
                    <a:spLocks noGrp="1" noRot="1" noMove="1" noResize="1" noEditPoints="1" noAdjustHandles="1" noChangeArrowheads="1" noChangeShapeType="1"/>
                  </p:cNvSpPr>
                  <p:nvPr userDrawn="1"/>
                </p:nvSpPr>
                <p:spPr bwMode="auto">
                  <a:xfrm>
                    <a:off x="5248227"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Freeform 95">
                    <a:extLst>
                      <a:ext uri="{FF2B5EF4-FFF2-40B4-BE49-F238E27FC236}">
                        <a16:creationId xmlns:a16="http://schemas.microsoft.com/office/drawing/2014/main" id="{C8DA0949-457C-DC4D-0EF6-6658FCCC2A24}"/>
                      </a:ext>
                    </a:extLst>
                  </p:cNvPr>
                  <p:cNvSpPr>
                    <a:spLocks noGrp="1" noRot="1" noMove="1" noResize="1" noEditPoints="1" noAdjustHandles="1" noChangeArrowheads="1" noChangeShapeType="1"/>
                  </p:cNvSpPr>
                  <p:nvPr userDrawn="1"/>
                </p:nvSpPr>
                <p:spPr bwMode="auto">
                  <a:xfrm>
                    <a:off x="5783215"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Freeform 95">
                    <a:extLst>
                      <a:ext uri="{FF2B5EF4-FFF2-40B4-BE49-F238E27FC236}">
                        <a16:creationId xmlns:a16="http://schemas.microsoft.com/office/drawing/2014/main" id="{2C8DE873-C1BB-57C0-B9E7-EBFDB06990E2}"/>
                      </a:ext>
                    </a:extLst>
                  </p:cNvPr>
                  <p:cNvSpPr>
                    <a:spLocks noGrp="1" noRot="1" noMove="1" noResize="1" noEditPoints="1" noAdjustHandles="1" noChangeArrowheads="1" noChangeShapeType="1"/>
                  </p:cNvSpPr>
                  <p:nvPr userDrawn="1"/>
                </p:nvSpPr>
                <p:spPr bwMode="auto">
                  <a:xfrm>
                    <a:off x="6318202"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grpSp>
            <p:nvGrpSpPr>
              <p:cNvPr id="61" name="Group 60">
                <a:extLst>
                  <a:ext uri="{FF2B5EF4-FFF2-40B4-BE49-F238E27FC236}">
                    <a16:creationId xmlns:a16="http://schemas.microsoft.com/office/drawing/2014/main" id="{FA48A02D-D31E-EE6A-E3FE-610755D6640A}"/>
                  </a:ext>
                </a:extLst>
              </p:cNvPr>
              <p:cNvGrpSpPr>
                <a:grpSpLocks noGrp="1" noUngrp="1" noRot="1" noMove="1" noResize="1"/>
              </p:cNvGrpSpPr>
              <p:nvPr userDrawn="1"/>
            </p:nvGrpSpPr>
            <p:grpSpPr>
              <a:xfrm>
                <a:off x="5248227" y="5625150"/>
                <a:ext cx="1160133" cy="88488"/>
                <a:chOff x="5248227" y="4555175"/>
                <a:chExt cx="1160133" cy="88488"/>
              </a:xfrm>
              <a:grpFill/>
            </p:grpSpPr>
            <p:sp>
              <p:nvSpPr>
                <p:cNvPr id="86" name="Freeform 95">
                  <a:extLst>
                    <a:ext uri="{FF2B5EF4-FFF2-40B4-BE49-F238E27FC236}">
                      <a16:creationId xmlns:a16="http://schemas.microsoft.com/office/drawing/2014/main" id="{6BC73CF9-20AD-7301-7E96-785DEF2E4DE0}"/>
                    </a:ext>
                  </a:extLst>
                </p:cNvPr>
                <p:cNvSpPr>
                  <a:spLocks noGrp="1" noRot="1" noMove="1" noResize="1" noEditPoints="1" noAdjustHandles="1" noChangeArrowheads="1" noChangeShapeType="1"/>
                </p:cNvSpPr>
                <p:nvPr userDrawn="1"/>
              </p:nvSpPr>
              <p:spPr bwMode="auto">
                <a:xfrm>
                  <a:off x="5248227"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Freeform 95">
                  <a:extLst>
                    <a:ext uri="{FF2B5EF4-FFF2-40B4-BE49-F238E27FC236}">
                      <a16:creationId xmlns:a16="http://schemas.microsoft.com/office/drawing/2014/main" id="{223C381C-BFFE-B985-E43D-A422E515B929}"/>
                    </a:ext>
                  </a:extLst>
                </p:cNvPr>
                <p:cNvSpPr>
                  <a:spLocks noGrp="1" noRot="1" noMove="1" noResize="1" noEditPoints="1" noAdjustHandles="1" noChangeArrowheads="1" noChangeShapeType="1"/>
                </p:cNvSpPr>
                <p:nvPr userDrawn="1"/>
              </p:nvSpPr>
              <p:spPr bwMode="auto">
                <a:xfrm>
                  <a:off x="5783215"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Freeform 95">
                  <a:extLst>
                    <a:ext uri="{FF2B5EF4-FFF2-40B4-BE49-F238E27FC236}">
                      <a16:creationId xmlns:a16="http://schemas.microsoft.com/office/drawing/2014/main" id="{1F4DF2A3-66F8-26E8-D416-9E6E4E79F1BF}"/>
                    </a:ext>
                  </a:extLst>
                </p:cNvPr>
                <p:cNvSpPr>
                  <a:spLocks noGrp="1" noRot="1" noMove="1" noResize="1" noEditPoints="1" noAdjustHandles="1" noChangeArrowheads="1" noChangeShapeType="1"/>
                </p:cNvSpPr>
                <p:nvPr userDrawn="1"/>
              </p:nvSpPr>
              <p:spPr bwMode="auto">
                <a:xfrm>
                  <a:off x="6318202"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62" name="Group 61">
                <a:extLst>
                  <a:ext uri="{FF2B5EF4-FFF2-40B4-BE49-F238E27FC236}">
                    <a16:creationId xmlns:a16="http://schemas.microsoft.com/office/drawing/2014/main" id="{DDB7BA4E-DC11-6FBC-7D97-951EB0D390EF}"/>
                  </a:ext>
                </a:extLst>
              </p:cNvPr>
              <p:cNvGrpSpPr>
                <a:grpSpLocks noGrp="1" noUngrp="1" noRot="1" noMove="1" noResize="1"/>
              </p:cNvGrpSpPr>
              <p:nvPr userDrawn="1"/>
            </p:nvGrpSpPr>
            <p:grpSpPr>
              <a:xfrm>
                <a:off x="5248227" y="6158550"/>
                <a:ext cx="1160133" cy="88488"/>
                <a:chOff x="5248227" y="4555175"/>
                <a:chExt cx="1160133" cy="88488"/>
              </a:xfrm>
              <a:grpFill/>
            </p:grpSpPr>
            <p:sp>
              <p:nvSpPr>
                <p:cNvPr id="83" name="Freeform 95">
                  <a:extLst>
                    <a:ext uri="{FF2B5EF4-FFF2-40B4-BE49-F238E27FC236}">
                      <a16:creationId xmlns:a16="http://schemas.microsoft.com/office/drawing/2014/main" id="{74B242FE-5747-B64D-F77C-E9EA0202211F}"/>
                    </a:ext>
                  </a:extLst>
                </p:cNvPr>
                <p:cNvSpPr>
                  <a:spLocks noGrp="1" noRot="1" noMove="1" noResize="1" noEditPoints="1" noAdjustHandles="1" noChangeArrowheads="1" noChangeShapeType="1"/>
                </p:cNvSpPr>
                <p:nvPr userDrawn="1"/>
              </p:nvSpPr>
              <p:spPr bwMode="auto">
                <a:xfrm>
                  <a:off x="5248227"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Freeform 95">
                  <a:extLst>
                    <a:ext uri="{FF2B5EF4-FFF2-40B4-BE49-F238E27FC236}">
                      <a16:creationId xmlns:a16="http://schemas.microsoft.com/office/drawing/2014/main" id="{676C19E4-8392-2C67-6921-3AE800C04D50}"/>
                    </a:ext>
                  </a:extLst>
                </p:cNvPr>
                <p:cNvSpPr>
                  <a:spLocks noGrp="1" noRot="1" noMove="1" noResize="1" noEditPoints="1" noAdjustHandles="1" noChangeArrowheads="1" noChangeShapeType="1"/>
                </p:cNvSpPr>
                <p:nvPr userDrawn="1"/>
              </p:nvSpPr>
              <p:spPr bwMode="auto">
                <a:xfrm>
                  <a:off x="5783215"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Freeform 95">
                  <a:extLst>
                    <a:ext uri="{FF2B5EF4-FFF2-40B4-BE49-F238E27FC236}">
                      <a16:creationId xmlns:a16="http://schemas.microsoft.com/office/drawing/2014/main" id="{305913DB-2347-7813-F59F-E40334445F4D}"/>
                    </a:ext>
                  </a:extLst>
                </p:cNvPr>
                <p:cNvSpPr>
                  <a:spLocks noGrp="1" noRot="1" noMove="1" noResize="1" noEditPoints="1" noAdjustHandles="1" noChangeArrowheads="1" noChangeShapeType="1"/>
                </p:cNvSpPr>
                <p:nvPr userDrawn="1"/>
              </p:nvSpPr>
              <p:spPr bwMode="auto">
                <a:xfrm>
                  <a:off x="6318202"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63" name="Group 62">
                <a:extLst>
                  <a:ext uri="{FF2B5EF4-FFF2-40B4-BE49-F238E27FC236}">
                    <a16:creationId xmlns:a16="http://schemas.microsoft.com/office/drawing/2014/main" id="{36140475-B842-7510-907D-7AD30C31DD0C}"/>
                  </a:ext>
                </a:extLst>
              </p:cNvPr>
              <p:cNvGrpSpPr>
                <a:grpSpLocks noGrp="1" noUngrp="1" noRot="1" noMove="1" noResize="1"/>
              </p:cNvGrpSpPr>
              <p:nvPr userDrawn="1"/>
            </p:nvGrpSpPr>
            <p:grpSpPr>
              <a:xfrm>
                <a:off x="3644852" y="6158550"/>
                <a:ext cx="1160133" cy="88488"/>
                <a:chOff x="5248227" y="4555175"/>
                <a:chExt cx="1160133" cy="88488"/>
              </a:xfrm>
              <a:grpFill/>
            </p:grpSpPr>
            <p:sp>
              <p:nvSpPr>
                <p:cNvPr id="80" name="Freeform 95">
                  <a:extLst>
                    <a:ext uri="{FF2B5EF4-FFF2-40B4-BE49-F238E27FC236}">
                      <a16:creationId xmlns:a16="http://schemas.microsoft.com/office/drawing/2014/main" id="{6FBACA6D-0CF6-BF3A-BC35-56A7CE35EF58}"/>
                    </a:ext>
                  </a:extLst>
                </p:cNvPr>
                <p:cNvSpPr>
                  <a:spLocks noGrp="1" noRot="1" noMove="1" noResize="1" noEditPoints="1" noAdjustHandles="1" noChangeArrowheads="1" noChangeShapeType="1"/>
                </p:cNvSpPr>
                <p:nvPr userDrawn="1"/>
              </p:nvSpPr>
              <p:spPr bwMode="auto">
                <a:xfrm>
                  <a:off x="5248227"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Freeform 95">
                  <a:extLst>
                    <a:ext uri="{FF2B5EF4-FFF2-40B4-BE49-F238E27FC236}">
                      <a16:creationId xmlns:a16="http://schemas.microsoft.com/office/drawing/2014/main" id="{F19CA27B-660D-55FE-384B-7E13A519CD23}"/>
                    </a:ext>
                  </a:extLst>
                </p:cNvPr>
                <p:cNvSpPr>
                  <a:spLocks noGrp="1" noRot="1" noMove="1" noResize="1" noEditPoints="1" noAdjustHandles="1" noChangeArrowheads="1" noChangeShapeType="1"/>
                </p:cNvSpPr>
                <p:nvPr userDrawn="1"/>
              </p:nvSpPr>
              <p:spPr bwMode="auto">
                <a:xfrm>
                  <a:off x="5783215"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95">
                  <a:extLst>
                    <a:ext uri="{FF2B5EF4-FFF2-40B4-BE49-F238E27FC236}">
                      <a16:creationId xmlns:a16="http://schemas.microsoft.com/office/drawing/2014/main" id="{C9311207-F457-D42E-C945-2F91F110E3DE}"/>
                    </a:ext>
                  </a:extLst>
                </p:cNvPr>
                <p:cNvSpPr>
                  <a:spLocks noGrp="1" noRot="1" noMove="1" noResize="1" noEditPoints="1" noAdjustHandles="1" noChangeArrowheads="1" noChangeShapeType="1"/>
                </p:cNvSpPr>
                <p:nvPr userDrawn="1"/>
              </p:nvSpPr>
              <p:spPr bwMode="auto">
                <a:xfrm>
                  <a:off x="6318202"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64" name="Group 63">
                <a:extLst>
                  <a:ext uri="{FF2B5EF4-FFF2-40B4-BE49-F238E27FC236}">
                    <a16:creationId xmlns:a16="http://schemas.microsoft.com/office/drawing/2014/main" id="{33540548-BF19-4724-D8E8-DE0623E35FC3}"/>
                  </a:ext>
                </a:extLst>
              </p:cNvPr>
              <p:cNvGrpSpPr>
                <a:grpSpLocks noGrp="1" noUngrp="1" noRot="1" noMove="1" noResize="1"/>
              </p:cNvGrpSpPr>
              <p:nvPr userDrawn="1"/>
            </p:nvGrpSpPr>
            <p:grpSpPr>
              <a:xfrm>
                <a:off x="6851602" y="6158550"/>
                <a:ext cx="1160133" cy="88488"/>
                <a:chOff x="5248227" y="4555175"/>
                <a:chExt cx="1160133" cy="88488"/>
              </a:xfrm>
              <a:grpFill/>
            </p:grpSpPr>
            <p:sp>
              <p:nvSpPr>
                <p:cNvPr id="77" name="Freeform 95">
                  <a:extLst>
                    <a:ext uri="{FF2B5EF4-FFF2-40B4-BE49-F238E27FC236}">
                      <a16:creationId xmlns:a16="http://schemas.microsoft.com/office/drawing/2014/main" id="{73179480-32B1-CB20-72F7-2D3E73B6EECC}"/>
                    </a:ext>
                  </a:extLst>
                </p:cNvPr>
                <p:cNvSpPr>
                  <a:spLocks noGrp="1" noRot="1" noMove="1" noResize="1" noEditPoints="1" noAdjustHandles="1" noChangeArrowheads="1" noChangeShapeType="1"/>
                </p:cNvSpPr>
                <p:nvPr userDrawn="1"/>
              </p:nvSpPr>
              <p:spPr bwMode="auto">
                <a:xfrm>
                  <a:off x="5248227"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95">
                  <a:extLst>
                    <a:ext uri="{FF2B5EF4-FFF2-40B4-BE49-F238E27FC236}">
                      <a16:creationId xmlns:a16="http://schemas.microsoft.com/office/drawing/2014/main" id="{D75FA4FE-BCF4-58EA-00B8-26060D2ADDB8}"/>
                    </a:ext>
                  </a:extLst>
                </p:cNvPr>
                <p:cNvSpPr>
                  <a:spLocks noGrp="1" noRot="1" noMove="1" noResize="1" noEditPoints="1" noAdjustHandles="1" noChangeArrowheads="1" noChangeShapeType="1"/>
                </p:cNvSpPr>
                <p:nvPr userDrawn="1"/>
              </p:nvSpPr>
              <p:spPr bwMode="auto">
                <a:xfrm>
                  <a:off x="5783215"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95">
                  <a:extLst>
                    <a:ext uri="{FF2B5EF4-FFF2-40B4-BE49-F238E27FC236}">
                      <a16:creationId xmlns:a16="http://schemas.microsoft.com/office/drawing/2014/main" id="{8637F1C8-0F9D-9D5B-F1E6-03DFA441B0C6}"/>
                    </a:ext>
                  </a:extLst>
                </p:cNvPr>
                <p:cNvSpPr>
                  <a:spLocks noGrp="1" noRot="1" noMove="1" noResize="1" noEditPoints="1" noAdjustHandles="1" noChangeArrowheads="1" noChangeShapeType="1"/>
                </p:cNvSpPr>
                <p:nvPr userDrawn="1"/>
              </p:nvSpPr>
              <p:spPr bwMode="auto">
                <a:xfrm>
                  <a:off x="6318202"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65" name="Group 64">
                <a:extLst>
                  <a:ext uri="{FF2B5EF4-FFF2-40B4-BE49-F238E27FC236}">
                    <a16:creationId xmlns:a16="http://schemas.microsoft.com/office/drawing/2014/main" id="{970127B0-8D72-7E1A-76F4-5FBCE6C9A3E7}"/>
                  </a:ext>
                </a:extLst>
              </p:cNvPr>
              <p:cNvGrpSpPr>
                <a:grpSpLocks noGrp="1" noUngrp="1" noRot="1" noMove="1" noResize="1"/>
              </p:cNvGrpSpPr>
              <p:nvPr userDrawn="1"/>
            </p:nvGrpSpPr>
            <p:grpSpPr>
              <a:xfrm>
                <a:off x="5248227" y="6695125"/>
                <a:ext cx="1160133" cy="88488"/>
                <a:chOff x="5248227" y="4555175"/>
                <a:chExt cx="1160133" cy="88488"/>
              </a:xfrm>
              <a:grpFill/>
            </p:grpSpPr>
            <p:sp>
              <p:nvSpPr>
                <p:cNvPr id="74" name="Freeform 95">
                  <a:extLst>
                    <a:ext uri="{FF2B5EF4-FFF2-40B4-BE49-F238E27FC236}">
                      <a16:creationId xmlns:a16="http://schemas.microsoft.com/office/drawing/2014/main" id="{7CD5998D-6F5A-FB7B-9F95-B906CFE939A9}"/>
                    </a:ext>
                  </a:extLst>
                </p:cNvPr>
                <p:cNvSpPr>
                  <a:spLocks noGrp="1" noRot="1" noMove="1" noResize="1" noEditPoints="1" noAdjustHandles="1" noChangeArrowheads="1" noChangeShapeType="1"/>
                </p:cNvSpPr>
                <p:nvPr userDrawn="1"/>
              </p:nvSpPr>
              <p:spPr bwMode="auto">
                <a:xfrm>
                  <a:off x="5248227"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95">
                  <a:extLst>
                    <a:ext uri="{FF2B5EF4-FFF2-40B4-BE49-F238E27FC236}">
                      <a16:creationId xmlns:a16="http://schemas.microsoft.com/office/drawing/2014/main" id="{CAFA89F2-7102-946C-DAC0-8ED6F9832B1C}"/>
                    </a:ext>
                  </a:extLst>
                </p:cNvPr>
                <p:cNvSpPr>
                  <a:spLocks noGrp="1" noRot="1" noMove="1" noResize="1" noEditPoints="1" noAdjustHandles="1" noChangeArrowheads="1" noChangeShapeType="1"/>
                </p:cNvSpPr>
                <p:nvPr userDrawn="1"/>
              </p:nvSpPr>
              <p:spPr bwMode="auto">
                <a:xfrm>
                  <a:off x="5783215"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95">
                  <a:extLst>
                    <a:ext uri="{FF2B5EF4-FFF2-40B4-BE49-F238E27FC236}">
                      <a16:creationId xmlns:a16="http://schemas.microsoft.com/office/drawing/2014/main" id="{0172026A-D930-6359-5A8A-BEAB59F536D0}"/>
                    </a:ext>
                  </a:extLst>
                </p:cNvPr>
                <p:cNvSpPr>
                  <a:spLocks noGrp="1" noRot="1" noMove="1" noResize="1" noEditPoints="1" noAdjustHandles="1" noChangeArrowheads="1" noChangeShapeType="1"/>
                </p:cNvSpPr>
                <p:nvPr userDrawn="1"/>
              </p:nvSpPr>
              <p:spPr bwMode="auto">
                <a:xfrm>
                  <a:off x="6318202"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66" name="Group 65">
                <a:extLst>
                  <a:ext uri="{FF2B5EF4-FFF2-40B4-BE49-F238E27FC236}">
                    <a16:creationId xmlns:a16="http://schemas.microsoft.com/office/drawing/2014/main" id="{2F5B7406-2D3C-94AF-4DA5-4370A78D9479}"/>
                  </a:ext>
                </a:extLst>
              </p:cNvPr>
              <p:cNvGrpSpPr>
                <a:grpSpLocks noGrp="1" noUngrp="1" noRot="1" noMove="1" noResize="1"/>
              </p:cNvGrpSpPr>
              <p:nvPr userDrawn="1"/>
            </p:nvGrpSpPr>
            <p:grpSpPr>
              <a:xfrm>
                <a:off x="3644852" y="6695125"/>
                <a:ext cx="1160133" cy="88488"/>
                <a:chOff x="5248227" y="4555175"/>
                <a:chExt cx="1160133" cy="88488"/>
              </a:xfrm>
              <a:grpFill/>
            </p:grpSpPr>
            <p:sp>
              <p:nvSpPr>
                <p:cNvPr id="71" name="Freeform 95">
                  <a:extLst>
                    <a:ext uri="{FF2B5EF4-FFF2-40B4-BE49-F238E27FC236}">
                      <a16:creationId xmlns:a16="http://schemas.microsoft.com/office/drawing/2014/main" id="{6E4C7DCB-0BC2-CEA8-2019-A82CC3279286}"/>
                    </a:ext>
                  </a:extLst>
                </p:cNvPr>
                <p:cNvSpPr>
                  <a:spLocks noGrp="1" noRot="1" noMove="1" noResize="1" noEditPoints="1" noAdjustHandles="1" noChangeArrowheads="1" noChangeShapeType="1"/>
                </p:cNvSpPr>
                <p:nvPr userDrawn="1"/>
              </p:nvSpPr>
              <p:spPr bwMode="auto">
                <a:xfrm>
                  <a:off x="5248227"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95">
                  <a:extLst>
                    <a:ext uri="{FF2B5EF4-FFF2-40B4-BE49-F238E27FC236}">
                      <a16:creationId xmlns:a16="http://schemas.microsoft.com/office/drawing/2014/main" id="{3207CE0A-FE49-CEC0-933F-5274C30D8842}"/>
                    </a:ext>
                  </a:extLst>
                </p:cNvPr>
                <p:cNvSpPr>
                  <a:spLocks noGrp="1" noRot="1" noMove="1" noResize="1" noEditPoints="1" noAdjustHandles="1" noChangeArrowheads="1" noChangeShapeType="1"/>
                </p:cNvSpPr>
                <p:nvPr userDrawn="1"/>
              </p:nvSpPr>
              <p:spPr bwMode="auto">
                <a:xfrm>
                  <a:off x="5783215"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95">
                  <a:extLst>
                    <a:ext uri="{FF2B5EF4-FFF2-40B4-BE49-F238E27FC236}">
                      <a16:creationId xmlns:a16="http://schemas.microsoft.com/office/drawing/2014/main" id="{71C6A356-CD89-5AA4-6597-1BF11056BEE4}"/>
                    </a:ext>
                  </a:extLst>
                </p:cNvPr>
                <p:cNvSpPr>
                  <a:spLocks noGrp="1" noRot="1" noMove="1" noResize="1" noEditPoints="1" noAdjustHandles="1" noChangeArrowheads="1" noChangeShapeType="1"/>
                </p:cNvSpPr>
                <p:nvPr userDrawn="1"/>
              </p:nvSpPr>
              <p:spPr bwMode="auto">
                <a:xfrm>
                  <a:off x="6318202"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67" name="Group 66">
                <a:extLst>
                  <a:ext uri="{FF2B5EF4-FFF2-40B4-BE49-F238E27FC236}">
                    <a16:creationId xmlns:a16="http://schemas.microsoft.com/office/drawing/2014/main" id="{A004D100-08F3-3557-067D-D19946C9BC0C}"/>
                  </a:ext>
                </a:extLst>
              </p:cNvPr>
              <p:cNvGrpSpPr>
                <a:grpSpLocks noGrp="1" noUngrp="1" noRot="1" noMove="1" noResize="1"/>
              </p:cNvGrpSpPr>
              <p:nvPr userDrawn="1"/>
            </p:nvGrpSpPr>
            <p:grpSpPr>
              <a:xfrm>
                <a:off x="6851602" y="6695125"/>
                <a:ext cx="1160133" cy="88488"/>
                <a:chOff x="5248227" y="4555175"/>
                <a:chExt cx="1160133" cy="88488"/>
              </a:xfrm>
              <a:grpFill/>
            </p:grpSpPr>
            <p:sp>
              <p:nvSpPr>
                <p:cNvPr id="68" name="Freeform 95">
                  <a:extLst>
                    <a:ext uri="{FF2B5EF4-FFF2-40B4-BE49-F238E27FC236}">
                      <a16:creationId xmlns:a16="http://schemas.microsoft.com/office/drawing/2014/main" id="{721A4F82-2AD3-66D7-2628-D91E045FE49C}"/>
                    </a:ext>
                  </a:extLst>
                </p:cNvPr>
                <p:cNvSpPr>
                  <a:spLocks noGrp="1" noRot="1" noMove="1" noResize="1" noEditPoints="1" noAdjustHandles="1" noChangeArrowheads="1" noChangeShapeType="1"/>
                </p:cNvSpPr>
                <p:nvPr userDrawn="1"/>
              </p:nvSpPr>
              <p:spPr bwMode="auto">
                <a:xfrm>
                  <a:off x="5248227"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95">
                  <a:extLst>
                    <a:ext uri="{FF2B5EF4-FFF2-40B4-BE49-F238E27FC236}">
                      <a16:creationId xmlns:a16="http://schemas.microsoft.com/office/drawing/2014/main" id="{755C3D09-2B2E-AAD4-AD0F-4764BE26C8EB}"/>
                    </a:ext>
                  </a:extLst>
                </p:cNvPr>
                <p:cNvSpPr>
                  <a:spLocks noGrp="1" noRot="1" noMove="1" noResize="1" noEditPoints="1" noAdjustHandles="1" noChangeArrowheads="1" noChangeShapeType="1"/>
                </p:cNvSpPr>
                <p:nvPr userDrawn="1"/>
              </p:nvSpPr>
              <p:spPr bwMode="auto">
                <a:xfrm>
                  <a:off x="5783215"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95">
                  <a:extLst>
                    <a:ext uri="{FF2B5EF4-FFF2-40B4-BE49-F238E27FC236}">
                      <a16:creationId xmlns:a16="http://schemas.microsoft.com/office/drawing/2014/main" id="{CCF64737-3DB4-5C34-8A38-53A24062AE9D}"/>
                    </a:ext>
                  </a:extLst>
                </p:cNvPr>
                <p:cNvSpPr>
                  <a:spLocks noGrp="1" noRot="1" noMove="1" noResize="1" noEditPoints="1" noAdjustHandles="1" noChangeArrowheads="1" noChangeShapeType="1"/>
                </p:cNvSpPr>
                <p:nvPr userDrawn="1"/>
              </p:nvSpPr>
              <p:spPr bwMode="auto">
                <a:xfrm>
                  <a:off x="6318202"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grpSp>
      <p:sp>
        <p:nvSpPr>
          <p:cNvPr id="6" name="Pictureplaceholder">
            <a:extLst>
              <a:ext uri="{FF2B5EF4-FFF2-40B4-BE49-F238E27FC236}">
                <a16:creationId xmlns:a16="http://schemas.microsoft.com/office/drawing/2014/main" id="{9315929D-D762-A5C0-0D8B-DAEC35D69CA9}"/>
              </a:ext>
            </a:extLst>
          </p:cNvPr>
          <p:cNvSpPr>
            <a:spLocks noGrp="1" noChangeAspect="1"/>
          </p:cNvSpPr>
          <p:nvPr userDrawn="1">
            <p:ph type="pic" sz="quarter" idx="17"/>
          </p:nvPr>
        </p:nvSpPr>
        <p:spPr>
          <a:xfrm>
            <a:off x="6307200" y="355510"/>
            <a:ext cx="4737600" cy="4737600"/>
          </a:xfrm>
          <a:custGeom>
            <a:avLst/>
            <a:gdLst>
              <a:gd name="connsiteX0" fmla="*/ 1893604 w 4734000"/>
              <a:gd name="connsiteY0" fmla="*/ 0 h 4734000"/>
              <a:gd name="connsiteX1" fmla="*/ 2841049 w 4734000"/>
              <a:gd name="connsiteY1" fmla="*/ 0 h 4734000"/>
              <a:gd name="connsiteX2" fmla="*/ 3156821 w 4734000"/>
              <a:gd name="connsiteY2" fmla="*/ 315772 h 4734000"/>
              <a:gd name="connsiteX3" fmla="*/ 3156821 w 4734000"/>
              <a:gd name="connsiteY3" fmla="*/ 1342547 h 4734000"/>
              <a:gd name="connsiteX4" fmla="*/ 3393650 w 4734000"/>
              <a:gd name="connsiteY4" fmla="*/ 1579376 h 4734000"/>
              <a:gd name="connsiteX5" fmla="*/ 4420167 w 4734000"/>
              <a:gd name="connsiteY5" fmla="*/ 1579376 h 4734000"/>
              <a:gd name="connsiteX6" fmla="*/ 4729524 w 4734000"/>
              <a:gd name="connsiteY6" fmla="*/ 1831509 h 4734000"/>
              <a:gd name="connsiteX7" fmla="*/ 4734000 w 4734000"/>
              <a:gd name="connsiteY7" fmla="*/ 1875914 h 4734000"/>
              <a:gd name="connsiteX8" fmla="*/ 4734000 w 4734000"/>
              <a:gd name="connsiteY8" fmla="*/ 2861827 h 4734000"/>
              <a:gd name="connsiteX9" fmla="*/ 4729524 w 4734000"/>
              <a:gd name="connsiteY9" fmla="*/ 2906232 h 4734000"/>
              <a:gd name="connsiteX10" fmla="*/ 4420167 w 4734000"/>
              <a:gd name="connsiteY10" fmla="*/ 3158365 h 4734000"/>
              <a:gd name="connsiteX11" fmla="*/ 3393650 w 4734000"/>
              <a:gd name="connsiteY11" fmla="*/ 3158365 h 4734000"/>
              <a:gd name="connsiteX12" fmla="*/ 3156821 w 4734000"/>
              <a:gd name="connsiteY12" fmla="*/ 3395194 h 4734000"/>
              <a:gd name="connsiteX13" fmla="*/ 3156821 w 4734000"/>
              <a:gd name="connsiteY13" fmla="*/ 4421711 h 4734000"/>
              <a:gd name="connsiteX14" fmla="*/ 2904688 w 4734000"/>
              <a:gd name="connsiteY14" fmla="*/ 4731068 h 4734000"/>
              <a:gd name="connsiteX15" fmla="*/ 2875601 w 4734000"/>
              <a:gd name="connsiteY15" fmla="*/ 4734000 h 4734000"/>
              <a:gd name="connsiteX16" fmla="*/ 1861483 w 4734000"/>
              <a:gd name="connsiteY16" fmla="*/ 4734000 h 4734000"/>
              <a:gd name="connsiteX17" fmla="*/ 1829836 w 4734000"/>
              <a:gd name="connsiteY17" fmla="*/ 4730810 h 4734000"/>
              <a:gd name="connsiteX18" fmla="*/ 1577703 w 4734000"/>
              <a:gd name="connsiteY18" fmla="*/ 4421453 h 4734000"/>
              <a:gd name="connsiteX19" fmla="*/ 1577703 w 4734000"/>
              <a:gd name="connsiteY19" fmla="*/ 3394936 h 4734000"/>
              <a:gd name="connsiteX20" fmla="*/ 1340874 w 4734000"/>
              <a:gd name="connsiteY20" fmla="*/ 3158107 h 4734000"/>
              <a:gd name="connsiteX21" fmla="*/ 314357 w 4734000"/>
              <a:gd name="connsiteY21" fmla="*/ 3158107 h 4734000"/>
              <a:gd name="connsiteX22" fmla="*/ 5001 w 4734000"/>
              <a:gd name="connsiteY22" fmla="*/ 2905974 h 4734000"/>
              <a:gd name="connsiteX23" fmla="*/ 0 w 4734000"/>
              <a:gd name="connsiteY23" fmla="*/ 2856372 h 4734000"/>
              <a:gd name="connsiteX24" fmla="*/ 0 w 4734000"/>
              <a:gd name="connsiteY24" fmla="*/ 1880853 h 4734000"/>
              <a:gd name="connsiteX25" fmla="*/ 5001 w 4734000"/>
              <a:gd name="connsiteY25" fmla="*/ 1831251 h 4734000"/>
              <a:gd name="connsiteX26" fmla="*/ 314357 w 4734000"/>
              <a:gd name="connsiteY26" fmla="*/ 1579118 h 4734000"/>
              <a:gd name="connsiteX27" fmla="*/ 1341003 w 4734000"/>
              <a:gd name="connsiteY27" fmla="*/ 1579118 h 4734000"/>
              <a:gd name="connsiteX28" fmla="*/ 1577832 w 4734000"/>
              <a:gd name="connsiteY28" fmla="*/ 1342289 h 4734000"/>
              <a:gd name="connsiteX29" fmla="*/ 1577832 w 4734000"/>
              <a:gd name="connsiteY29" fmla="*/ 315772 h 4734000"/>
              <a:gd name="connsiteX30" fmla="*/ 1893604 w 4734000"/>
              <a:gd name="connsiteY30" fmla="*/ 0 h 473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4734000" h="4734000">
                <a:moveTo>
                  <a:pt x="1893604" y="0"/>
                </a:moveTo>
                <a:lnTo>
                  <a:pt x="2841049" y="0"/>
                </a:lnTo>
                <a:cubicBezTo>
                  <a:pt x="3015446" y="0"/>
                  <a:pt x="3156821" y="141375"/>
                  <a:pt x="3156821" y="315772"/>
                </a:cubicBezTo>
                <a:lnTo>
                  <a:pt x="3156821" y="1342547"/>
                </a:lnTo>
                <a:cubicBezTo>
                  <a:pt x="3156821" y="1473345"/>
                  <a:pt x="3262852" y="1579376"/>
                  <a:pt x="3393650" y="1579376"/>
                </a:cubicBezTo>
                <a:lnTo>
                  <a:pt x="4420167" y="1579376"/>
                </a:lnTo>
                <a:cubicBezTo>
                  <a:pt x="4572764" y="1579376"/>
                  <a:pt x="4700079" y="1687616"/>
                  <a:pt x="4729524" y="1831509"/>
                </a:cubicBezTo>
                <a:lnTo>
                  <a:pt x="4734000" y="1875914"/>
                </a:lnTo>
                <a:lnTo>
                  <a:pt x="4734000" y="2861827"/>
                </a:lnTo>
                <a:lnTo>
                  <a:pt x="4729524" y="2906232"/>
                </a:lnTo>
                <a:cubicBezTo>
                  <a:pt x="4700079" y="3050125"/>
                  <a:pt x="4572764" y="3158365"/>
                  <a:pt x="4420167" y="3158365"/>
                </a:cubicBezTo>
                <a:lnTo>
                  <a:pt x="3393650" y="3158365"/>
                </a:lnTo>
                <a:cubicBezTo>
                  <a:pt x="3262852" y="3158365"/>
                  <a:pt x="3156821" y="3264396"/>
                  <a:pt x="3156821" y="3395194"/>
                </a:cubicBezTo>
                <a:lnTo>
                  <a:pt x="3156821" y="4421711"/>
                </a:lnTo>
                <a:cubicBezTo>
                  <a:pt x="3156821" y="4574309"/>
                  <a:pt x="3048581" y="4701624"/>
                  <a:pt x="2904688" y="4731068"/>
                </a:cubicBezTo>
                <a:lnTo>
                  <a:pt x="2875601" y="4734000"/>
                </a:lnTo>
                <a:lnTo>
                  <a:pt x="1861483" y="4734000"/>
                </a:lnTo>
                <a:lnTo>
                  <a:pt x="1829836" y="4730810"/>
                </a:lnTo>
                <a:cubicBezTo>
                  <a:pt x="1685944" y="4701366"/>
                  <a:pt x="1577703" y="4574051"/>
                  <a:pt x="1577703" y="4421453"/>
                </a:cubicBezTo>
                <a:lnTo>
                  <a:pt x="1577703" y="3394936"/>
                </a:lnTo>
                <a:cubicBezTo>
                  <a:pt x="1577703" y="3264138"/>
                  <a:pt x="1471672" y="3158107"/>
                  <a:pt x="1340874" y="3158107"/>
                </a:cubicBezTo>
                <a:lnTo>
                  <a:pt x="314357" y="3158107"/>
                </a:lnTo>
                <a:cubicBezTo>
                  <a:pt x="161760" y="3158107"/>
                  <a:pt x="34445" y="3049867"/>
                  <a:pt x="5001" y="2905974"/>
                </a:cubicBezTo>
                <a:lnTo>
                  <a:pt x="0" y="2856372"/>
                </a:lnTo>
                <a:lnTo>
                  <a:pt x="0" y="1880853"/>
                </a:lnTo>
                <a:lnTo>
                  <a:pt x="5001" y="1831251"/>
                </a:lnTo>
                <a:cubicBezTo>
                  <a:pt x="34445" y="1687358"/>
                  <a:pt x="161760" y="1579118"/>
                  <a:pt x="314357" y="1579118"/>
                </a:cubicBezTo>
                <a:lnTo>
                  <a:pt x="1341003" y="1579118"/>
                </a:lnTo>
                <a:cubicBezTo>
                  <a:pt x="1471801" y="1579118"/>
                  <a:pt x="1577832" y="1473087"/>
                  <a:pt x="1577832" y="1342289"/>
                </a:cubicBezTo>
                <a:lnTo>
                  <a:pt x="1577832" y="315772"/>
                </a:lnTo>
                <a:cubicBezTo>
                  <a:pt x="1577832" y="141375"/>
                  <a:pt x="1719207" y="0"/>
                  <a:pt x="1893604" y="0"/>
                </a:cubicBezTo>
                <a:close/>
              </a:path>
            </a:pathLst>
          </a:custGeom>
          <a:solidFill>
            <a:srgbClr val="BFBFBF"/>
          </a:solidFill>
        </p:spPr>
        <p:txBody>
          <a:bodyPr wrap="square" tIns="576000" anchor="ctr" anchorCtr="0">
            <a:noAutofit/>
          </a:bodyPr>
          <a:lstStyle>
            <a:lvl1pPr marL="0" indent="0" algn="ctr">
              <a:buNone/>
              <a:defRPr sz="1600">
                <a:solidFill>
                  <a:schemeClr val="bg1"/>
                </a:solidFill>
              </a:defRPr>
            </a:lvl1pPr>
          </a:lstStyle>
          <a:p>
            <a:r>
              <a:rPr lang="en-US"/>
              <a:t>Click icon to add picture</a:t>
            </a:r>
          </a:p>
        </p:txBody>
      </p:sp>
      <p:sp>
        <p:nvSpPr>
          <p:cNvPr id="12" name="Text Placeholder 2">
            <a:extLst>
              <a:ext uri="{FF2B5EF4-FFF2-40B4-BE49-F238E27FC236}">
                <a16:creationId xmlns:a16="http://schemas.microsoft.com/office/drawing/2014/main" id="{2F83CEE2-D054-32A0-6C60-6A2F9D650ADE}"/>
              </a:ext>
            </a:extLst>
          </p:cNvPr>
          <p:cNvSpPr>
            <a:spLocks noGrp="1"/>
          </p:cNvSpPr>
          <p:nvPr userDrawn="1">
            <p:ph type="body" sz="quarter" idx="13" hasCustomPrompt="1"/>
          </p:nvPr>
        </p:nvSpPr>
        <p:spPr>
          <a:xfrm>
            <a:off x="358776" y="1327356"/>
            <a:ext cx="4676774" cy="3960000"/>
          </a:xfrm>
        </p:spPr>
        <p:txBody>
          <a:bodyPr tIns="0" anchor="t" anchorCtr="0"/>
          <a:lstStyle>
            <a:lvl1pPr marL="0" indent="0">
              <a:lnSpc>
                <a:spcPct val="100000"/>
              </a:lnSpc>
              <a:spcBef>
                <a:spcPts val="0"/>
              </a:spcBef>
              <a:spcAft>
                <a:spcPts val="4500"/>
              </a:spcAft>
              <a:buFont typeface="Arial" panose="020B0604020202020204" pitchFamily="34" charset="0"/>
              <a:buChar char="​"/>
              <a:defRPr sz="4000" i="0">
                <a:solidFill>
                  <a:schemeClr val="tx2"/>
                </a:solidFill>
                <a:latin typeface="+mj-lt"/>
              </a:defRPr>
            </a:lvl1pPr>
            <a:lvl2pPr marL="0" indent="0">
              <a:lnSpc>
                <a:spcPct val="100000"/>
              </a:lnSpc>
              <a:spcBef>
                <a:spcPts val="0"/>
              </a:spcBef>
              <a:spcAft>
                <a:spcPts val="600"/>
              </a:spcAft>
              <a:buFont typeface="Arial" panose="020B0604020202020204" pitchFamily="34" charset="0"/>
              <a:buChar char="​"/>
              <a:defRPr sz="1400" b="0" cap="all" spc="0" baseline="0">
                <a:solidFill>
                  <a:schemeClr val="tx2"/>
                </a:solidFill>
                <a:latin typeface="Consolas" panose="020B0609020204030204" pitchFamily="49" charset="0"/>
              </a:defRPr>
            </a:lvl2pPr>
            <a:lvl3pPr marL="0" indent="0">
              <a:lnSpc>
                <a:spcPct val="100000"/>
              </a:lnSpc>
              <a:spcBef>
                <a:spcPts val="0"/>
              </a:spcBef>
              <a:spcAft>
                <a:spcPts val="600"/>
              </a:spcAft>
              <a:buFont typeface="Arial" panose="020B0604020202020204" pitchFamily="34" charset="0"/>
              <a:buNone/>
              <a:defRPr sz="1400" b="0" cap="all" spc="0" baseline="0">
                <a:solidFill>
                  <a:schemeClr val="tx2"/>
                </a:solidFill>
                <a:latin typeface="Consolas" panose="020B0609020204030204" pitchFamily="49" charset="0"/>
              </a:defRPr>
            </a:lvl3pPr>
            <a:lvl4pPr marL="0" indent="0">
              <a:lnSpc>
                <a:spcPct val="100000"/>
              </a:lnSpc>
              <a:spcBef>
                <a:spcPts val="0"/>
              </a:spcBef>
              <a:spcAft>
                <a:spcPts val="600"/>
              </a:spcAft>
              <a:buFont typeface="Arial" panose="020B0604020202020204" pitchFamily="34" charset="0"/>
              <a:buChar char="​"/>
              <a:defRPr sz="1400" b="0" cap="all" spc="0" baseline="0">
                <a:solidFill>
                  <a:schemeClr val="tx2"/>
                </a:solidFill>
                <a:latin typeface="Consolas" panose="020B0609020204030204" pitchFamily="49" charset="0"/>
              </a:defRPr>
            </a:lvl4pPr>
            <a:lvl5pPr marL="0" indent="0">
              <a:lnSpc>
                <a:spcPct val="100000"/>
              </a:lnSpc>
              <a:spcBef>
                <a:spcPts val="0"/>
              </a:spcBef>
              <a:spcAft>
                <a:spcPts val="600"/>
              </a:spcAft>
              <a:buFont typeface="Arial" panose="020B0604020202020204" pitchFamily="34" charset="0"/>
              <a:buChar char="​"/>
              <a:defRPr sz="1400" b="0" cap="all" spc="0" baseline="0">
                <a:solidFill>
                  <a:schemeClr val="tx2"/>
                </a:solidFill>
                <a:latin typeface="Consolas" panose="020B0609020204030204" pitchFamily="49" charset="0"/>
              </a:defRPr>
            </a:lvl5pPr>
            <a:lvl6pPr marL="0" indent="0">
              <a:lnSpc>
                <a:spcPct val="100000"/>
              </a:lnSpc>
              <a:spcBef>
                <a:spcPts val="0"/>
              </a:spcBef>
              <a:spcAft>
                <a:spcPts val="600"/>
              </a:spcAft>
              <a:buFont typeface="Arial" panose="020B0604020202020204" pitchFamily="34" charset="0"/>
              <a:buChar char="​"/>
              <a:defRPr sz="1400" b="0" cap="all" spc="0" baseline="0">
                <a:solidFill>
                  <a:schemeClr val="tx2"/>
                </a:solidFill>
                <a:latin typeface="Consolas" panose="020B0609020204030204" pitchFamily="49" charset="0"/>
              </a:defRPr>
            </a:lvl6pPr>
            <a:lvl7pPr marL="0" indent="0">
              <a:lnSpc>
                <a:spcPct val="100000"/>
              </a:lnSpc>
              <a:spcBef>
                <a:spcPts val="0"/>
              </a:spcBef>
              <a:spcAft>
                <a:spcPts val="600"/>
              </a:spcAft>
              <a:buFont typeface="Arial" panose="020B0604020202020204" pitchFamily="34" charset="0"/>
              <a:buChar char="​"/>
              <a:defRPr sz="1400" b="0" cap="all" spc="0" baseline="0">
                <a:solidFill>
                  <a:schemeClr val="tx2"/>
                </a:solidFill>
                <a:latin typeface="Consolas" panose="020B0609020204030204" pitchFamily="49" charset="0"/>
              </a:defRPr>
            </a:lvl7pPr>
            <a:lvl8pPr marL="0" indent="0">
              <a:lnSpc>
                <a:spcPct val="100000"/>
              </a:lnSpc>
              <a:spcBef>
                <a:spcPts val="0"/>
              </a:spcBef>
              <a:spcAft>
                <a:spcPts val="600"/>
              </a:spcAft>
              <a:buFont typeface="Arial" panose="020B0604020202020204" pitchFamily="34" charset="0"/>
              <a:buChar char="​"/>
              <a:defRPr sz="1400" b="0" cap="all" spc="0" baseline="0">
                <a:solidFill>
                  <a:schemeClr val="tx2"/>
                </a:solidFill>
                <a:latin typeface="Consolas" panose="020B0609020204030204" pitchFamily="49" charset="0"/>
              </a:defRPr>
            </a:lvl8pPr>
            <a:lvl9pPr marL="0" indent="0">
              <a:lnSpc>
                <a:spcPct val="100000"/>
              </a:lnSpc>
              <a:spcBef>
                <a:spcPts val="0"/>
              </a:spcBef>
              <a:spcAft>
                <a:spcPts val="600"/>
              </a:spcAft>
              <a:buFont typeface="Arial" panose="020B0604020202020204" pitchFamily="34" charset="0"/>
              <a:buChar char="​"/>
              <a:defRPr sz="1400" b="0" cap="all" spc="0" baseline="0">
                <a:solidFill>
                  <a:schemeClr val="tx2"/>
                </a:solidFill>
                <a:latin typeface="Consolas" panose="020B0609020204030204" pitchFamily="49" charset="0"/>
              </a:defRPr>
            </a:lvl9pPr>
          </a:lstStyle>
          <a:p>
            <a:pPr marL="0" marR="0" lvl="0" indent="0" algn="l" defTabSz="914400" rtl="0" eaLnBrk="1" fontAlgn="auto" latinLnBrk="0" hangingPunct="1">
              <a:lnSpc>
                <a:spcPct val="100000"/>
              </a:lnSpc>
              <a:spcBef>
                <a:spcPts val="0"/>
              </a:spcBef>
              <a:spcAft>
                <a:spcPts val="4500"/>
              </a:spcAft>
              <a:buClrTx/>
              <a:buSzPct val="90000"/>
              <a:buFont typeface="Arial" panose="020B0604020202020204" pitchFamily="34" charset="0"/>
              <a:buChar char="​"/>
              <a:tabLst/>
              <a:defRPr/>
            </a:pPr>
            <a:r>
              <a:rPr lang="en-US"/>
              <a:t>Click to add a key thought, stat or quote text                   </a:t>
            </a:r>
            <a:r>
              <a:rPr lang="en-US" noProof="0"/>
              <a:t>Enter &amp; TAB to view next text style</a:t>
            </a:r>
            <a:endParaRPr lang="en-US"/>
          </a:p>
          <a:p>
            <a:pPr lvl="1"/>
            <a:r>
              <a:rPr lang="en-US" noProof="0"/>
              <a:t>Add name here</a:t>
            </a:r>
            <a:endParaRPr lang="en-US"/>
          </a:p>
        </p:txBody>
      </p:sp>
      <p:sp>
        <p:nvSpPr>
          <p:cNvPr id="4" name="Legal dynamic" descr="{&quot;templafy&quot;:{&quot;id&quot;:&quot;3c55543a-7e3e-4891-96ae-af1162c2e982&quot;}}" title="Form.Cigna_Confidentiality.EvernorthConfidentiality">
            <a:extLst>
              <a:ext uri="{FF2B5EF4-FFF2-40B4-BE49-F238E27FC236}">
                <a16:creationId xmlns:a16="http://schemas.microsoft.com/office/drawing/2014/main" id="{7551AE01-EE7C-0BFC-DDDB-F7BD048FCB81}"/>
              </a:ext>
            </a:extLst>
          </p:cNvPr>
          <p:cNvSpPr/>
          <p:nvPr userDrawn="1"/>
        </p:nvSpPr>
        <p:spPr>
          <a:xfrm>
            <a:off x="5923280" y="6217200"/>
            <a:ext cx="44316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r">
              <a:lnSpc>
                <a:spcPct val="90000"/>
              </a:lnSpc>
            </a:pPr>
            <a:r>
              <a:rPr lang="en-US" sz="1000" b="0" i="0" cap="none" baseline="0">
                <a:solidFill>
                  <a:srgbClr val="002F32"/>
                </a:solidFill>
                <a:effectLst/>
                <a:latin typeface="Arial Narrow" panose="020B0604020202020204" pitchFamily="34" charset="0"/>
                <a:ea typeface="Arial" panose="020B0604020202020204" pitchFamily="34" charset="0"/>
                <a:cs typeface="Arial Narrow" panose="020B0604020202020204" pitchFamily="34" charset="0"/>
              </a:rPr>
              <a:t>Confidential, unpublished property of Evernorth Health Services. Do not duplicate or distribute. Use and distribution limited solely to authorized personnel. © 2024 Evernorth Health Services.</a:t>
            </a:r>
          </a:p>
        </p:txBody>
      </p:sp>
      <p:sp>
        <p:nvSpPr>
          <p:cNvPr id="5" name="Internal Stamp dynamic" descr="{&quot;templafy&quot;:{&quot;id&quot;:&quot;3a0803cc-2c79-497c-b183-0a60e1ce7ca8&quot;}}" title="Form.Cigna_Confidentiality.Cigna_confidentiality">
            <a:extLst>
              <a:ext uri="{FF2B5EF4-FFF2-40B4-BE49-F238E27FC236}">
                <a16:creationId xmlns:a16="http://schemas.microsoft.com/office/drawing/2014/main" id="{81FC5392-C6AA-30C1-C596-4C3C7B220DC1}"/>
              </a:ext>
            </a:extLst>
          </p:cNvPr>
          <p:cNvSpPr/>
          <p:nvPr userDrawn="1"/>
        </p:nvSpPr>
        <p:spPr>
          <a:xfrm>
            <a:off x="3276000" y="6216565"/>
            <a:ext cx="19404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lnSpc>
                <a:spcPct val="90000"/>
              </a:lnSpc>
            </a:pPr>
            <a:r>
              <a:rPr lang="en-US" sz="1000" b="0" i="0" kern="1200" cap="none" baseline="0" noProof="0">
                <a:solidFill>
                  <a:srgbClr val="002F32"/>
                </a:solidFill>
                <a:effectLst/>
                <a:latin typeface="Arial Narrow" panose="020B0604020202020204" pitchFamily="34" charset="0"/>
                <a:ea typeface="+mn-ea"/>
                <a:cs typeface="+mn-cs"/>
              </a:rPr>
              <a:t>For internal use only. Use and distribution limited solely to authorized personnel.</a:t>
            </a:r>
          </a:p>
        </p:txBody>
      </p:sp>
      <p:pic>
        <p:nvPicPr>
          <p:cNvPr id="8" name="Dynamic logo hypermint" descr="{&quot;templafy&quot;:{&quot;id&quot;:&quot;c57e3882-cd26-4a92-a7f5-11d50f6c258f&quot;}}">
            <a:extLst>
              <a:ext uri="{FF2B5EF4-FFF2-40B4-BE49-F238E27FC236}">
                <a16:creationId xmlns:a16="http://schemas.microsoft.com/office/drawing/2014/main" id="{1593FB31-7D4D-C5AF-F71D-094FD7EA3F9B}"/>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346677" y="5882399"/>
            <a:ext cx="2145868" cy="756094"/>
          </a:xfrm>
          <a:prstGeom prst="rect">
            <a:avLst/>
          </a:prstGeom>
        </p:spPr>
      </p:pic>
      <p:sp>
        <p:nvSpPr>
          <p:cNvPr id="15" name="Slide Number Placeholder 14">
            <a:extLst>
              <a:ext uri="{FF2B5EF4-FFF2-40B4-BE49-F238E27FC236}">
                <a16:creationId xmlns:a16="http://schemas.microsoft.com/office/drawing/2014/main" id="{ECD36F20-0F91-EAA5-7FCE-30C9BEA03A96}"/>
              </a:ext>
            </a:extLst>
          </p:cNvPr>
          <p:cNvSpPr>
            <a:spLocks noGrp="1"/>
          </p:cNvSpPr>
          <p:nvPr userDrawn="1">
            <p:ph type="sldNum" sz="quarter" idx="15"/>
          </p:nvPr>
        </p:nvSpPr>
        <p:spPr/>
        <p:txBody>
          <a:bodyPr/>
          <a:lstStyle>
            <a:lvl1pPr>
              <a:defRPr>
                <a:solidFill>
                  <a:srgbClr val="002F32"/>
                </a:solidFill>
              </a:defRPr>
            </a:lvl1pPr>
          </a:lstStyle>
          <a:p>
            <a:fld id="{23AA811B-2EBD-4900-905E-5BE206449611}" type="slidenum">
              <a:rPr lang="en-US" smtClean="0"/>
              <a:pPr/>
              <a:t>‹#›</a:t>
            </a:fld>
            <a:endParaRPr lang="en-US"/>
          </a:p>
        </p:txBody>
      </p:sp>
      <p:sp>
        <p:nvSpPr>
          <p:cNvPr id="7" name="Date Placeholder 5">
            <a:extLst>
              <a:ext uri="{FF2B5EF4-FFF2-40B4-BE49-F238E27FC236}">
                <a16:creationId xmlns:a16="http://schemas.microsoft.com/office/drawing/2014/main" id="{4D48462C-FE43-8DF8-CAAC-1449A8D3CCF0}"/>
              </a:ext>
            </a:extLst>
          </p:cNvPr>
          <p:cNvSpPr>
            <a:spLocks noGrp="1"/>
          </p:cNvSpPr>
          <p:nvPr>
            <p:ph type="dt" sz="half" idx="16"/>
          </p:nvPr>
        </p:nvSpPr>
        <p:spPr>
          <a:xfrm>
            <a:off x="10630800" y="6364800"/>
            <a:ext cx="691200" cy="180000"/>
          </a:xfrm>
        </p:spPr>
        <p:txBody>
          <a:bodyPr/>
          <a:lstStyle>
            <a:lvl1pPr>
              <a:defRPr>
                <a:solidFill>
                  <a:srgbClr val="002F32"/>
                </a:solidFill>
              </a:defRPr>
            </a:lvl1pPr>
          </a:lstStyle>
          <a:p>
            <a:fld id="{B118041E-2DAD-480C-AEE4-E661A097CFE4}" type="datetime1">
              <a:rPr lang="en-US" smtClean="0"/>
              <a:pPr/>
              <a:t>7/17/2026</a:t>
            </a:fld>
            <a:endParaRPr lang="en-US"/>
          </a:p>
        </p:txBody>
      </p:sp>
    </p:spTree>
    <p:extLst>
      <p:ext uri="{BB962C8B-B14F-4D97-AF65-F5344CB8AC3E}">
        <p14:creationId xmlns:p14="http://schemas.microsoft.com/office/powerpoint/2010/main" val="2768010401"/>
      </p:ext>
    </p:extLst>
  </p:cSld>
  <p:clrMapOvr>
    <a:overrideClrMapping bg1="dk1" tx1="lt1" bg2="dk2" tx2="lt2" accent1="accent1" accent2="accent2" accent3="accent3" accent4="accent4" accent5="accent5" accent6="accent6" hlink="hlink" folHlink="folHlink"/>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C. Quote and Image">
    <p:bg>
      <p:bgPr>
        <a:solidFill>
          <a:srgbClr val="035C67"/>
        </a:solidFill>
        <a:effectLst/>
      </p:bgPr>
    </p:bg>
    <p:spTree>
      <p:nvGrpSpPr>
        <p:cNvPr id="1" name=""/>
        <p:cNvGrpSpPr/>
        <p:nvPr/>
      </p:nvGrpSpPr>
      <p:grpSpPr>
        <a:xfrm>
          <a:off x="0" y="0"/>
          <a:ext cx="0" cy="0"/>
          <a:chOff x="0" y="0"/>
          <a:chExt cx="0" cy="0"/>
        </a:xfrm>
      </p:grpSpPr>
      <p:sp>
        <p:nvSpPr>
          <p:cNvPr id="3" name="Background">
            <a:extLst>
              <a:ext uri="{FF2B5EF4-FFF2-40B4-BE49-F238E27FC236}">
                <a16:creationId xmlns:a16="http://schemas.microsoft.com/office/drawing/2014/main" id="{ACF02C55-7208-48B3-80BE-7F51B362FBEA}"/>
              </a:ext>
            </a:extLst>
          </p:cNvPr>
          <p:cNvSpPr>
            <a:spLocks noGrp="1" noRot="1" noMove="1" noResize="1" noEditPoints="1" noAdjustHandles="1" noChangeArrowheads="1" noChangeShapeType="1"/>
          </p:cNvSpPr>
          <p:nvPr userDrawn="1"/>
        </p:nvSpPr>
        <p:spPr bwMode="white">
          <a:xfrm>
            <a:off x="0" y="0"/>
            <a:ext cx="12192000" cy="6858000"/>
          </a:xfrm>
          <a:prstGeom prst="rect">
            <a:avLst/>
          </a:prstGeom>
          <a:solidFill>
            <a:srgbClr val="035C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a:solidFill>
                <a:schemeClr val="tx1"/>
              </a:solidFill>
            </a:endParaRPr>
          </a:p>
        </p:txBody>
      </p:sp>
      <p:grpSp>
        <p:nvGrpSpPr>
          <p:cNvPr id="67" name="Group 66">
            <a:extLst>
              <a:ext uri="{FF2B5EF4-FFF2-40B4-BE49-F238E27FC236}">
                <a16:creationId xmlns:a16="http://schemas.microsoft.com/office/drawing/2014/main" id="{AB10166E-4F94-4F96-F07B-3C5AE5FEEC08}"/>
              </a:ext>
            </a:extLst>
          </p:cNvPr>
          <p:cNvGrpSpPr>
            <a:grpSpLocks noGrp="1" noUngrp="1" noRot="1" noMove="1" noResize="1"/>
          </p:cNvGrpSpPr>
          <p:nvPr userDrawn="1"/>
        </p:nvGrpSpPr>
        <p:grpSpPr>
          <a:xfrm>
            <a:off x="3538575" y="4314726"/>
            <a:ext cx="8681999" cy="2543274"/>
            <a:chOff x="3538575" y="4314726"/>
            <a:chExt cx="8681999" cy="2543274"/>
          </a:xfrm>
        </p:grpSpPr>
        <p:sp>
          <p:nvSpPr>
            <p:cNvPr id="11" name="Freeform: Shape 10">
              <a:extLst>
                <a:ext uri="{FF2B5EF4-FFF2-40B4-BE49-F238E27FC236}">
                  <a16:creationId xmlns:a16="http://schemas.microsoft.com/office/drawing/2014/main" id="{267D7CD5-D8E3-4613-43BC-EA48CD5778DD}"/>
                </a:ext>
              </a:extLst>
            </p:cNvPr>
            <p:cNvSpPr>
              <a:spLocks noGrp="1" noRot="1" noMove="1" noResize="1" noEditPoints="1" noAdjustHandles="1" noChangeArrowheads="1" noChangeShapeType="1"/>
            </p:cNvSpPr>
            <p:nvPr userDrawn="1"/>
          </p:nvSpPr>
          <p:spPr>
            <a:xfrm>
              <a:off x="9086175" y="4314726"/>
              <a:ext cx="3134399" cy="2543274"/>
            </a:xfrm>
            <a:custGeom>
              <a:avLst/>
              <a:gdLst>
                <a:gd name="connsiteX0" fmla="*/ 1914660 w 3134399"/>
                <a:gd name="connsiteY0" fmla="*/ 0 h 2543274"/>
                <a:gd name="connsiteX1" fmla="*/ 2871990 w 3134399"/>
                <a:gd name="connsiteY1" fmla="*/ 0 h 2543274"/>
                <a:gd name="connsiteX2" fmla="*/ 3118253 w 3134399"/>
                <a:gd name="connsiteY2" fmla="*/ 116098 h 2543274"/>
                <a:gd name="connsiteX3" fmla="*/ 3134399 w 3134399"/>
                <a:gd name="connsiteY3" fmla="*/ 142718 h 2543274"/>
                <a:gd name="connsiteX4" fmla="*/ 3134399 w 3134399"/>
                <a:gd name="connsiteY4" fmla="*/ 2543274 h 2543274"/>
                <a:gd name="connsiteX5" fmla="*/ 0 w 3134399"/>
                <a:gd name="connsiteY5" fmla="*/ 2543274 h 2543274"/>
                <a:gd name="connsiteX6" fmla="*/ 0 w 3134399"/>
                <a:gd name="connsiteY6" fmla="*/ 1914659 h 2543274"/>
                <a:gd name="connsiteX7" fmla="*/ 319110 w 3134399"/>
                <a:gd name="connsiteY7" fmla="*/ 1595549 h 2543274"/>
                <a:gd name="connsiteX8" fmla="*/ 1356217 w 3134399"/>
                <a:gd name="connsiteY8" fmla="*/ 1595549 h 2543274"/>
                <a:gd name="connsiteX9" fmla="*/ 1595550 w 3134399"/>
                <a:gd name="connsiteY9" fmla="*/ 1356217 h 2543274"/>
                <a:gd name="connsiteX10" fmla="*/ 1595550 w 3134399"/>
                <a:gd name="connsiteY10" fmla="*/ 319110 h 2543274"/>
                <a:gd name="connsiteX11" fmla="*/ 1914660 w 3134399"/>
                <a:gd name="connsiteY11" fmla="*/ 0 h 25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34399" h="2543274">
                  <a:moveTo>
                    <a:pt x="1914660" y="0"/>
                  </a:moveTo>
                  <a:lnTo>
                    <a:pt x="2871990" y="0"/>
                  </a:lnTo>
                  <a:cubicBezTo>
                    <a:pt x="2971163" y="0"/>
                    <a:pt x="3059735" y="45184"/>
                    <a:pt x="3118253" y="116098"/>
                  </a:cubicBezTo>
                  <a:lnTo>
                    <a:pt x="3134399" y="142718"/>
                  </a:lnTo>
                  <a:lnTo>
                    <a:pt x="3134399" y="2543274"/>
                  </a:lnTo>
                  <a:lnTo>
                    <a:pt x="0" y="2543274"/>
                  </a:lnTo>
                  <a:lnTo>
                    <a:pt x="0" y="1914659"/>
                  </a:lnTo>
                  <a:cubicBezTo>
                    <a:pt x="0" y="1738351"/>
                    <a:pt x="142802" y="1595549"/>
                    <a:pt x="319110" y="1595549"/>
                  </a:cubicBezTo>
                  <a:lnTo>
                    <a:pt x="1356217" y="1595549"/>
                  </a:lnTo>
                  <a:cubicBezTo>
                    <a:pt x="1488448" y="1595549"/>
                    <a:pt x="1595550" y="1488448"/>
                    <a:pt x="1595550" y="1356217"/>
                  </a:cubicBezTo>
                  <a:lnTo>
                    <a:pt x="1595550" y="319110"/>
                  </a:lnTo>
                  <a:cubicBezTo>
                    <a:pt x="1595550" y="142802"/>
                    <a:pt x="1738352" y="0"/>
                    <a:pt x="1914660" y="0"/>
                  </a:cubicBezTo>
                  <a:close/>
                </a:path>
              </a:pathLst>
            </a:cu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72000" tIns="36000" rIns="72000" bIns="36000" rtlCol="0" anchor="ctr">
              <a:noAutofit/>
            </a:bodyPr>
            <a:lstStyle/>
            <a:p>
              <a:pPr algn="ctr"/>
              <a:endParaRPr lang="en-US" sz="2000" noProof="0"/>
            </a:p>
          </p:txBody>
        </p:sp>
        <p:sp>
          <p:nvSpPr>
            <p:cNvPr id="16" name="Freeform 17">
              <a:extLst>
                <a:ext uri="{FF2B5EF4-FFF2-40B4-BE49-F238E27FC236}">
                  <a16:creationId xmlns:a16="http://schemas.microsoft.com/office/drawing/2014/main" id="{133A65BB-5447-C6CE-181A-428F387BF160}"/>
                </a:ext>
              </a:extLst>
            </p:cNvPr>
            <p:cNvSpPr>
              <a:spLocks noGrp="1" noRot="1" noMove="1" noResize="1" noEditPoints="1" noAdjustHandles="1" noChangeArrowheads="1" noChangeShapeType="1"/>
            </p:cNvSpPr>
            <p:nvPr userDrawn="1"/>
          </p:nvSpPr>
          <p:spPr>
            <a:xfrm>
              <a:off x="3538575" y="4314726"/>
              <a:ext cx="4752000" cy="2543274"/>
            </a:xfrm>
            <a:custGeom>
              <a:avLst/>
              <a:gdLst>
                <a:gd name="connsiteX0" fmla="*/ 1914660 w 4786649"/>
                <a:gd name="connsiteY0" fmla="*/ 0 h 2543274"/>
                <a:gd name="connsiteX1" fmla="*/ 2871990 w 4786649"/>
                <a:gd name="connsiteY1" fmla="*/ 0 h 2543274"/>
                <a:gd name="connsiteX2" fmla="*/ 3191100 w 4786649"/>
                <a:gd name="connsiteY2" fmla="*/ 319110 h 2543274"/>
                <a:gd name="connsiteX3" fmla="*/ 3191100 w 4786649"/>
                <a:gd name="connsiteY3" fmla="*/ 1356217 h 2543274"/>
                <a:gd name="connsiteX4" fmla="*/ 3430432 w 4786649"/>
                <a:gd name="connsiteY4" fmla="*/ 1595549 h 2543274"/>
                <a:gd name="connsiteX5" fmla="*/ 4467539 w 4786649"/>
                <a:gd name="connsiteY5" fmla="*/ 1595549 h 2543274"/>
                <a:gd name="connsiteX6" fmla="*/ 4786649 w 4786649"/>
                <a:gd name="connsiteY6" fmla="*/ 1914659 h 2543274"/>
                <a:gd name="connsiteX7" fmla="*/ 4786649 w 4786649"/>
                <a:gd name="connsiteY7" fmla="*/ 2543274 h 2543274"/>
                <a:gd name="connsiteX8" fmla="*/ 0 w 4786649"/>
                <a:gd name="connsiteY8" fmla="*/ 2543274 h 2543274"/>
                <a:gd name="connsiteX9" fmla="*/ 0 w 4786649"/>
                <a:gd name="connsiteY9" fmla="*/ 1914659 h 2543274"/>
                <a:gd name="connsiteX10" fmla="*/ 319110 w 4786649"/>
                <a:gd name="connsiteY10" fmla="*/ 1595549 h 2543274"/>
                <a:gd name="connsiteX11" fmla="*/ 1356217 w 4786649"/>
                <a:gd name="connsiteY11" fmla="*/ 1595549 h 2543274"/>
                <a:gd name="connsiteX12" fmla="*/ 1595550 w 4786649"/>
                <a:gd name="connsiteY12" fmla="*/ 1356217 h 2543274"/>
                <a:gd name="connsiteX13" fmla="*/ 1595550 w 4786649"/>
                <a:gd name="connsiteY13" fmla="*/ 319110 h 2543274"/>
                <a:gd name="connsiteX14" fmla="*/ 1914660 w 4786649"/>
                <a:gd name="connsiteY14" fmla="*/ 0 h 254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786649" h="2543274">
                  <a:moveTo>
                    <a:pt x="1914660" y="0"/>
                  </a:moveTo>
                  <a:lnTo>
                    <a:pt x="2871990" y="0"/>
                  </a:lnTo>
                  <a:cubicBezTo>
                    <a:pt x="3048298" y="0"/>
                    <a:pt x="3191100" y="142802"/>
                    <a:pt x="3191100" y="319110"/>
                  </a:cubicBezTo>
                  <a:lnTo>
                    <a:pt x="3191100" y="1356217"/>
                  </a:lnTo>
                  <a:cubicBezTo>
                    <a:pt x="3191100" y="1488448"/>
                    <a:pt x="3298201" y="1595549"/>
                    <a:pt x="3430432" y="1595549"/>
                  </a:cubicBezTo>
                  <a:lnTo>
                    <a:pt x="4467539" y="1595549"/>
                  </a:lnTo>
                  <a:cubicBezTo>
                    <a:pt x="4643848" y="1595549"/>
                    <a:pt x="4786649" y="1738351"/>
                    <a:pt x="4786649" y="1914659"/>
                  </a:cubicBezTo>
                  <a:lnTo>
                    <a:pt x="4786649" y="2543274"/>
                  </a:lnTo>
                  <a:lnTo>
                    <a:pt x="0" y="2543274"/>
                  </a:lnTo>
                  <a:lnTo>
                    <a:pt x="0" y="1914659"/>
                  </a:lnTo>
                  <a:cubicBezTo>
                    <a:pt x="0" y="1738351"/>
                    <a:pt x="142802" y="1595549"/>
                    <a:pt x="319110" y="1595549"/>
                  </a:cubicBezTo>
                  <a:lnTo>
                    <a:pt x="1356217" y="1595549"/>
                  </a:lnTo>
                  <a:cubicBezTo>
                    <a:pt x="1488448" y="1595549"/>
                    <a:pt x="1595550" y="1488448"/>
                    <a:pt x="1595550" y="1356217"/>
                  </a:cubicBezTo>
                  <a:lnTo>
                    <a:pt x="1595550" y="319110"/>
                  </a:lnTo>
                  <a:cubicBezTo>
                    <a:pt x="1595550" y="142802"/>
                    <a:pt x="1738352" y="0"/>
                    <a:pt x="191466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72000" tIns="36000" rIns="72000" bIns="36000" rtlCol="0" anchor="ctr">
              <a:noAutofit/>
            </a:bodyPr>
            <a:lstStyle/>
            <a:p>
              <a:pPr algn="ctr"/>
              <a:endParaRPr lang="en-US" sz="2000" noProof="0"/>
            </a:p>
          </p:txBody>
        </p:sp>
        <p:grpSp>
          <p:nvGrpSpPr>
            <p:cNvPr id="18" name="Group 17">
              <a:extLst>
                <a:ext uri="{FF2B5EF4-FFF2-40B4-BE49-F238E27FC236}">
                  <a16:creationId xmlns:a16="http://schemas.microsoft.com/office/drawing/2014/main" id="{07BB0B6B-D0E5-5062-9C47-D616B3FFC808}"/>
                </a:ext>
              </a:extLst>
            </p:cNvPr>
            <p:cNvGrpSpPr>
              <a:grpSpLocks noGrp="1" noUngrp="1" noRot="1" noMove="1" noResize="1"/>
            </p:cNvGrpSpPr>
            <p:nvPr userDrawn="1"/>
          </p:nvGrpSpPr>
          <p:grpSpPr>
            <a:xfrm>
              <a:off x="3731134" y="4555175"/>
              <a:ext cx="4366883" cy="2228438"/>
              <a:chOff x="3644852" y="4555175"/>
              <a:chExt cx="4366883" cy="2228438"/>
            </a:xfrm>
            <a:solidFill>
              <a:schemeClr val="accent1"/>
            </a:solidFill>
          </p:grpSpPr>
          <p:grpSp>
            <p:nvGrpSpPr>
              <p:cNvPr id="19" name="Group 18">
                <a:extLst>
                  <a:ext uri="{FF2B5EF4-FFF2-40B4-BE49-F238E27FC236}">
                    <a16:creationId xmlns:a16="http://schemas.microsoft.com/office/drawing/2014/main" id="{9A90E0AB-EB9B-3115-E097-4E383BCB40BC}"/>
                  </a:ext>
                </a:extLst>
              </p:cNvPr>
              <p:cNvGrpSpPr>
                <a:grpSpLocks noGrp="1" noUngrp="1" noRot="1" noMove="1" noResize="1"/>
              </p:cNvGrpSpPr>
              <p:nvPr userDrawn="1"/>
            </p:nvGrpSpPr>
            <p:grpSpPr>
              <a:xfrm>
                <a:off x="5248227" y="4555175"/>
                <a:ext cx="1160133" cy="621888"/>
                <a:chOff x="5248227" y="4555175"/>
                <a:chExt cx="1160133" cy="621888"/>
              </a:xfrm>
              <a:grpFill/>
            </p:grpSpPr>
            <p:grpSp>
              <p:nvGrpSpPr>
                <p:cNvPr id="48" name="Group 47">
                  <a:extLst>
                    <a:ext uri="{FF2B5EF4-FFF2-40B4-BE49-F238E27FC236}">
                      <a16:creationId xmlns:a16="http://schemas.microsoft.com/office/drawing/2014/main" id="{9F486D96-5559-B572-D39C-38F41A47EDF2}"/>
                    </a:ext>
                  </a:extLst>
                </p:cNvPr>
                <p:cNvGrpSpPr>
                  <a:grpSpLocks noGrp="1" noUngrp="1" noRot="1" noMove="1" noResize="1"/>
                </p:cNvGrpSpPr>
                <p:nvPr userDrawn="1"/>
              </p:nvGrpSpPr>
              <p:grpSpPr>
                <a:xfrm>
                  <a:off x="5248227" y="4555175"/>
                  <a:ext cx="1160133" cy="88488"/>
                  <a:chOff x="5248227" y="4555175"/>
                  <a:chExt cx="1160133" cy="88488"/>
                </a:xfrm>
                <a:grpFill/>
              </p:grpSpPr>
              <p:sp>
                <p:nvSpPr>
                  <p:cNvPr id="53" name="Freeform 95">
                    <a:extLst>
                      <a:ext uri="{FF2B5EF4-FFF2-40B4-BE49-F238E27FC236}">
                        <a16:creationId xmlns:a16="http://schemas.microsoft.com/office/drawing/2014/main" id="{869676FB-983E-5DDF-E987-F46F6A83515F}"/>
                      </a:ext>
                    </a:extLst>
                  </p:cNvPr>
                  <p:cNvSpPr>
                    <a:spLocks noGrp="1" noRot="1" noMove="1" noResize="1" noEditPoints="1" noAdjustHandles="1" noChangeArrowheads="1" noChangeShapeType="1"/>
                  </p:cNvSpPr>
                  <p:nvPr userDrawn="1"/>
                </p:nvSpPr>
                <p:spPr bwMode="auto">
                  <a:xfrm>
                    <a:off x="5248227"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95">
                    <a:extLst>
                      <a:ext uri="{FF2B5EF4-FFF2-40B4-BE49-F238E27FC236}">
                        <a16:creationId xmlns:a16="http://schemas.microsoft.com/office/drawing/2014/main" id="{B1E2BD59-3920-F876-B299-D920D5317A1B}"/>
                      </a:ext>
                    </a:extLst>
                  </p:cNvPr>
                  <p:cNvSpPr>
                    <a:spLocks noGrp="1" noRot="1" noMove="1" noResize="1" noEditPoints="1" noAdjustHandles="1" noChangeArrowheads="1" noChangeShapeType="1"/>
                  </p:cNvSpPr>
                  <p:nvPr userDrawn="1"/>
                </p:nvSpPr>
                <p:spPr bwMode="auto">
                  <a:xfrm>
                    <a:off x="5783215"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95">
                    <a:extLst>
                      <a:ext uri="{FF2B5EF4-FFF2-40B4-BE49-F238E27FC236}">
                        <a16:creationId xmlns:a16="http://schemas.microsoft.com/office/drawing/2014/main" id="{6B7B2A0A-B96C-827D-D027-DBA6D3812A4F}"/>
                      </a:ext>
                    </a:extLst>
                  </p:cNvPr>
                  <p:cNvSpPr>
                    <a:spLocks noGrp="1" noRot="1" noMove="1" noResize="1" noEditPoints="1" noAdjustHandles="1" noChangeArrowheads="1" noChangeShapeType="1"/>
                  </p:cNvSpPr>
                  <p:nvPr userDrawn="1"/>
                </p:nvSpPr>
                <p:spPr bwMode="auto">
                  <a:xfrm>
                    <a:off x="6318202"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9" name="Group 48">
                  <a:extLst>
                    <a:ext uri="{FF2B5EF4-FFF2-40B4-BE49-F238E27FC236}">
                      <a16:creationId xmlns:a16="http://schemas.microsoft.com/office/drawing/2014/main" id="{DD1F9028-F2E1-9EEE-FD9B-0EA473C5817A}"/>
                    </a:ext>
                  </a:extLst>
                </p:cNvPr>
                <p:cNvGrpSpPr>
                  <a:grpSpLocks noGrp="1" noUngrp="1" noRot="1" noMove="1" noResize="1"/>
                </p:cNvGrpSpPr>
                <p:nvPr userDrawn="1"/>
              </p:nvGrpSpPr>
              <p:grpSpPr>
                <a:xfrm>
                  <a:off x="5248227" y="5088575"/>
                  <a:ext cx="1160133" cy="88488"/>
                  <a:chOff x="5248227" y="4555175"/>
                  <a:chExt cx="1160133" cy="88488"/>
                </a:xfrm>
                <a:grpFill/>
              </p:grpSpPr>
              <p:sp>
                <p:nvSpPr>
                  <p:cNvPr id="50" name="Freeform 95">
                    <a:extLst>
                      <a:ext uri="{FF2B5EF4-FFF2-40B4-BE49-F238E27FC236}">
                        <a16:creationId xmlns:a16="http://schemas.microsoft.com/office/drawing/2014/main" id="{45DBAEF5-2835-16A3-6C8B-56E74E5F2253}"/>
                      </a:ext>
                    </a:extLst>
                  </p:cNvPr>
                  <p:cNvSpPr>
                    <a:spLocks noGrp="1" noRot="1" noMove="1" noResize="1" noEditPoints="1" noAdjustHandles="1" noChangeArrowheads="1" noChangeShapeType="1"/>
                  </p:cNvSpPr>
                  <p:nvPr userDrawn="1"/>
                </p:nvSpPr>
                <p:spPr bwMode="auto">
                  <a:xfrm>
                    <a:off x="5248227"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95">
                    <a:extLst>
                      <a:ext uri="{FF2B5EF4-FFF2-40B4-BE49-F238E27FC236}">
                        <a16:creationId xmlns:a16="http://schemas.microsoft.com/office/drawing/2014/main" id="{8ED9055E-E9AE-E5FC-8E03-29AFD92CD911}"/>
                      </a:ext>
                    </a:extLst>
                  </p:cNvPr>
                  <p:cNvSpPr>
                    <a:spLocks noGrp="1" noRot="1" noMove="1" noResize="1" noEditPoints="1" noAdjustHandles="1" noChangeArrowheads="1" noChangeShapeType="1"/>
                  </p:cNvSpPr>
                  <p:nvPr userDrawn="1"/>
                </p:nvSpPr>
                <p:spPr bwMode="auto">
                  <a:xfrm>
                    <a:off x="5783215"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95">
                    <a:extLst>
                      <a:ext uri="{FF2B5EF4-FFF2-40B4-BE49-F238E27FC236}">
                        <a16:creationId xmlns:a16="http://schemas.microsoft.com/office/drawing/2014/main" id="{3C2663FB-4E9A-C02A-3747-A4A677581FA0}"/>
                      </a:ext>
                    </a:extLst>
                  </p:cNvPr>
                  <p:cNvSpPr>
                    <a:spLocks noGrp="1" noRot="1" noMove="1" noResize="1" noEditPoints="1" noAdjustHandles="1" noChangeArrowheads="1" noChangeShapeType="1"/>
                  </p:cNvSpPr>
                  <p:nvPr userDrawn="1"/>
                </p:nvSpPr>
                <p:spPr bwMode="auto">
                  <a:xfrm>
                    <a:off x="6318202"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grpSp>
            <p:nvGrpSpPr>
              <p:cNvPr id="20" name="Group 19">
                <a:extLst>
                  <a:ext uri="{FF2B5EF4-FFF2-40B4-BE49-F238E27FC236}">
                    <a16:creationId xmlns:a16="http://schemas.microsoft.com/office/drawing/2014/main" id="{A21E0853-A6A9-3125-BA1B-ACCBC8372103}"/>
                  </a:ext>
                </a:extLst>
              </p:cNvPr>
              <p:cNvGrpSpPr>
                <a:grpSpLocks noGrp="1" noUngrp="1" noRot="1" noMove="1" noResize="1"/>
              </p:cNvGrpSpPr>
              <p:nvPr userDrawn="1"/>
            </p:nvGrpSpPr>
            <p:grpSpPr>
              <a:xfrm>
                <a:off x="5248227" y="5625150"/>
                <a:ext cx="1160133" cy="88488"/>
                <a:chOff x="5248227" y="4555175"/>
                <a:chExt cx="1160133" cy="88488"/>
              </a:xfrm>
              <a:grpFill/>
            </p:grpSpPr>
            <p:sp>
              <p:nvSpPr>
                <p:cNvPr id="45" name="Freeform 95">
                  <a:extLst>
                    <a:ext uri="{FF2B5EF4-FFF2-40B4-BE49-F238E27FC236}">
                      <a16:creationId xmlns:a16="http://schemas.microsoft.com/office/drawing/2014/main" id="{5C237394-3902-367D-D994-0110F5F16B10}"/>
                    </a:ext>
                  </a:extLst>
                </p:cNvPr>
                <p:cNvSpPr>
                  <a:spLocks noGrp="1" noRot="1" noMove="1" noResize="1" noEditPoints="1" noAdjustHandles="1" noChangeArrowheads="1" noChangeShapeType="1"/>
                </p:cNvSpPr>
                <p:nvPr userDrawn="1"/>
              </p:nvSpPr>
              <p:spPr bwMode="auto">
                <a:xfrm>
                  <a:off x="5248227"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95">
                  <a:extLst>
                    <a:ext uri="{FF2B5EF4-FFF2-40B4-BE49-F238E27FC236}">
                      <a16:creationId xmlns:a16="http://schemas.microsoft.com/office/drawing/2014/main" id="{89924746-ED31-ABD5-C06E-6294B895C122}"/>
                    </a:ext>
                  </a:extLst>
                </p:cNvPr>
                <p:cNvSpPr>
                  <a:spLocks noGrp="1" noRot="1" noMove="1" noResize="1" noEditPoints="1" noAdjustHandles="1" noChangeArrowheads="1" noChangeShapeType="1"/>
                </p:cNvSpPr>
                <p:nvPr userDrawn="1"/>
              </p:nvSpPr>
              <p:spPr bwMode="auto">
                <a:xfrm>
                  <a:off x="5783215"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95">
                  <a:extLst>
                    <a:ext uri="{FF2B5EF4-FFF2-40B4-BE49-F238E27FC236}">
                      <a16:creationId xmlns:a16="http://schemas.microsoft.com/office/drawing/2014/main" id="{D60CD105-A11E-1B68-A4AF-42CBD5CC230F}"/>
                    </a:ext>
                  </a:extLst>
                </p:cNvPr>
                <p:cNvSpPr>
                  <a:spLocks noGrp="1" noRot="1" noMove="1" noResize="1" noEditPoints="1" noAdjustHandles="1" noChangeArrowheads="1" noChangeShapeType="1"/>
                </p:cNvSpPr>
                <p:nvPr userDrawn="1"/>
              </p:nvSpPr>
              <p:spPr bwMode="auto">
                <a:xfrm>
                  <a:off x="6318202"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1" name="Group 20">
                <a:extLst>
                  <a:ext uri="{FF2B5EF4-FFF2-40B4-BE49-F238E27FC236}">
                    <a16:creationId xmlns:a16="http://schemas.microsoft.com/office/drawing/2014/main" id="{851CCB3E-C201-D03A-E3DD-95D12D2CE46A}"/>
                  </a:ext>
                </a:extLst>
              </p:cNvPr>
              <p:cNvGrpSpPr>
                <a:grpSpLocks noGrp="1" noUngrp="1" noRot="1" noMove="1" noResize="1"/>
              </p:cNvGrpSpPr>
              <p:nvPr userDrawn="1"/>
            </p:nvGrpSpPr>
            <p:grpSpPr>
              <a:xfrm>
                <a:off x="5248227" y="6158550"/>
                <a:ext cx="1160133" cy="88488"/>
                <a:chOff x="5248227" y="4555175"/>
                <a:chExt cx="1160133" cy="88488"/>
              </a:xfrm>
              <a:grpFill/>
            </p:grpSpPr>
            <p:sp>
              <p:nvSpPr>
                <p:cNvPr id="42" name="Freeform 95">
                  <a:extLst>
                    <a:ext uri="{FF2B5EF4-FFF2-40B4-BE49-F238E27FC236}">
                      <a16:creationId xmlns:a16="http://schemas.microsoft.com/office/drawing/2014/main" id="{890E8BC3-556D-C654-753C-284D2ECAD233}"/>
                    </a:ext>
                  </a:extLst>
                </p:cNvPr>
                <p:cNvSpPr>
                  <a:spLocks noGrp="1" noRot="1" noMove="1" noResize="1" noEditPoints="1" noAdjustHandles="1" noChangeArrowheads="1" noChangeShapeType="1"/>
                </p:cNvSpPr>
                <p:nvPr userDrawn="1"/>
              </p:nvSpPr>
              <p:spPr bwMode="auto">
                <a:xfrm>
                  <a:off x="5248227"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95">
                  <a:extLst>
                    <a:ext uri="{FF2B5EF4-FFF2-40B4-BE49-F238E27FC236}">
                      <a16:creationId xmlns:a16="http://schemas.microsoft.com/office/drawing/2014/main" id="{60E1A3DE-9179-DBAA-A37B-51B1DA9CAB30}"/>
                    </a:ext>
                  </a:extLst>
                </p:cNvPr>
                <p:cNvSpPr>
                  <a:spLocks noGrp="1" noRot="1" noMove="1" noResize="1" noEditPoints="1" noAdjustHandles="1" noChangeArrowheads="1" noChangeShapeType="1"/>
                </p:cNvSpPr>
                <p:nvPr userDrawn="1"/>
              </p:nvSpPr>
              <p:spPr bwMode="auto">
                <a:xfrm>
                  <a:off x="5783215"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95">
                  <a:extLst>
                    <a:ext uri="{FF2B5EF4-FFF2-40B4-BE49-F238E27FC236}">
                      <a16:creationId xmlns:a16="http://schemas.microsoft.com/office/drawing/2014/main" id="{5CCF165E-00B9-1ADF-E074-A6879F726517}"/>
                    </a:ext>
                  </a:extLst>
                </p:cNvPr>
                <p:cNvSpPr>
                  <a:spLocks noGrp="1" noRot="1" noMove="1" noResize="1" noEditPoints="1" noAdjustHandles="1" noChangeArrowheads="1" noChangeShapeType="1"/>
                </p:cNvSpPr>
                <p:nvPr userDrawn="1"/>
              </p:nvSpPr>
              <p:spPr bwMode="auto">
                <a:xfrm>
                  <a:off x="6318202"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2" name="Group 21">
                <a:extLst>
                  <a:ext uri="{FF2B5EF4-FFF2-40B4-BE49-F238E27FC236}">
                    <a16:creationId xmlns:a16="http://schemas.microsoft.com/office/drawing/2014/main" id="{AC24A69C-F737-D516-7F69-662DA97CA7DF}"/>
                  </a:ext>
                </a:extLst>
              </p:cNvPr>
              <p:cNvGrpSpPr>
                <a:grpSpLocks noGrp="1" noUngrp="1" noRot="1" noMove="1" noResize="1"/>
              </p:cNvGrpSpPr>
              <p:nvPr userDrawn="1"/>
            </p:nvGrpSpPr>
            <p:grpSpPr>
              <a:xfrm>
                <a:off x="3644852" y="6158550"/>
                <a:ext cx="1160133" cy="88488"/>
                <a:chOff x="5248227" y="4555175"/>
                <a:chExt cx="1160133" cy="88488"/>
              </a:xfrm>
              <a:grpFill/>
            </p:grpSpPr>
            <p:sp>
              <p:nvSpPr>
                <p:cNvPr id="39" name="Freeform 95">
                  <a:extLst>
                    <a:ext uri="{FF2B5EF4-FFF2-40B4-BE49-F238E27FC236}">
                      <a16:creationId xmlns:a16="http://schemas.microsoft.com/office/drawing/2014/main" id="{27FA2C3F-48E7-A2DA-C6FE-6955699BDF91}"/>
                    </a:ext>
                  </a:extLst>
                </p:cNvPr>
                <p:cNvSpPr>
                  <a:spLocks noGrp="1" noRot="1" noMove="1" noResize="1" noEditPoints="1" noAdjustHandles="1" noChangeArrowheads="1" noChangeShapeType="1"/>
                </p:cNvSpPr>
                <p:nvPr userDrawn="1"/>
              </p:nvSpPr>
              <p:spPr bwMode="auto">
                <a:xfrm>
                  <a:off x="5248227"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95">
                  <a:extLst>
                    <a:ext uri="{FF2B5EF4-FFF2-40B4-BE49-F238E27FC236}">
                      <a16:creationId xmlns:a16="http://schemas.microsoft.com/office/drawing/2014/main" id="{AB957B35-F8C4-3C12-5131-FB57838E2DCC}"/>
                    </a:ext>
                  </a:extLst>
                </p:cNvPr>
                <p:cNvSpPr>
                  <a:spLocks noGrp="1" noRot="1" noMove="1" noResize="1" noEditPoints="1" noAdjustHandles="1" noChangeArrowheads="1" noChangeShapeType="1"/>
                </p:cNvSpPr>
                <p:nvPr userDrawn="1"/>
              </p:nvSpPr>
              <p:spPr bwMode="auto">
                <a:xfrm>
                  <a:off x="5783215"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95">
                  <a:extLst>
                    <a:ext uri="{FF2B5EF4-FFF2-40B4-BE49-F238E27FC236}">
                      <a16:creationId xmlns:a16="http://schemas.microsoft.com/office/drawing/2014/main" id="{61EBC51D-B78C-6429-08D0-F92C8C73CF00}"/>
                    </a:ext>
                  </a:extLst>
                </p:cNvPr>
                <p:cNvSpPr>
                  <a:spLocks noGrp="1" noRot="1" noMove="1" noResize="1" noEditPoints="1" noAdjustHandles="1" noChangeArrowheads="1" noChangeShapeType="1"/>
                </p:cNvSpPr>
                <p:nvPr userDrawn="1"/>
              </p:nvSpPr>
              <p:spPr bwMode="auto">
                <a:xfrm>
                  <a:off x="6318202"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3" name="Group 22">
                <a:extLst>
                  <a:ext uri="{FF2B5EF4-FFF2-40B4-BE49-F238E27FC236}">
                    <a16:creationId xmlns:a16="http://schemas.microsoft.com/office/drawing/2014/main" id="{C2D106F4-651C-2CD8-2B28-BFF5464F0097}"/>
                  </a:ext>
                </a:extLst>
              </p:cNvPr>
              <p:cNvGrpSpPr>
                <a:grpSpLocks noGrp="1" noUngrp="1" noRot="1" noMove="1" noResize="1"/>
              </p:cNvGrpSpPr>
              <p:nvPr userDrawn="1"/>
            </p:nvGrpSpPr>
            <p:grpSpPr>
              <a:xfrm>
                <a:off x="6851602" y="6158550"/>
                <a:ext cx="1160133" cy="88488"/>
                <a:chOff x="5248227" y="4555175"/>
                <a:chExt cx="1160133" cy="88488"/>
              </a:xfrm>
              <a:grpFill/>
            </p:grpSpPr>
            <p:sp>
              <p:nvSpPr>
                <p:cNvPr id="36" name="Freeform 95">
                  <a:extLst>
                    <a:ext uri="{FF2B5EF4-FFF2-40B4-BE49-F238E27FC236}">
                      <a16:creationId xmlns:a16="http://schemas.microsoft.com/office/drawing/2014/main" id="{042CFC43-9D54-9F09-4C2B-F81A7BC451F4}"/>
                    </a:ext>
                  </a:extLst>
                </p:cNvPr>
                <p:cNvSpPr>
                  <a:spLocks noGrp="1" noRot="1" noMove="1" noResize="1" noEditPoints="1" noAdjustHandles="1" noChangeArrowheads="1" noChangeShapeType="1"/>
                </p:cNvSpPr>
                <p:nvPr userDrawn="1"/>
              </p:nvSpPr>
              <p:spPr bwMode="auto">
                <a:xfrm>
                  <a:off x="5248227"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95">
                  <a:extLst>
                    <a:ext uri="{FF2B5EF4-FFF2-40B4-BE49-F238E27FC236}">
                      <a16:creationId xmlns:a16="http://schemas.microsoft.com/office/drawing/2014/main" id="{9869033A-A3C0-097D-10BC-E4A818B6A8BE}"/>
                    </a:ext>
                  </a:extLst>
                </p:cNvPr>
                <p:cNvSpPr>
                  <a:spLocks noGrp="1" noRot="1" noMove="1" noResize="1" noEditPoints="1" noAdjustHandles="1" noChangeArrowheads="1" noChangeShapeType="1"/>
                </p:cNvSpPr>
                <p:nvPr userDrawn="1"/>
              </p:nvSpPr>
              <p:spPr bwMode="auto">
                <a:xfrm>
                  <a:off x="5783215"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95">
                  <a:extLst>
                    <a:ext uri="{FF2B5EF4-FFF2-40B4-BE49-F238E27FC236}">
                      <a16:creationId xmlns:a16="http://schemas.microsoft.com/office/drawing/2014/main" id="{325BBDD8-10E9-E4DF-A3D8-8F997C38BE71}"/>
                    </a:ext>
                  </a:extLst>
                </p:cNvPr>
                <p:cNvSpPr>
                  <a:spLocks noGrp="1" noRot="1" noMove="1" noResize="1" noEditPoints="1" noAdjustHandles="1" noChangeArrowheads="1" noChangeShapeType="1"/>
                </p:cNvSpPr>
                <p:nvPr userDrawn="1"/>
              </p:nvSpPr>
              <p:spPr bwMode="auto">
                <a:xfrm>
                  <a:off x="6318202"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4" name="Group 23">
                <a:extLst>
                  <a:ext uri="{FF2B5EF4-FFF2-40B4-BE49-F238E27FC236}">
                    <a16:creationId xmlns:a16="http://schemas.microsoft.com/office/drawing/2014/main" id="{8DA73115-3615-C967-5005-42354B38A47A}"/>
                  </a:ext>
                </a:extLst>
              </p:cNvPr>
              <p:cNvGrpSpPr>
                <a:grpSpLocks noGrp="1" noUngrp="1" noRot="1" noMove="1" noResize="1"/>
              </p:cNvGrpSpPr>
              <p:nvPr userDrawn="1"/>
            </p:nvGrpSpPr>
            <p:grpSpPr>
              <a:xfrm>
                <a:off x="5248227" y="6695125"/>
                <a:ext cx="1160133" cy="88488"/>
                <a:chOff x="5248227" y="4555175"/>
                <a:chExt cx="1160133" cy="88488"/>
              </a:xfrm>
              <a:grpFill/>
            </p:grpSpPr>
            <p:sp>
              <p:nvSpPr>
                <p:cNvPr id="33" name="Freeform 95">
                  <a:extLst>
                    <a:ext uri="{FF2B5EF4-FFF2-40B4-BE49-F238E27FC236}">
                      <a16:creationId xmlns:a16="http://schemas.microsoft.com/office/drawing/2014/main" id="{9B58318A-0AD2-1C5C-F364-CF5CFD63D03C}"/>
                    </a:ext>
                  </a:extLst>
                </p:cNvPr>
                <p:cNvSpPr>
                  <a:spLocks noGrp="1" noRot="1" noMove="1" noResize="1" noEditPoints="1" noAdjustHandles="1" noChangeArrowheads="1" noChangeShapeType="1"/>
                </p:cNvSpPr>
                <p:nvPr userDrawn="1"/>
              </p:nvSpPr>
              <p:spPr bwMode="auto">
                <a:xfrm>
                  <a:off x="5248227"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95">
                  <a:extLst>
                    <a:ext uri="{FF2B5EF4-FFF2-40B4-BE49-F238E27FC236}">
                      <a16:creationId xmlns:a16="http://schemas.microsoft.com/office/drawing/2014/main" id="{455BD373-09DB-51A8-0927-94702ED2F2D3}"/>
                    </a:ext>
                  </a:extLst>
                </p:cNvPr>
                <p:cNvSpPr>
                  <a:spLocks noGrp="1" noRot="1" noMove="1" noResize="1" noEditPoints="1" noAdjustHandles="1" noChangeArrowheads="1" noChangeShapeType="1"/>
                </p:cNvSpPr>
                <p:nvPr userDrawn="1"/>
              </p:nvSpPr>
              <p:spPr bwMode="auto">
                <a:xfrm>
                  <a:off x="5783215"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95">
                  <a:extLst>
                    <a:ext uri="{FF2B5EF4-FFF2-40B4-BE49-F238E27FC236}">
                      <a16:creationId xmlns:a16="http://schemas.microsoft.com/office/drawing/2014/main" id="{387717BE-02AE-76A3-8A1F-C3D40E1C2C42}"/>
                    </a:ext>
                  </a:extLst>
                </p:cNvPr>
                <p:cNvSpPr>
                  <a:spLocks noGrp="1" noRot="1" noMove="1" noResize="1" noEditPoints="1" noAdjustHandles="1" noChangeArrowheads="1" noChangeShapeType="1"/>
                </p:cNvSpPr>
                <p:nvPr userDrawn="1"/>
              </p:nvSpPr>
              <p:spPr bwMode="auto">
                <a:xfrm>
                  <a:off x="6318202"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5" name="Group 24">
                <a:extLst>
                  <a:ext uri="{FF2B5EF4-FFF2-40B4-BE49-F238E27FC236}">
                    <a16:creationId xmlns:a16="http://schemas.microsoft.com/office/drawing/2014/main" id="{47AFF211-F23F-C430-C382-974A30FC4D16}"/>
                  </a:ext>
                </a:extLst>
              </p:cNvPr>
              <p:cNvGrpSpPr>
                <a:grpSpLocks noGrp="1" noUngrp="1" noRot="1" noMove="1" noResize="1"/>
              </p:cNvGrpSpPr>
              <p:nvPr userDrawn="1"/>
            </p:nvGrpSpPr>
            <p:grpSpPr>
              <a:xfrm>
                <a:off x="3644852" y="6695125"/>
                <a:ext cx="1160133" cy="88488"/>
                <a:chOff x="5248227" y="4555175"/>
                <a:chExt cx="1160133" cy="88488"/>
              </a:xfrm>
              <a:grpFill/>
            </p:grpSpPr>
            <p:sp>
              <p:nvSpPr>
                <p:cNvPr id="30" name="Freeform 95">
                  <a:extLst>
                    <a:ext uri="{FF2B5EF4-FFF2-40B4-BE49-F238E27FC236}">
                      <a16:creationId xmlns:a16="http://schemas.microsoft.com/office/drawing/2014/main" id="{2721D83D-AC4B-37CA-CAE6-3A82BCB45C28}"/>
                    </a:ext>
                  </a:extLst>
                </p:cNvPr>
                <p:cNvSpPr>
                  <a:spLocks noGrp="1" noRot="1" noMove="1" noResize="1" noEditPoints="1" noAdjustHandles="1" noChangeArrowheads="1" noChangeShapeType="1"/>
                </p:cNvSpPr>
                <p:nvPr userDrawn="1"/>
              </p:nvSpPr>
              <p:spPr bwMode="auto">
                <a:xfrm>
                  <a:off x="5248227"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95">
                  <a:extLst>
                    <a:ext uri="{FF2B5EF4-FFF2-40B4-BE49-F238E27FC236}">
                      <a16:creationId xmlns:a16="http://schemas.microsoft.com/office/drawing/2014/main" id="{91FEABB0-CEB5-E0B4-9F7A-1D072143D53A}"/>
                    </a:ext>
                  </a:extLst>
                </p:cNvPr>
                <p:cNvSpPr>
                  <a:spLocks noGrp="1" noRot="1" noMove="1" noResize="1" noEditPoints="1" noAdjustHandles="1" noChangeArrowheads="1" noChangeShapeType="1"/>
                </p:cNvSpPr>
                <p:nvPr userDrawn="1"/>
              </p:nvSpPr>
              <p:spPr bwMode="auto">
                <a:xfrm>
                  <a:off x="5783215"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95">
                  <a:extLst>
                    <a:ext uri="{FF2B5EF4-FFF2-40B4-BE49-F238E27FC236}">
                      <a16:creationId xmlns:a16="http://schemas.microsoft.com/office/drawing/2014/main" id="{8C598C8C-FF30-2049-6C5A-AC4331DE7C26}"/>
                    </a:ext>
                  </a:extLst>
                </p:cNvPr>
                <p:cNvSpPr>
                  <a:spLocks noGrp="1" noRot="1" noMove="1" noResize="1" noEditPoints="1" noAdjustHandles="1" noChangeArrowheads="1" noChangeShapeType="1"/>
                </p:cNvSpPr>
                <p:nvPr userDrawn="1"/>
              </p:nvSpPr>
              <p:spPr bwMode="auto">
                <a:xfrm>
                  <a:off x="6318202"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6" name="Group 25">
                <a:extLst>
                  <a:ext uri="{FF2B5EF4-FFF2-40B4-BE49-F238E27FC236}">
                    <a16:creationId xmlns:a16="http://schemas.microsoft.com/office/drawing/2014/main" id="{2C72C521-B223-1D6F-F32E-FA60DCE91039}"/>
                  </a:ext>
                </a:extLst>
              </p:cNvPr>
              <p:cNvGrpSpPr>
                <a:grpSpLocks noGrp="1" noUngrp="1" noRot="1" noMove="1" noResize="1"/>
              </p:cNvGrpSpPr>
              <p:nvPr userDrawn="1"/>
            </p:nvGrpSpPr>
            <p:grpSpPr>
              <a:xfrm>
                <a:off x="6851602" y="6695125"/>
                <a:ext cx="1160133" cy="88488"/>
                <a:chOff x="5248227" y="4555175"/>
                <a:chExt cx="1160133" cy="88488"/>
              </a:xfrm>
              <a:grpFill/>
            </p:grpSpPr>
            <p:sp>
              <p:nvSpPr>
                <p:cNvPr id="27" name="Freeform 95">
                  <a:extLst>
                    <a:ext uri="{FF2B5EF4-FFF2-40B4-BE49-F238E27FC236}">
                      <a16:creationId xmlns:a16="http://schemas.microsoft.com/office/drawing/2014/main" id="{F7E2C53D-F315-86E6-33A8-F642CA4FC053}"/>
                    </a:ext>
                  </a:extLst>
                </p:cNvPr>
                <p:cNvSpPr>
                  <a:spLocks noGrp="1" noRot="1" noMove="1" noResize="1" noEditPoints="1" noAdjustHandles="1" noChangeArrowheads="1" noChangeShapeType="1"/>
                </p:cNvSpPr>
                <p:nvPr userDrawn="1"/>
              </p:nvSpPr>
              <p:spPr bwMode="auto">
                <a:xfrm>
                  <a:off x="5248227"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95">
                  <a:extLst>
                    <a:ext uri="{FF2B5EF4-FFF2-40B4-BE49-F238E27FC236}">
                      <a16:creationId xmlns:a16="http://schemas.microsoft.com/office/drawing/2014/main" id="{65A69D06-72C7-527F-0AA4-79E7FE80076C}"/>
                    </a:ext>
                  </a:extLst>
                </p:cNvPr>
                <p:cNvSpPr>
                  <a:spLocks noGrp="1" noRot="1" noMove="1" noResize="1" noEditPoints="1" noAdjustHandles="1" noChangeArrowheads="1" noChangeShapeType="1"/>
                </p:cNvSpPr>
                <p:nvPr userDrawn="1"/>
              </p:nvSpPr>
              <p:spPr bwMode="auto">
                <a:xfrm>
                  <a:off x="5783215"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95">
                  <a:extLst>
                    <a:ext uri="{FF2B5EF4-FFF2-40B4-BE49-F238E27FC236}">
                      <a16:creationId xmlns:a16="http://schemas.microsoft.com/office/drawing/2014/main" id="{CAE07DC9-89ED-56A6-1389-05F0A735B466}"/>
                    </a:ext>
                  </a:extLst>
                </p:cNvPr>
                <p:cNvSpPr>
                  <a:spLocks noGrp="1" noRot="1" noMove="1" noResize="1" noEditPoints="1" noAdjustHandles="1" noChangeArrowheads="1" noChangeShapeType="1"/>
                </p:cNvSpPr>
                <p:nvPr userDrawn="1"/>
              </p:nvSpPr>
              <p:spPr bwMode="auto">
                <a:xfrm>
                  <a:off x="6318202" y="4555175"/>
                  <a:ext cx="90158" cy="88488"/>
                </a:xfrm>
                <a:custGeom>
                  <a:avLst/>
                  <a:gdLst>
                    <a:gd name="T0" fmla="*/ 31 w 54"/>
                    <a:gd name="T1" fmla="*/ 53 h 53"/>
                    <a:gd name="T2" fmla="*/ 31 w 54"/>
                    <a:gd name="T3" fmla="*/ 31 h 53"/>
                    <a:gd name="T4" fmla="*/ 54 w 54"/>
                    <a:gd name="T5" fmla="*/ 31 h 53"/>
                    <a:gd name="T6" fmla="*/ 54 w 54"/>
                    <a:gd name="T7" fmla="*/ 23 h 53"/>
                    <a:gd name="T8" fmla="*/ 31 w 54"/>
                    <a:gd name="T9" fmla="*/ 23 h 53"/>
                    <a:gd name="T10" fmla="*/ 31 w 54"/>
                    <a:gd name="T11" fmla="*/ 0 h 53"/>
                    <a:gd name="T12" fmla="*/ 23 w 54"/>
                    <a:gd name="T13" fmla="*/ 0 h 53"/>
                    <a:gd name="T14" fmla="*/ 23 w 54"/>
                    <a:gd name="T15" fmla="*/ 23 h 53"/>
                    <a:gd name="T16" fmla="*/ 0 w 54"/>
                    <a:gd name="T17" fmla="*/ 23 h 53"/>
                    <a:gd name="T18" fmla="*/ 0 w 54"/>
                    <a:gd name="T19" fmla="*/ 31 h 53"/>
                    <a:gd name="T20" fmla="*/ 23 w 54"/>
                    <a:gd name="T21" fmla="*/ 31 h 53"/>
                    <a:gd name="T22" fmla="*/ 23 w 54"/>
                    <a:gd name="T23" fmla="*/ 53 h 53"/>
                    <a:gd name="T24" fmla="*/ 31 w 5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3">
                      <a:moveTo>
                        <a:pt x="31" y="53"/>
                      </a:moveTo>
                      <a:lnTo>
                        <a:pt x="31" y="31"/>
                      </a:lnTo>
                      <a:lnTo>
                        <a:pt x="54" y="31"/>
                      </a:lnTo>
                      <a:lnTo>
                        <a:pt x="54" y="23"/>
                      </a:lnTo>
                      <a:lnTo>
                        <a:pt x="31" y="23"/>
                      </a:lnTo>
                      <a:lnTo>
                        <a:pt x="31" y="0"/>
                      </a:lnTo>
                      <a:lnTo>
                        <a:pt x="23" y="0"/>
                      </a:lnTo>
                      <a:lnTo>
                        <a:pt x="23" y="23"/>
                      </a:lnTo>
                      <a:lnTo>
                        <a:pt x="0" y="23"/>
                      </a:lnTo>
                      <a:lnTo>
                        <a:pt x="0" y="31"/>
                      </a:lnTo>
                      <a:lnTo>
                        <a:pt x="23" y="31"/>
                      </a:lnTo>
                      <a:lnTo>
                        <a:pt x="23" y="53"/>
                      </a:lnTo>
                      <a:lnTo>
                        <a:pt x="3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grpSp>
      <p:sp>
        <p:nvSpPr>
          <p:cNvPr id="7" name="Pictureplaceholder">
            <a:extLst>
              <a:ext uri="{FF2B5EF4-FFF2-40B4-BE49-F238E27FC236}">
                <a16:creationId xmlns:a16="http://schemas.microsoft.com/office/drawing/2014/main" id="{28997839-672C-4742-1DDD-D60E0FEEE058}"/>
              </a:ext>
            </a:extLst>
          </p:cNvPr>
          <p:cNvSpPr>
            <a:spLocks noGrp="1" noChangeAspect="1"/>
          </p:cNvSpPr>
          <p:nvPr userDrawn="1">
            <p:ph type="pic" sz="quarter" idx="17"/>
          </p:nvPr>
        </p:nvSpPr>
        <p:spPr>
          <a:xfrm>
            <a:off x="6307200" y="355510"/>
            <a:ext cx="4737600" cy="4737600"/>
          </a:xfrm>
          <a:custGeom>
            <a:avLst/>
            <a:gdLst>
              <a:gd name="connsiteX0" fmla="*/ 1893604 w 4734000"/>
              <a:gd name="connsiteY0" fmla="*/ 0 h 4734000"/>
              <a:gd name="connsiteX1" fmla="*/ 2841049 w 4734000"/>
              <a:gd name="connsiteY1" fmla="*/ 0 h 4734000"/>
              <a:gd name="connsiteX2" fmla="*/ 3156821 w 4734000"/>
              <a:gd name="connsiteY2" fmla="*/ 315772 h 4734000"/>
              <a:gd name="connsiteX3" fmla="*/ 3156821 w 4734000"/>
              <a:gd name="connsiteY3" fmla="*/ 1342547 h 4734000"/>
              <a:gd name="connsiteX4" fmla="*/ 3393650 w 4734000"/>
              <a:gd name="connsiteY4" fmla="*/ 1579376 h 4734000"/>
              <a:gd name="connsiteX5" fmla="*/ 4420167 w 4734000"/>
              <a:gd name="connsiteY5" fmla="*/ 1579376 h 4734000"/>
              <a:gd name="connsiteX6" fmla="*/ 4729524 w 4734000"/>
              <a:gd name="connsiteY6" fmla="*/ 1831509 h 4734000"/>
              <a:gd name="connsiteX7" fmla="*/ 4734000 w 4734000"/>
              <a:gd name="connsiteY7" fmla="*/ 1875914 h 4734000"/>
              <a:gd name="connsiteX8" fmla="*/ 4734000 w 4734000"/>
              <a:gd name="connsiteY8" fmla="*/ 2861827 h 4734000"/>
              <a:gd name="connsiteX9" fmla="*/ 4729524 w 4734000"/>
              <a:gd name="connsiteY9" fmla="*/ 2906232 h 4734000"/>
              <a:gd name="connsiteX10" fmla="*/ 4420167 w 4734000"/>
              <a:gd name="connsiteY10" fmla="*/ 3158365 h 4734000"/>
              <a:gd name="connsiteX11" fmla="*/ 3393650 w 4734000"/>
              <a:gd name="connsiteY11" fmla="*/ 3158365 h 4734000"/>
              <a:gd name="connsiteX12" fmla="*/ 3156821 w 4734000"/>
              <a:gd name="connsiteY12" fmla="*/ 3395194 h 4734000"/>
              <a:gd name="connsiteX13" fmla="*/ 3156821 w 4734000"/>
              <a:gd name="connsiteY13" fmla="*/ 4421711 h 4734000"/>
              <a:gd name="connsiteX14" fmla="*/ 2904688 w 4734000"/>
              <a:gd name="connsiteY14" fmla="*/ 4731068 h 4734000"/>
              <a:gd name="connsiteX15" fmla="*/ 2875601 w 4734000"/>
              <a:gd name="connsiteY15" fmla="*/ 4734000 h 4734000"/>
              <a:gd name="connsiteX16" fmla="*/ 1861483 w 4734000"/>
              <a:gd name="connsiteY16" fmla="*/ 4734000 h 4734000"/>
              <a:gd name="connsiteX17" fmla="*/ 1829836 w 4734000"/>
              <a:gd name="connsiteY17" fmla="*/ 4730810 h 4734000"/>
              <a:gd name="connsiteX18" fmla="*/ 1577703 w 4734000"/>
              <a:gd name="connsiteY18" fmla="*/ 4421453 h 4734000"/>
              <a:gd name="connsiteX19" fmla="*/ 1577703 w 4734000"/>
              <a:gd name="connsiteY19" fmla="*/ 3394936 h 4734000"/>
              <a:gd name="connsiteX20" fmla="*/ 1340874 w 4734000"/>
              <a:gd name="connsiteY20" fmla="*/ 3158107 h 4734000"/>
              <a:gd name="connsiteX21" fmla="*/ 314357 w 4734000"/>
              <a:gd name="connsiteY21" fmla="*/ 3158107 h 4734000"/>
              <a:gd name="connsiteX22" fmla="*/ 5001 w 4734000"/>
              <a:gd name="connsiteY22" fmla="*/ 2905974 h 4734000"/>
              <a:gd name="connsiteX23" fmla="*/ 0 w 4734000"/>
              <a:gd name="connsiteY23" fmla="*/ 2856372 h 4734000"/>
              <a:gd name="connsiteX24" fmla="*/ 0 w 4734000"/>
              <a:gd name="connsiteY24" fmla="*/ 1880853 h 4734000"/>
              <a:gd name="connsiteX25" fmla="*/ 5001 w 4734000"/>
              <a:gd name="connsiteY25" fmla="*/ 1831251 h 4734000"/>
              <a:gd name="connsiteX26" fmla="*/ 314357 w 4734000"/>
              <a:gd name="connsiteY26" fmla="*/ 1579118 h 4734000"/>
              <a:gd name="connsiteX27" fmla="*/ 1341003 w 4734000"/>
              <a:gd name="connsiteY27" fmla="*/ 1579118 h 4734000"/>
              <a:gd name="connsiteX28" fmla="*/ 1577832 w 4734000"/>
              <a:gd name="connsiteY28" fmla="*/ 1342289 h 4734000"/>
              <a:gd name="connsiteX29" fmla="*/ 1577832 w 4734000"/>
              <a:gd name="connsiteY29" fmla="*/ 315772 h 4734000"/>
              <a:gd name="connsiteX30" fmla="*/ 1893604 w 4734000"/>
              <a:gd name="connsiteY30" fmla="*/ 0 h 473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4734000" h="4734000">
                <a:moveTo>
                  <a:pt x="1893604" y="0"/>
                </a:moveTo>
                <a:lnTo>
                  <a:pt x="2841049" y="0"/>
                </a:lnTo>
                <a:cubicBezTo>
                  <a:pt x="3015446" y="0"/>
                  <a:pt x="3156821" y="141375"/>
                  <a:pt x="3156821" y="315772"/>
                </a:cubicBezTo>
                <a:lnTo>
                  <a:pt x="3156821" y="1342547"/>
                </a:lnTo>
                <a:cubicBezTo>
                  <a:pt x="3156821" y="1473345"/>
                  <a:pt x="3262852" y="1579376"/>
                  <a:pt x="3393650" y="1579376"/>
                </a:cubicBezTo>
                <a:lnTo>
                  <a:pt x="4420167" y="1579376"/>
                </a:lnTo>
                <a:cubicBezTo>
                  <a:pt x="4572764" y="1579376"/>
                  <a:pt x="4700079" y="1687616"/>
                  <a:pt x="4729524" y="1831509"/>
                </a:cubicBezTo>
                <a:lnTo>
                  <a:pt x="4734000" y="1875914"/>
                </a:lnTo>
                <a:lnTo>
                  <a:pt x="4734000" y="2861827"/>
                </a:lnTo>
                <a:lnTo>
                  <a:pt x="4729524" y="2906232"/>
                </a:lnTo>
                <a:cubicBezTo>
                  <a:pt x="4700079" y="3050125"/>
                  <a:pt x="4572764" y="3158365"/>
                  <a:pt x="4420167" y="3158365"/>
                </a:cubicBezTo>
                <a:lnTo>
                  <a:pt x="3393650" y="3158365"/>
                </a:lnTo>
                <a:cubicBezTo>
                  <a:pt x="3262852" y="3158365"/>
                  <a:pt x="3156821" y="3264396"/>
                  <a:pt x="3156821" y="3395194"/>
                </a:cubicBezTo>
                <a:lnTo>
                  <a:pt x="3156821" y="4421711"/>
                </a:lnTo>
                <a:cubicBezTo>
                  <a:pt x="3156821" y="4574309"/>
                  <a:pt x="3048581" y="4701624"/>
                  <a:pt x="2904688" y="4731068"/>
                </a:cubicBezTo>
                <a:lnTo>
                  <a:pt x="2875601" y="4734000"/>
                </a:lnTo>
                <a:lnTo>
                  <a:pt x="1861483" y="4734000"/>
                </a:lnTo>
                <a:lnTo>
                  <a:pt x="1829836" y="4730810"/>
                </a:lnTo>
                <a:cubicBezTo>
                  <a:pt x="1685944" y="4701366"/>
                  <a:pt x="1577703" y="4574051"/>
                  <a:pt x="1577703" y="4421453"/>
                </a:cubicBezTo>
                <a:lnTo>
                  <a:pt x="1577703" y="3394936"/>
                </a:lnTo>
                <a:cubicBezTo>
                  <a:pt x="1577703" y="3264138"/>
                  <a:pt x="1471672" y="3158107"/>
                  <a:pt x="1340874" y="3158107"/>
                </a:cubicBezTo>
                <a:lnTo>
                  <a:pt x="314357" y="3158107"/>
                </a:lnTo>
                <a:cubicBezTo>
                  <a:pt x="161760" y="3158107"/>
                  <a:pt x="34445" y="3049867"/>
                  <a:pt x="5001" y="2905974"/>
                </a:cubicBezTo>
                <a:lnTo>
                  <a:pt x="0" y="2856372"/>
                </a:lnTo>
                <a:lnTo>
                  <a:pt x="0" y="1880853"/>
                </a:lnTo>
                <a:lnTo>
                  <a:pt x="5001" y="1831251"/>
                </a:lnTo>
                <a:cubicBezTo>
                  <a:pt x="34445" y="1687358"/>
                  <a:pt x="161760" y="1579118"/>
                  <a:pt x="314357" y="1579118"/>
                </a:cubicBezTo>
                <a:lnTo>
                  <a:pt x="1341003" y="1579118"/>
                </a:lnTo>
                <a:cubicBezTo>
                  <a:pt x="1471801" y="1579118"/>
                  <a:pt x="1577832" y="1473087"/>
                  <a:pt x="1577832" y="1342289"/>
                </a:cubicBezTo>
                <a:lnTo>
                  <a:pt x="1577832" y="315772"/>
                </a:lnTo>
                <a:cubicBezTo>
                  <a:pt x="1577832" y="141375"/>
                  <a:pt x="1719207" y="0"/>
                  <a:pt x="1893604" y="0"/>
                </a:cubicBezTo>
                <a:close/>
              </a:path>
            </a:pathLst>
          </a:custGeom>
          <a:solidFill>
            <a:srgbClr val="BFBFBF"/>
          </a:solidFill>
        </p:spPr>
        <p:txBody>
          <a:bodyPr wrap="square" tIns="576000" anchor="ctr" anchorCtr="0">
            <a:noAutofit/>
          </a:bodyPr>
          <a:lstStyle>
            <a:lvl1pPr marL="0" indent="0" algn="ctr">
              <a:buNone/>
              <a:defRPr sz="1600">
                <a:solidFill>
                  <a:schemeClr val="bg1"/>
                </a:solidFill>
              </a:defRPr>
            </a:lvl1pPr>
          </a:lstStyle>
          <a:p>
            <a:r>
              <a:rPr lang="en-US"/>
              <a:t>Click icon to add picture</a:t>
            </a:r>
          </a:p>
        </p:txBody>
      </p:sp>
      <p:sp>
        <p:nvSpPr>
          <p:cNvPr id="12" name="Text Placeholder 2">
            <a:extLst>
              <a:ext uri="{FF2B5EF4-FFF2-40B4-BE49-F238E27FC236}">
                <a16:creationId xmlns:a16="http://schemas.microsoft.com/office/drawing/2014/main" id="{2F83CEE2-D054-32A0-6C60-6A2F9D650ADE}"/>
              </a:ext>
            </a:extLst>
          </p:cNvPr>
          <p:cNvSpPr>
            <a:spLocks noGrp="1"/>
          </p:cNvSpPr>
          <p:nvPr userDrawn="1">
            <p:ph type="body" sz="quarter" idx="13" hasCustomPrompt="1"/>
          </p:nvPr>
        </p:nvSpPr>
        <p:spPr>
          <a:xfrm>
            <a:off x="358776" y="1327356"/>
            <a:ext cx="4676774" cy="3960000"/>
          </a:xfrm>
        </p:spPr>
        <p:txBody>
          <a:bodyPr tIns="0" anchor="t" anchorCtr="0"/>
          <a:lstStyle>
            <a:lvl1pPr marL="0" indent="0">
              <a:lnSpc>
                <a:spcPct val="100000"/>
              </a:lnSpc>
              <a:spcBef>
                <a:spcPts val="0"/>
              </a:spcBef>
              <a:spcAft>
                <a:spcPts val="4500"/>
              </a:spcAft>
              <a:buFont typeface="Arial" panose="020B0604020202020204" pitchFamily="34" charset="0"/>
              <a:buChar char="​"/>
              <a:defRPr sz="4000" i="0">
                <a:solidFill>
                  <a:schemeClr val="tx2"/>
                </a:solidFill>
                <a:latin typeface="+mj-lt"/>
              </a:defRPr>
            </a:lvl1pPr>
            <a:lvl2pPr marL="0" indent="0">
              <a:lnSpc>
                <a:spcPct val="100000"/>
              </a:lnSpc>
              <a:spcBef>
                <a:spcPts val="0"/>
              </a:spcBef>
              <a:spcAft>
                <a:spcPts val="600"/>
              </a:spcAft>
              <a:buFont typeface="Arial" panose="020B0604020202020204" pitchFamily="34" charset="0"/>
              <a:buChar char="​"/>
              <a:defRPr sz="1400" b="0" cap="all" spc="0" baseline="0">
                <a:solidFill>
                  <a:schemeClr val="tx2"/>
                </a:solidFill>
                <a:latin typeface="Consolas" panose="020B0609020204030204" pitchFamily="49" charset="0"/>
              </a:defRPr>
            </a:lvl2pPr>
            <a:lvl3pPr marL="0" indent="0">
              <a:lnSpc>
                <a:spcPct val="100000"/>
              </a:lnSpc>
              <a:spcBef>
                <a:spcPts val="0"/>
              </a:spcBef>
              <a:spcAft>
                <a:spcPts val="600"/>
              </a:spcAft>
              <a:buFont typeface="Arial" panose="020B0604020202020204" pitchFamily="34" charset="0"/>
              <a:buNone/>
              <a:defRPr sz="1400" b="0" cap="all" spc="0" baseline="0">
                <a:solidFill>
                  <a:schemeClr val="tx2"/>
                </a:solidFill>
                <a:latin typeface="Consolas" panose="020B0609020204030204" pitchFamily="49" charset="0"/>
              </a:defRPr>
            </a:lvl3pPr>
            <a:lvl4pPr marL="0" indent="0">
              <a:lnSpc>
                <a:spcPct val="100000"/>
              </a:lnSpc>
              <a:spcBef>
                <a:spcPts val="0"/>
              </a:spcBef>
              <a:spcAft>
                <a:spcPts val="600"/>
              </a:spcAft>
              <a:buFont typeface="Arial" panose="020B0604020202020204" pitchFamily="34" charset="0"/>
              <a:buChar char="​"/>
              <a:defRPr sz="1400" b="0" cap="all" spc="0" baseline="0">
                <a:solidFill>
                  <a:schemeClr val="tx2"/>
                </a:solidFill>
                <a:latin typeface="Consolas" panose="020B0609020204030204" pitchFamily="49" charset="0"/>
              </a:defRPr>
            </a:lvl4pPr>
            <a:lvl5pPr marL="0" indent="0">
              <a:lnSpc>
                <a:spcPct val="100000"/>
              </a:lnSpc>
              <a:spcBef>
                <a:spcPts val="0"/>
              </a:spcBef>
              <a:spcAft>
                <a:spcPts val="600"/>
              </a:spcAft>
              <a:buFont typeface="Arial" panose="020B0604020202020204" pitchFamily="34" charset="0"/>
              <a:buChar char="​"/>
              <a:defRPr sz="1400" b="0" cap="all" spc="0" baseline="0">
                <a:solidFill>
                  <a:schemeClr val="tx2"/>
                </a:solidFill>
                <a:latin typeface="Consolas" panose="020B0609020204030204" pitchFamily="49" charset="0"/>
              </a:defRPr>
            </a:lvl5pPr>
            <a:lvl6pPr marL="0" indent="0">
              <a:lnSpc>
                <a:spcPct val="100000"/>
              </a:lnSpc>
              <a:spcBef>
                <a:spcPts val="0"/>
              </a:spcBef>
              <a:spcAft>
                <a:spcPts val="600"/>
              </a:spcAft>
              <a:buFont typeface="Arial" panose="020B0604020202020204" pitchFamily="34" charset="0"/>
              <a:buChar char="​"/>
              <a:defRPr sz="1400" b="0" cap="all" spc="0" baseline="0">
                <a:solidFill>
                  <a:schemeClr val="tx2"/>
                </a:solidFill>
                <a:latin typeface="Consolas" panose="020B0609020204030204" pitchFamily="49" charset="0"/>
              </a:defRPr>
            </a:lvl6pPr>
            <a:lvl7pPr marL="0" indent="0">
              <a:lnSpc>
                <a:spcPct val="100000"/>
              </a:lnSpc>
              <a:spcBef>
                <a:spcPts val="0"/>
              </a:spcBef>
              <a:spcAft>
                <a:spcPts val="600"/>
              </a:spcAft>
              <a:buFont typeface="Arial" panose="020B0604020202020204" pitchFamily="34" charset="0"/>
              <a:buChar char="​"/>
              <a:defRPr sz="1400" b="0" cap="all" spc="0" baseline="0">
                <a:solidFill>
                  <a:schemeClr val="tx2"/>
                </a:solidFill>
                <a:latin typeface="Consolas" panose="020B0609020204030204" pitchFamily="49" charset="0"/>
              </a:defRPr>
            </a:lvl7pPr>
            <a:lvl8pPr marL="0" indent="0">
              <a:lnSpc>
                <a:spcPct val="100000"/>
              </a:lnSpc>
              <a:spcBef>
                <a:spcPts val="0"/>
              </a:spcBef>
              <a:spcAft>
                <a:spcPts val="600"/>
              </a:spcAft>
              <a:buFont typeface="Arial" panose="020B0604020202020204" pitchFamily="34" charset="0"/>
              <a:buChar char="​"/>
              <a:defRPr sz="1400" b="0" cap="all" spc="0" baseline="0">
                <a:solidFill>
                  <a:schemeClr val="tx2"/>
                </a:solidFill>
                <a:latin typeface="Consolas" panose="020B0609020204030204" pitchFamily="49" charset="0"/>
              </a:defRPr>
            </a:lvl8pPr>
            <a:lvl9pPr marL="0" indent="0">
              <a:lnSpc>
                <a:spcPct val="100000"/>
              </a:lnSpc>
              <a:spcBef>
                <a:spcPts val="0"/>
              </a:spcBef>
              <a:spcAft>
                <a:spcPts val="600"/>
              </a:spcAft>
              <a:buFont typeface="Arial" panose="020B0604020202020204" pitchFamily="34" charset="0"/>
              <a:buChar char="​"/>
              <a:defRPr sz="1400" b="0" cap="all" spc="0" baseline="0">
                <a:solidFill>
                  <a:schemeClr val="tx2"/>
                </a:solidFill>
                <a:latin typeface="Consolas" panose="020B0609020204030204" pitchFamily="49" charset="0"/>
              </a:defRPr>
            </a:lvl9pPr>
          </a:lstStyle>
          <a:p>
            <a:pPr marL="0" marR="0" lvl="0" indent="0" algn="l" defTabSz="914400" rtl="0" eaLnBrk="1" fontAlgn="auto" latinLnBrk="0" hangingPunct="1">
              <a:lnSpc>
                <a:spcPct val="100000"/>
              </a:lnSpc>
              <a:spcBef>
                <a:spcPts val="0"/>
              </a:spcBef>
              <a:spcAft>
                <a:spcPts val="4500"/>
              </a:spcAft>
              <a:buClrTx/>
              <a:buSzPct val="90000"/>
              <a:buFont typeface="Arial" panose="020B0604020202020204" pitchFamily="34" charset="0"/>
              <a:buChar char="​"/>
              <a:tabLst/>
              <a:defRPr/>
            </a:pPr>
            <a:r>
              <a:rPr lang="en-US"/>
              <a:t>Click to add a key thought, stat or quote text                   </a:t>
            </a:r>
            <a:r>
              <a:rPr lang="en-US" noProof="0"/>
              <a:t>Enter &amp; TAB to view next text style</a:t>
            </a:r>
            <a:endParaRPr lang="en-US"/>
          </a:p>
          <a:p>
            <a:pPr lvl="1"/>
            <a:r>
              <a:rPr lang="en-US" noProof="0"/>
              <a:t>Add name here</a:t>
            </a:r>
            <a:endParaRPr lang="en-US"/>
          </a:p>
        </p:txBody>
      </p:sp>
      <p:sp>
        <p:nvSpPr>
          <p:cNvPr id="4" name="Legal dynamic" descr="{&quot;templafy&quot;:{&quot;id&quot;:&quot;1c4251ed-09f5-42be-a715-e62099bc677b&quot;}}" title="Form.Cigna_Confidentiality.EvernorthConfidentiality">
            <a:extLst>
              <a:ext uri="{FF2B5EF4-FFF2-40B4-BE49-F238E27FC236}">
                <a16:creationId xmlns:a16="http://schemas.microsoft.com/office/drawing/2014/main" id="{7551AE01-EE7C-0BFC-DDDB-F7BD048FCB81}"/>
              </a:ext>
            </a:extLst>
          </p:cNvPr>
          <p:cNvSpPr/>
          <p:nvPr userDrawn="1"/>
        </p:nvSpPr>
        <p:spPr>
          <a:xfrm>
            <a:off x="5923280" y="6217200"/>
            <a:ext cx="44316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r">
              <a:lnSpc>
                <a:spcPct val="90000"/>
              </a:lnSpc>
            </a:pPr>
            <a:r>
              <a:rPr lang="en-US" sz="1000" b="0" i="0" cap="none" baseline="0">
                <a:solidFill>
                  <a:srgbClr val="002F32"/>
                </a:solidFill>
                <a:effectLst/>
                <a:latin typeface="Arial Narrow" panose="020B0604020202020204" pitchFamily="34" charset="0"/>
                <a:ea typeface="Arial" panose="020B0604020202020204" pitchFamily="34" charset="0"/>
                <a:cs typeface="Arial Narrow" panose="020B0604020202020204" pitchFamily="34" charset="0"/>
              </a:rPr>
              <a:t>Confidential, unpublished property of Evernorth Health Services. Do not duplicate or distribute. Use and distribution limited solely to authorized personnel. © 2024 Evernorth Health Services.</a:t>
            </a:r>
          </a:p>
        </p:txBody>
      </p:sp>
      <p:sp>
        <p:nvSpPr>
          <p:cNvPr id="5" name="Internal Stamp dynamic" descr="{&quot;templafy&quot;:{&quot;id&quot;:&quot;3dfa3802-8564-4ef1-99f7-bd90a470bd1d&quot;}}" title="Form.Cigna_Confidentiality.Cigna_confidentiality">
            <a:extLst>
              <a:ext uri="{FF2B5EF4-FFF2-40B4-BE49-F238E27FC236}">
                <a16:creationId xmlns:a16="http://schemas.microsoft.com/office/drawing/2014/main" id="{81FC5392-C6AA-30C1-C596-4C3C7B220DC1}"/>
              </a:ext>
            </a:extLst>
          </p:cNvPr>
          <p:cNvSpPr/>
          <p:nvPr userDrawn="1"/>
        </p:nvSpPr>
        <p:spPr>
          <a:xfrm>
            <a:off x="3276000" y="6216565"/>
            <a:ext cx="19404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lnSpc>
                <a:spcPct val="90000"/>
              </a:lnSpc>
            </a:pPr>
            <a:r>
              <a:rPr lang="en-US" sz="1000" b="0" i="0" kern="1200" cap="none" baseline="0" noProof="0">
                <a:solidFill>
                  <a:srgbClr val="002F32"/>
                </a:solidFill>
                <a:effectLst/>
                <a:latin typeface="Arial Narrow" panose="020B0604020202020204" pitchFamily="34" charset="0"/>
                <a:ea typeface="+mn-ea"/>
                <a:cs typeface="+mn-cs"/>
              </a:rPr>
              <a:t>For internal use only. Use and distribution limited solely to authorized personnel.</a:t>
            </a:r>
          </a:p>
        </p:txBody>
      </p:sp>
      <p:pic>
        <p:nvPicPr>
          <p:cNvPr id="8" name="Dynamic logo hypermint" descr="{&quot;templafy&quot;:{&quot;id&quot;:&quot;959ad2a7-f586-4ced-8a3f-2a19d8434dae&quot;}}">
            <a:extLst>
              <a:ext uri="{FF2B5EF4-FFF2-40B4-BE49-F238E27FC236}">
                <a16:creationId xmlns:a16="http://schemas.microsoft.com/office/drawing/2014/main" id="{1D079B1C-42C0-ABDD-5D22-50F676F48734}"/>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346677" y="5882399"/>
            <a:ext cx="2145868" cy="756094"/>
          </a:xfrm>
          <a:prstGeom prst="rect">
            <a:avLst/>
          </a:prstGeom>
        </p:spPr>
      </p:pic>
      <p:sp>
        <p:nvSpPr>
          <p:cNvPr id="15" name="Slide Number Placeholder 14">
            <a:extLst>
              <a:ext uri="{FF2B5EF4-FFF2-40B4-BE49-F238E27FC236}">
                <a16:creationId xmlns:a16="http://schemas.microsoft.com/office/drawing/2014/main" id="{ECD36F20-0F91-EAA5-7FCE-30C9BEA03A96}"/>
              </a:ext>
            </a:extLst>
          </p:cNvPr>
          <p:cNvSpPr>
            <a:spLocks noGrp="1"/>
          </p:cNvSpPr>
          <p:nvPr userDrawn="1">
            <p:ph type="sldNum" sz="quarter" idx="15"/>
          </p:nvPr>
        </p:nvSpPr>
        <p:spPr/>
        <p:txBody>
          <a:bodyPr/>
          <a:lstStyle>
            <a:lvl1pPr>
              <a:defRPr>
                <a:solidFill>
                  <a:srgbClr val="002F32"/>
                </a:solidFill>
              </a:defRPr>
            </a:lvl1pPr>
          </a:lstStyle>
          <a:p>
            <a:fld id="{23AA811B-2EBD-4900-905E-5BE206449611}" type="slidenum">
              <a:rPr lang="en-US" smtClean="0"/>
              <a:pPr/>
              <a:t>‹#›</a:t>
            </a:fld>
            <a:endParaRPr lang="en-US"/>
          </a:p>
        </p:txBody>
      </p:sp>
      <p:sp>
        <p:nvSpPr>
          <p:cNvPr id="6" name="Date Placeholder 5">
            <a:extLst>
              <a:ext uri="{FF2B5EF4-FFF2-40B4-BE49-F238E27FC236}">
                <a16:creationId xmlns:a16="http://schemas.microsoft.com/office/drawing/2014/main" id="{1D5BCD56-10F9-937F-0C84-B41149CE33A5}"/>
              </a:ext>
            </a:extLst>
          </p:cNvPr>
          <p:cNvSpPr>
            <a:spLocks noGrp="1"/>
          </p:cNvSpPr>
          <p:nvPr>
            <p:ph type="dt" sz="half" idx="16"/>
          </p:nvPr>
        </p:nvSpPr>
        <p:spPr>
          <a:xfrm>
            <a:off x="10630800" y="6364800"/>
            <a:ext cx="691200" cy="180000"/>
          </a:xfrm>
        </p:spPr>
        <p:txBody>
          <a:bodyPr/>
          <a:lstStyle>
            <a:lvl1pPr>
              <a:defRPr>
                <a:solidFill>
                  <a:srgbClr val="002F32"/>
                </a:solidFill>
              </a:defRPr>
            </a:lvl1pPr>
          </a:lstStyle>
          <a:p>
            <a:fld id="{B118041E-2DAD-480C-AEE4-E661A097CFE4}" type="datetime1">
              <a:rPr lang="en-US" smtClean="0"/>
              <a:pPr/>
              <a:t>7/17/2026</a:t>
            </a:fld>
            <a:endParaRPr lang="en-US"/>
          </a:p>
        </p:txBody>
      </p:sp>
    </p:spTree>
    <p:extLst>
      <p:ext uri="{BB962C8B-B14F-4D97-AF65-F5344CB8AC3E}">
        <p14:creationId xmlns:p14="http://schemas.microsoft.com/office/powerpoint/2010/main" val="3173475630"/>
      </p:ext>
    </p:extLst>
  </p:cSld>
  <p:clrMapOvr>
    <a:overrideClrMapping bg1="dk1" tx1="lt1" bg2="dk2" tx2="lt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 Cover and Image">
    <p:bg bwMode="ltGray">
      <p:bgPr>
        <a:solidFill>
          <a:schemeClr val="tx1"/>
        </a:solidFill>
        <a:effectLst/>
      </p:bgPr>
    </p:bg>
    <p:spTree>
      <p:nvGrpSpPr>
        <p:cNvPr id="1" name=""/>
        <p:cNvGrpSpPr/>
        <p:nvPr/>
      </p:nvGrpSpPr>
      <p:grpSpPr>
        <a:xfrm>
          <a:off x="0" y="0"/>
          <a:ext cx="0" cy="0"/>
          <a:chOff x="0" y="0"/>
          <a:chExt cx="0" cy="0"/>
        </a:xfrm>
      </p:grpSpPr>
      <p:sp>
        <p:nvSpPr>
          <p:cNvPr id="6" name="Background">
            <a:extLst>
              <a:ext uri="{FF2B5EF4-FFF2-40B4-BE49-F238E27FC236}">
                <a16:creationId xmlns:a16="http://schemas.microsoft.com/office/drawing/2014/main" id="{29E6FAF1-D120-4172-AE29-B3271FE51748}"/>
              </a:ext>
            </a:extLst>
          </p:cNvPr>
          <p:cNvSpPr>
            <a:spLocks noGrp="1" noRot="1" noMove="1" noResize="1" noEditPoints="1" noAdjustHandles="1" noChangeArrowheads="1" noChangeShapeType="1"/>
          </p:cNvSpPr>
          <p:nvPr userDrawn="1"/>
        </p:nvSpPr>
        <p:spPr bwMode="white">
          <a:xfrm>
            <a:off x="0" y="0"/>
            <a:ext cx="12193200" cy="5882400"/>
          </a:xfrm>
          <a:prstGeom prst="rect">
            <a:avLst/>
          </a:prstGeom>
          <a:solidFill>
            <a:srgbClr val="035C67"/>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a:solidFill>
                <a:schemeClr val="tx1"/>
              </a:solidFill>
            </a:endParaRPr>
          </a:p>
        </p:txBody>
      </p:sp>
      <p:sp>
        <p:nvSpPr>
          <p:cNvPr id="3" name="Picture Placeholder 6">
            <a:extLst>
              <a:ext uri="{FF2B5EF4-FFF2-40B4-BE49-F238E27FC236}">
                <a16:creationId xmlns:a16="http://schemas.microsoft.com/office/drawing/2014/main" id="{489AB87C-BEED-4339-A4A0-528135700DDA}"/>
              </a:ext>
            </a:extLst>
          </p:cNvPr>
          <p:cNvSpPr>
            <a:spLocks noGrp="1"/>
          </p:cNvSpPr>
          <p:nvPr>
            <p:ph type="pic" sz="quarter" idx="16"/>
          </p:nvPr>
        </p:nvSpPr>
        <p:spPr>
          <a:xfrm>
            <a:off x="5690403" y="2"/>
            <a:ext cx="6501219" cy="5882398"/>
          </a:xfrm>
          <a:custGeom>
            <a:avLst/>
            <a:gdLst>
              <a:gd name="connsiteX0" fmla="*/ 4452578 w 6501219"/>
              <a:gd name="connsiteY0" fmla="*/ 0 h 5882398"/>
              <a:gd name="connsiteX1" fmla="*/ 6501219 w 6501219"/>
              <a:gd name="connsiteY1" fmla="*/ 0 h 5882398"/>
              <a:gd name="connsiteX2" fmla="*/ 6501219 w 6501219"/>
              <a:gd name="connsiteY2" fmla="*/ 5882398 h 5882398"/>
              <a:gd name="connsiteX3" fmla="*/ 0 w 6501219"/>
              <a:gd name="connsiteY3" fmla="*/ 5882398 h 5882398"/>
              <a:gd name="connsiteX4" fmla="*/ 0 w 6501219"/>
              <a:gd name="connsiteY4" fmla="*/ 4449965 h 5882398"/>
              <a:gd name="connsiteX5" fmla="*/ 3693 w 6501219"/>
              <a:gd name="connsiteY5" fmla="*/ 4376844 h 5882398"/>
              <a:gd name="connsiteX6" fmla="*/ 742025 w 6501219"/>
              <a:gd name="connsiteY6" fmla="*/ 3710572 h 5882398"/>
              <a:gd name="connsiteX7" fmla="*/ 3153904 w 6501219"/>
              <a:gd name="connsiteY7" fmla="*/ 3710572 h 5882398"/>
              <a:gd name="connsiteX8" fmla="*/ 3710432 w 6501219"/>
              <a:gd name="connsiteY8" fmla="*/ 3154043 h 5882398"/>
              <a:gd name="connsiteX9" fmla="*/ 3710432 w 6501219"/>
              <a:gd name="connsiteY9" fmla="*/ 742164 h 5882398"/>
              <a:gd name="connsiteX10" fmla="*/ 4376726 w 6501219"/>
              <a:gd name="connsiteY10" fmla="*/ 3830 h 5882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501219" h="5882398">
                <a:moveTo>
                  <a:pt x="4452578" y="0"/>
                </a:moveTo>
                <a:lnTo>
                  <a:pt x="6501219" y="0"/>
                </a:lnTo>
                <a:lnTo>
                  <a:pt x="6501219" y="5882398"/>
                </a:lnTo>
                <a:lnTo>
                  <a:pt x="0" y="5882398"/>
                </a:lnTo>
                <a:lnTo>
                  <a:pt x="0" y="4449965"/>
                </a:lnTo>
                <a:lnTo>
                  <a:pt x="3693" y="4376844"/>
                </a:lnTo>
                <a:cubicBezTo>
                  <a:pt x="41705" y="4002555"/>
                  <a:pt x="357813" y="3710572"/>
                  <a:pt x="742025" y="3710572"/>
                </a:cubicBezTo>
                <a:lnTo>
                  <a:pt x="3153904" y="3710572"/>
                </a:lnTo>
                <a:cubicBezTo>
                  <a:pt x="3461178" y="3710572"/>
                  <a:pt x="3710432" y="3461444"/>
                  <a:pt x="3710432" y="3154043"/>
                </a:cubicBezTo>
                <a:lnTo>
                  <a:pt x="3710432" y="742164"/>
                </a:lnTo>
                <a:cubicBezTo>
                  <a:pt x="3710432" y="357833"/>
                  <a:pt x="4002528" y="41829"/>
                  <a:pt x="4376726" y="3830"/>
                </a:cubicBezTo>
                <a:close/>
              </a:path>
            </a:pathLst>
          </a:custGeom>
          <a:solidFill>
            <a:schemeClr val="tx1">
              <a:lumMod val="85000"/>
            </a:schemeClr>
          </a:solidFill>
        </p:spPr>
        <p:txBody>
          <a:bodyPr wrap="square" lIns="3060000" anchor="ctr" anchorCtr="0">
            <a:noAutofit/>
          </a:bodyPr>
          <a:lstStyle>
            <a:lvl1pPr marL="0" indent="0" algn="ctr">
              <a:buNone/>
              <a:defRPr>
                <a:solidFill>
                  <a:schemeClr val="bg1"/>
                </a:solidFill>
              </a:defRPr>
            </a:lvl1pPr>
          </a:lstStyle>
          <a:p>
            <a:r>
              <a:rPr lang="en-US"/>
              <a:t>Click icon to add picture</a:t>
            </a:r>
          </a:p>
        </p:txBody>
      </p:sp>
      <p:sp>
        <p:nvSpPr>
          <p:cNvPr id="2" name="Title 1"/>
          <p:cNvSpPr>
            <a:spLocks noGrp="1"/>
          </p:cNvSpPr>
          <p:nvPr>
            <p:ph type="ctrTitle" hasCustomPrompt="1"/>
          </p:nvPr>
        </p:nvSpPr>
        <p:spPr>
          <a:xfrm>
            <a:off x="360000" y="1454400"/>
            <a:ext cx="4854938" cy="1820862"/>
          </a:xfrm>
          <a:noFill/>
        </p:spPr>
        <p:txBody>
          <a:bodyPr anchor="b" anchorCtr="0"/>
          <a:lstStyle>
            <a:lvl1pPr algn="l">
              <a:lnSpc>
                <a:spcPct val="85000"/>
              </a:lnSpc>
              <a:defRPr sz="6000" b="0">
                <a:solidFill>
                  <a:srgbClr val="3EFFC0"/>
                </a:solidFill>
              </a:defRPr>
            </a:lvl1pPr>
          </a:lstStyle>
          <a:p>
            <a:r>
              <a:rPr lang="en-US"/>
              <a:t>Click to add title</a:t>
            </a:r>
          </a:p>
        </p:txBody>
      </p:sp>
      <p:sp>
        <p:nvSpPr>
          <p:cNvPr id="11" name="Text Placeholder 4">
            <a:extLst>
              <a:ext uri="{FF2B5EF4-FFF2-40B4-BE49-F238E27FC236}">
                <a16:creationId xmlns:a16="http://schemas.microsoft.com/office/drawing/2014/main" id="{C70809C9-BA48-4A28-B8CF-92FA8B271372}"/>
              </a:ext>
            </a:extLst>
          </p:cNvPr>
          <p:cNvSpPr>
            <a:spLocks noGrp="1"/>
          </p:cNvSpPr>
          <p:nvPr>
            <p:ph type="body" sz="quarter" idx="13" hasCustomPrompt="1"/>
          </p:nvPr>
        </p:nvSpPr>
        <p:spPr>
          <a:xfrm>
            <a:off x="360000" y="3654000"/>
            <a:ext cx="4854938" cy="1728000"/>
          </a:xfrm>
        </p:spPr>
        <p:txBody>
          <a:bodyPr/>
          <a:lstStyle>
            <a:lvl1pPr marL="0" indent="0">
              <a:lnSpc>
                <a:spcPct val="105000"/>
              </a:lnSpc>
              <a:buNone/>
              <a:defRPr sz="2200">
                <a:solidFill>
                  <a:schemeClr val="tx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add subtitle</a:t>
            </a:r>
          </a:p>
        </p:txBody>
      </p:sp>
      <p:sp>
        <p:nvSpPr>
          <p:cNvPr id="10" name="Slide Number Placeholder 9">
            <a:extLst>
              <a:ext uri="{FF2B5EF4-FFF2-40B4-BE49-F238E27FC236}">
                <a16:creationId xmlns:a16="http://schemas.microsoft.com/office/drawing/2014/main" id="{EED5F798-DCF5-874A-2482-A03C773B784F}"/>
              </a:ext>
            </a:extLst>
          </p:cNvPr>
          <p:cNvSpPr>
            <a:spLocks noGrp="1"/>
          </p:cNvSpPr>
          <p:nvPr>
            <p:ph type="sldNum" sz="quarter" idx="15"/>
          </p:nvPr>
        </p:nvSpPr>
        <p:spPr/>
        <p:txBody>
          <a:bodyPr/>
          <a:lstStyle/>
          <a:p>
            <a:fld id="{23AA811B-2EBD-4900-905E-5BE206449611}" type="slidenum">
              <a:rPr lang="en-US" smtClean="0"/>
              <a:pPr/>
              <a:t>‹#›</a:t>
            </a:fld>
            <a:endParaRPr lang="en-US"/>
          </a:p>
        </p:txBody>
      </p:sp>
      <p:sp>
        <p:nvSpPr>
          <p:cNvPr id="4" name="Date Placeholder 3">
            <a:extLst>
              <a:ext uri="{FF2B5EF4-FFF2-40B4-BE49-F238E27FC236}">
                <a16:creationId xmlns:a16="http://schemas.microsoft.com/office/drawing/2014/main" id="{844D132E-A4C0-B0ED-AFC4-1D3CD4BA89FE}"/>
              </a:ext>
            </a:extLst>
          </p:cNvPr>
          <p:cNvSpPr>
            <a:spLocks noGrp="1"/>
          </p:cNvSpPr>
          <p:nvPr>
            <p:ph type="dt" sz="half" idx="17"/>
          </p:nvPr>
        </p:nvSpPr>
        <p:spPr/>
        <p:txBody>
          <a:bodyPr/>
          <a:lstStyle/>
          <a:p>
            <a:fld id="{B118041E-2DAD-480C-AEE4-E661A097CFE4}" type="datetime1">
              <a:rPr lang="en-US" smtClean="0"/>
              <a:t>7/17/2026</a:t>
            </a:fld>
            <a:endParaRPr lang="en-US"/>
          </a:p>
        </p:txBody>
      </p:sp>
    </p:spTree>
    <p:extLst>
      <p:ext uri="{BB962C8B-B14F-4D97-AF65-F5344CB8AC3E}">
        <p14:creationId xmlns:p14="http://schemas.microsoft.com/office/powerpoint/2010/main" val="368504761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302">
          <p15:clr>
            <a:srgbClr val="F26B43"/>
          </p15:clr>
        </p15:guide>
        <p15:guide id="2" orient="horz" pos="2065">
          <p15:clr>
            <a:srgbClr val="F26B43"/>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A. End">
    <p:bg bwMode="ltGray">
      <p:bgPr>
        <a:solidFill>
          <a:schemeClr val="accent3"/>
        </a:solidFill>
        <a:effectLst/>
      </p:bgPr>
    </p:bg>
    <p:spTree>
      <p:nvGrpSpPr>
        <p:cNvPr id="1" name=""/>
        <p:cNvGrpSpPr/>
        <p:nvPr/>
      </p:nvGrpSpPr>
      <p:grpSpPr>
        <a:xfrm>
          <a:off x="0" y="0"/>
          <a:ext cx="0" cy="0"/>
          <a:chOff x="0" y="0"/>
          <a:chExt cx="0" cy="0"/>
        </a:xfrm>
      </p:grpSpPr>
      <p:sp>
        <p:nvSpPr>
          <p:cNvPr id="6" name="Background">
            <a:extLst>
              <a:ext uri="{FF2B5EF4-FFF2-40B4-BE49-F238E27FC236}">
                <a16:creationId xmlns:a16="http://schemas.microsoft.com/office/drawing/2014/main" id="{29E6FAF1-D120-4172-AE29-B3271FE51748}"/>
              </a:ext>
            </a:extLst>
          </p:cNvPr>
          <p:cNvSpPr>
            <a:spLocks noGrp="1" noRot="1" noMove="1" noResize="1" noEditPoints="1" noAdjustHandles="1" noChangeArrowheads="1" noChangeShapeType="1"/>
          </p:cNvSpPr>
          <p:nvPr userDrawn="1"/>
        </p:nvSpPr>
        <p:spPr bwMode="white">
          <a:xfrm>
            <a:off x="0" y="0"/>
            <a:ext cx="12193200" cy="6858000"/>
          </a:xfrm>
          <a:prstGeom prst="rect">
            <a:avLst/>
          </a:prstGeom>
          <a:solidFill>
            <a:srgbClr val="035C67"/>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a:solidFill>
                <a:schemeClr val="tx1"/>
              </a:solidFill>
            </a:endParaRPr>
          </a:p>
        </p:txBody>
      </p:sp>
      <p:grpSp>
        <p:nvGrpSpPr>
          <p:cNvPr id="19" name="Group graphic">
            <a:extLst>
              <a:ext uri="{FF2B5EF4-FFF2-40B4-BE49-F238E27FC236}">
                <a16:creationId xmlns:a16="http://schemas.microsoft.com/office/drawing/2014/main" id="{BB97AB84-7DC2-652F-33E4-407A8909D9CC}"/>
              </a:ext>
            </a:extLst>
          </p:cNvPr>
          <p:cNvGrpSpPr>
            <a:grpSpLocks noGrp="1" noUngrp="1" noRot="1" noMove="1" noResize="1"/>
          </p:cNvGrpSpPr>
          <p:nvPr userDrawn="1"/>
        </p:nvGrpSpPr>
        <p:grpSpPr bwMode="invGray">
          <a:xfrm>
            <a:off x="6339596" y="0"/>
            <a:ext cx="5852404" cy="6858000"/>
            <a:chOff x="6396158" y="75416"/>
            <a:chExt cx="5852404" cy="6858000"/>
          </a:xfrm>
        </p:grpSpPr>
        <p:sp>
          <p:nvSpPr>
            <p:cNvPr id="20" name="Freeform 76">
              <a:extLst>
                <a:ext uri="{FF2B5EF4-FFF2-40B4-BE49-F238E27FC236}">
                  <a16:creationId xmlns:a16="http://schemas.microsoft.com/office/drawing/2014/main" id="{09C6E577-4AF1-899B-A6D7-0B64E4CA94F0}"/>
                </a:ext>
              </a:extLst>
            </p:cNvPr>
            <p:cNvSpPr>
              <a:spLocks noGrp="1" noRot="1" noMove="1" noResize="1" noEditPoints="1" noAdjustHandles="1" noChangeArrowheads="1" noChangeShapeType="1"/>
            </p:cNvSpPr>
            <p:nvPr/>
          </p:nvSpPr>
          <p:spPr bwMode="invGray">
            <a:xfrm>
              <a:off x="10499364" y="5446278"/>
              <a:ext cx="1749198" cy="1487138"/>
            </a:xfrm>
            <a:custGeom>
              <a:avLst/>
              <a:gdLst>
                <a:gd name="connsiteX0" fmla="*/ 0 w 1698987"/>
                <a:gd name="connsiteY0" fmla="*/ 0 h 1418073"/>
                <a:gd name="connsiteX1" fmla="*/ 1698987 w 1698987"/>
                <a:gd name="connsiteY1" fmla="*/ 0 h 1418073"/>
                <a:gd name="connsiteX2" fmla="*/ 1698987 w 1698987"/>
                <a:gd name="connsiteY2" fmla="*/ 12817 h 1418073"/>
                <a:gd name="connsiteX3" fmla="*/ 12823 w 1698987"/>
                <a:gd name="connsiteY3" fmla="*/ 12817 h 1418073"/>
                <a:gd name="connsiteX4" fmla="*/ 12823 w 1698987"/>
                <a:gd name="connsiteY4" fmla="*/ 1418073 h 1418073"/>
                <a:gd name="connsiteX5" fmla="*/ 0 w 1698987"/>
                <a:gd name="connsiteY5" fmla="*/ 1418073 h 1418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98987" h="1418073">
                  <a:moveTo>
                    <a:pt x="0" y="0"/>
                  </a:moveTo>
                  <a:lnTo>
                    <a:pt x="1698987" y="0"/>
                  </a:lnTo>
                  <a:lnTo>
                    <a:pt x="1698987" y="12817"/>
                  </a:lnTo>
                  <a:lnTo>
                    <a:pt x="12823" y="12817"/>
                  </a:lnTo>
                  <a:lnTo>
                    <a:pt x="12823" y="1418073"/>
                  </a:lnTo>
                  <a:lnTo>
                    <a:pt x="0" y="1418073"/>
                  </a:lnTo>
                  <a:close/>
                </a:path>
              </a:pathLst>
            </a:custGeom>
            <a:solidFill>
              <a:schemeClr val="accent1"/>
            </a:solidFill>
            <a:ln w="0" cap="flat">
              <a:noFill/>
              <a:prstDash val="solid"/>
              <a:miter/>
            </a:ln>
          </p:spPr>
          <p:txBody>
            <a:bodyPr rtlCol="0" anchor="ctr"/>
            <a:lstStyle/>
            <a:p>
              <a:endParaRPr lang="en-US"/>
            </a:p>
          </p:txBody>
        </p:sp>
        <p:sp>
          <p:nvSpPr>
            <p:cNvPr id="21" name="Freeform 21">
              <a:extLst>
                <a:ext uri="{FF2B5EF4-FFF2-40B4-BE49-F238E27FC236}">
                  <a16:creationId xmlns:a16="http://schemas.microsoft.com/office/drawing/2014/main" id="{110783A6-9DBF-D6D2-C5BD-DAE7DFE1E4E7}"/>
                </a:ext>
              </a:extLst>
            </p:cNvPr>
            <p:cNvSpPr>
              <a:spLocks noGrp="1" noRot="1" noMove="1" noResize="1" noEditPoints="1" noAdjustHandles="1" noChangeArrowheads="1" noChangeShapeType="1"/>
            </p:cNvSpPr>
            <p:nvPr/>
          </p:nvSpPr>
          <p:spPr bwMode="invGray">
            <a:xfrm>
              <a:off x="8447761" y="3395591"/>
              <a:ext cx="2064425" cy="2063502"/>
            </a:xfrm>
            <a:custGeom>
              <a:avLst/>
              <a:gdLst>
                <a:gd name="connsiteX0" fmla="*/ 2064426 w 2064425"/>
                <a:gd name="connsiteY0" fmla="*/ 2063503 h 2063502"/>
                <a:gd name="connsiteX1" fmla="*/ 314152 w 2064425"/>
                <a:gd name="connsiteY1" fmla="*/ 2063503 h 2063502"/>
                <a:gd name="connsiteX2" fmla="*/ 0 w 2064425"/>
                <a:gd name="connsiteY2" fmla="*/ 1749491 h 2063502"/>
                <a:gd name="connsiteX3" fmla="*/ 0 w 2064425"/>
                <a:gd name="connsiteY3" fmla="*/ 314011 h 2063502"/>
                <a:gd name="connsiteX4" fmla="*/ 314152 w 2064425"/>
                <a:gd name="connsiteY4" fmla="*/ 0 h 2063502"/>
                <a:gd name="connsiteX5" fmla="*/ 1647438 w 2064425"/>
                <a:gd name="connsiteY5" fmla="*/ 0 h 2063502"/>
                <a:gd name="connsiteX6" fmla="*/ 1647438 w 2064425"/>
                <a:gd name="connsiteY6" fmla="*/ 12817 h 2063502"/>
                <a:gd name="connsiteX7" fmla="*/ 314152 w 2064425"/>
                <a:gd name="connsiteY7" fmla="*/ 12817 h 2063502"/>
                <a:gd name="connsiteX8" fmla="*/ 12823 w 2064425"/>
                <a:gd name="connsiteY8" fmla="*/ 314011 h 2063502"/>
                <a:gd name="connsiteX9" fmla="*/ 12823 w 2064425"/>
                <a:gd name="connsiteY9" fmla="*/ 1749491 h 2063502"/>
                <a:gd name="connsiteX10" fmla="*/ 314152 w 2064425"/>
                <a:gd name="connsiteY10" fmla="*/ 2050686 h 2063502"/>
                <a:gd name="connsiteX11" fmla="*/ 2051603 w 2064425"/>
                <a:gd name="connsiteY11" fmla="*/ 2050686 h 2063502"/>
                <a:gd name="connsiteX12" fmla="*/ 2051603 w 2064425"/>
                <a:gd name="connsiteY12" fmla="*/ 431413 h 2063502"/>
                <a:gd name="connsiteX13" fmla="*/ 2064426 w 2064425"/>
                <a:gd name="connsiteY13" fmla="*/ 431413 h 2063502"/>
                <a:gd name="connsiteX14" fmla="*/ 2064426 w 2064425"/>
                <a:gd name="connsiteY14" fmla="*/ 2063503 h 2063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64425" h="2063502">
                  <a:moveTo>
                    <a:pt x="2064426" y="2063503"/>
                  </a:moveTo>
                  <a:lnTo>
                    <a:pt x="314152" y="2063503"/>
                  </a:lnTo>
                  <a:cubicBezTo>
                    <a:pt x="141048" y="2063503"/>
                    <a:pt x="0" y="1922518"/>
                    <a:pt x="0" y="1749491"/>
                  </a:cubicBezTo>
                  <a:lnTo>
                    <a:pt x="0" y="314011"/>
                  </a:lnTo>
                  <a:cubicBezTo>
                    <a:pt x="0" y="140985"/>
                    <a:pt x="141048" y="0"/>
                    <a:pt x="314152" y="0"/>
                  </a:cubicBezTo>
                  <a:lnTo>
                    <a:pt x="1647438" y="0"/>
                  </a:lnTo>
                  <a:lnTo>
                    <a:pt x="1647438" y="12817"/>
                  </a:lnTo>
                  <a:lnTo>
                    <a:pt x="314152" y="12817"/>
                  </a:lnTo>
                  <a:cubicBezTo>
                    <a:pt x="147972" y="12817"/>
                    <a:pt x="12823" y="147906"/>
                    <a:pt x="12823" y="314011"/>
                  </a:cubicBezTo>
                  <a:lnTo>
                    <a:pt x="12823" y="1749491"/>
                  </a:lnTo>
                  <a:cubicBezTo>
                    <a:pt x="12823" y="1915597"/>
                    <a:pt x="147972" y="2050686"/>
                    <a:pt x="314152" y="2050686"/>
                  </a:cubicBezTo>
                  <a:lnTo>
                    <a:pt x="2051603" y="2050686"/>
                  </a:lnTo>
                  <a:lnTo>
                    <a:pt x="2051603" y="431413"/>
                  </a:lnTo>
                  <a:lnTo>
                    <a:pt x="2064426" y="431413"/>
                  </a:lnTo>
                  <a:lnTo>
                    <a:pt x="2064426" y="2063503"/>
                  </a:lnTo>
                  <a:close/>
                </a:path>
              </a:pathLst>
            </a:custGeom>
            <a:solidFill>
              <a:schemeClr val="accent1"/>
            </a:solidFill>
            <a:ln w="0" cap="flat">
              <a:noFill/>
              <a:prstDash val="solid"/>
              <a:miter/>
            </a:ln>
          </p:spPr>
          <p:txBody>
            <a:bodyPr rtlCol="0" anchor="ctr"/>
            <a:lstStyle/>
            <a:p>
              <a:endParaRPr lang="en-US"/>
            </a:p>
          </p:txBody>
        </p:sp>
        <p:sp>
          <p:nvSpPr>
            <p:cNvPr id="22" name="Freeform 23">
              <a:extLst>
                <a:ext uri="{FF2B5EF4-FFF2-40B4-BE49-F238E27FC236}">
                  <a16:creationId xmlns:a16="http://schemas.microsoft.com/office/drawing/2014/main" id="{E8E7BF74-F933-E50B-ECB3-D024A63E88FE}"/>
                </a:ext>
              </a:extLst>
            </p:cNvPr>
            <p:cNvSpPr>
              <a:spLocks noGrp="1" noRot="1" noMove="1" noResize="1" noEditPoints="1" noAdjustHandles="1" noChangeArrowheads="1" noChangeShapeType="1"/>
            </p:cNvSpPr>
            <p:nvPr/>
          </p:nvSpPr>
          <p:spPr bwMode="invGray">
            <a:xfrm>
              <a:off x="6396158" y="1344905"/>
              <a:ext cx="2064425" cy="2063502"/>
            </a:xfrm>
            <a:custGeom>
              <a:avLst/>
              <a:gdLst>
                <a:gd name="connsiteX0" fmla="*/ 1750274 w 2064425"/>
                <a:gd name="connsiteY0" fmla="*/ 2063503 h 2063502"/>
                <a:gd name="connsiteX1" fmla="*/ 314152 w 2064425"/>
                <a:gd name="connsiteY1" fmla="*/ 2063503 h 2063502"/>
                <a:gd name="connsiteX2" fmla="*/ 0 w 2064425"/>
                <a:gd name="connsiteY2" fmla="*/ 1749491 h 2063502"/>
                <a:gd name="connsiteX3" fmla="*/ 0 w 2064425"/>
                <a:gd name="connsiteY3" fmla="*/ 314011 h 2063502"/>
                <a:gd name="connsiteX4" fmla="*/ 314152 w 2064425"/>
                <a:gd name="connsiteY4" fmla="*/ 0 h 2063502"/>
                <a:gd name="connsiteX5" fmla="*/ 2064426 w 2064425"/>
                <a:gd name="connsiteY5" fmla="*/ 0 h 2063502"/>
                <a:gd name="connsiteX6" fmla="*/ 2064426 w 2064425"/>
                <a:gd name="connsiteY6" fmla="*/ 1749491 h 2063502"/>
                <a:gd name="connsiteX7" fmla="*/ 1750274 w 2064425"/>
                <a:gd name="connsiteY7" fmla="*/ 2063503 h 2063502"/>
                <a:gd name="connsiteX8" fmla="*/ 314152 w 2064425"/>
                <a:gd name="connsiteY8" fmla="*/ 12817 h 2063502"/>
                <a:gd name="connsiteX9" fmla="*/ 12823 w 2064425"/>
                <a:gd name="connsiteY9" fmla="*/ 314011 h 2063502"/>
                <a:gd name="connsiteX10" fmla="*/ 12823 w 2064425"/>
                <a:gd name="connsiteY10" fmla="*/ 1749491 h 2063502"/>
                <a:gd name="connsiteX11" fmla="*/ 314152 w 2064425"/>
                <a:gd name="connsiteY11" fmla="*/ 2050686 h 2063502"/>
                <a:gd name="connsiteX12" fmla="*/ 1750274 w 2064425"/>
                <a:gd name="connsiteY12" fmla="*/ 2050686 h 2063502"/>
                <a:gd name="connsiteX13" fmla="*/ 2051603 w 2064425"/>
                <a:gd name="connsiteY13" fmla="*/ 1749491 h 2063502"/>
                <a:gd name="connsiteX14" fmla="*/ 2051603 w 2064425"/>
                <a:gd name="connsiteY14" fmla="*/ 12817 h 2063502"/>
                <a:gd name="connsiteX15" fmla="*/ 314152 w 2064425"/>
                <a:gd name="connsiteY15" fmla="*/ 12817 h 2063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425" h="2063502">
                  <a:moveTo>
                    <a:pt x="1750274" y="2063503"/>
                  </a:moveTo>
                  <a:lnTo>
                    <a:pt x="314152" y="2063503"/>
                  </a:lnTo>
                  <a:cubicBezTo>
                    <a:pt x="141048" y="2063503"/>
                    <a:pt x="0" y="1922518"/>
                    <a:pt x="0" y="1749491"/>
                  </a:cubicBezTo>
                  <a:lnTo>
                    <a:pt x="0" y="314011"/>
                  </a:lnTo>
                  <a:cubicBezTo>
                    <a:pt x="0" y="140985"/>
                    <a:pt x="141048" y="0"/>
                    <a:pt x="314152" y="0"/>
                  </a:cubicBezTo>
                  <a:lnTo>
                    <a:pt x="2064426" y="0"/>
                  </a:lnTo>
                  <a:lnTo>
                    <a:pt x="2064426" y="1749491"/>
                  </a:lnTo>
                  <a:cubicBezTo>
                    <a:pt x="2064426" y="1922518"/>
                    <a:pt x="1923378" y="2063503"/>
                    <a:pt x="1750274" y="2063503"/>
                  </a:cubicBezTo>
                  <a:close/>
                  <a:moveTo>
                    <a:pt x="314152" y="12817"/>
                  </a:moveTo>
                  <a:cubicBezTo>
                    <a:pt x="147972" y="12817"/>
                    <a:pt x="12823" y="147906"/>
                    <a:pt x="12823" y="314011"/>
                  </a:cubicBezTo>
                  <a:lnTo>
                    <a:pt x="12823" y="1749491"/>
                  </a:lnTo>
                  <a:cubicBezTo>
                    <a:pt x="12823" y="1915597"/>
                    <a:pt x="147972" y="2050686"/>
                    <a:pt x="314152" y="2050686"/>
                  </a:cubicBezTo>
                  <a:lnTo>
                    <a:pt x="1750274" y="2050686"/>
                  </a:lnTo>
                  <a:cubicBezTo>
                    <a:pt x="1916454" y="2050686"/>
                    <a:pt x="2051603" y="1915597"/>
                    <a:pt x="2051603" y="1749491"/>
                  </a:cubicBezTo>
                  <a:lnTo>
                    <a:pt x="2051603" y="12817"/>
                  </a:lnTo>
                  <a:lnTo>
                    <a:pt x="314152" y="12817"/>
                  </a:lnTo>
                  <a:close/>
                </a:path>
              </a:pathLst>
            </a:custGeom>
            <a:solidFill>
              <a:schemeClr val="accent1"/>
            </a:solidFill>
            <a:ln w="0" cap="flat">
              <a:noFill/>
              <a:prstDash val="solid"/>
              <a:miter/>
            </a:ln>
          </p:spPr>
          <p:txBody>
            <a:bodyPr rtlCol="0" anchor="ctr"/>
            <a:lstStyle/>
            <a:p>
              <a:endParaRPr lang="en-US"/>
            </a:p>
          </p:txBody>
        </p:sp>
        <p:sp>
          <p:nvSpPr>
            <p:cNvPr id="23" name="Freeform 61">
              <a:extLst>
                <a:ext uri="{FF2B5EF4-FFF2-40B4-BE49-F238E27FC236}">
                  <a16:creationId xmlns:a16="http://schemas.microsoft.com/office/drawing/2014/main" id="{4AF62869-5249-733B-24D5-D3F89D5904B8}"/>
                </a:ext>
              </a:extLst>
            </p:cNvPr>
            <p:cNvSpPr>
              <a:spLocks noGrp="1" noRot="1" noMove="1" noResize="1" noEditPoints="1" noAdjustHandles="1" noChangeArrowheads="1" noChangeShapeType="1"/>
            </p:cNvSpPr>
            <p:nvPr/>
          </p:nvSpPr>
          <p:spPr bwMode="invGray">
            <a:xfrm>
              <a:off x="8447760" y="75416"/>
              <a:ext cx="2064426" cy="1282307"/>
            </a:xfrm>
            <a:custGeom>
              <a:avLst/>
              <a:gdLst>
                <a:gd name="connsiteX0" fmla="*/ 0 w 2064426"/>
                <a:gd name="connsiteY0" fmla="*/ 0 h 1357723"/>
                <a:gd name="connsiteX1" fmla="*/ 12823 w 2064426"/>
                <a:gd name="connsiteY1" fmla="*/ 0 h 1357723"/>
                <a:gd name="connsiteX2" fmla="*/ 12823 w 2064426"/>
                <a:gd name="connsiteY2" fmla="*/ 1344906 h 1357723"/>
                <a:gd name="connsiteX3" fmla="*/ 2051603 w 2064426"/>
                <a:gd name="connsiteY3" fmla="*/ 1344906 h 1357723"/>
                <a:gd name="connsiteX4" fmla="*/ 2051603 w 2064426"/>
                <a:gd name="connsiteY4" fmla="*/ 0 h 1357723"/>
                <a:gd name="connsiteX5" fmla="*/ 2064426 w 2064426"/>
                <a:gd name="connsiteY5" fmla="*/ 0 h 1357723"/>
                <a:gd name="connsiteX6" fmla="*/ 2064426 w 2064426"/>
                <a:gd name="connsiteY6" fmla="*/ 1357723 h 1357723"/>
                <a:gd name="connsiteX7" fmla="*/ 0 w 2064426"/>
                <a:gd name="connsiteY7" fmla="*/ 1357723 h 1357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64426" h="1357723">
                  <a:moveTo>
                    <a:pt x="0" y="0"/>
                  </a:moveTo>
                  <a:lnTo>
                    <a:pt x="12823" y="0"/>
                  </a:lnTo>
                  <a:lnTo>
                    <a:pt x="12823" y="1344906"/>
                  </a:lnTo>
                  <a:lnTo>
                    <a:pt x="2051603" y="1344906"/>
                  </a:lnTo>
                  <a:lnTo>
                    <a:pt x="2051603" y="0"/>
                  </a:lnTo>
                  <a:lnTo>
                    <a:pt x="2064426" y="0"/>
                  </a:lnTo>
                  <a:lnTo>
                    <a:pt x="2064426" y="1357723"/>
                  </a:lnTo>
                  <a:lnTo>
                    <a:pt x="0" y="1357723"/>
                  </a:lnTo>
                  <a:close/>
                </a:path>
              </a:pathLst>
            </a:custGeom>
            <a:solidFill>
              <a:schemeClr val="accent1"/>
            </a:solidFill>
            <a:ln w="0" cap="flat">
              <a:noFill/>
              <a:prstDash val="solid"/>
              <a:miter/>
            </a:ln>
          </p:spPr>
          <p:txBody>
            <a:bodyPr rtlCol="0" anchor="ctr"/>
            <a:lstStyle/>
            <a:p>
              <a:endParaRPr lang="en-US"/>
            </a:p>
          </p:txBody>
        </p:sp>
        <p:sp>
          <p:nvSpPr>
            <p:cNvPr id="24" name="Freeform 56">
              <a:extLst>
                <a:ext uri="{FF2B5EF4-FFF2-40B4-BE49-F238E27FC236}">
                  <a16:creationId xmlns:a16="http://schemas.microsoft.com/office/drawing/2014/main" id="{286532FE-78C8-93EE-63C7-1274D1F9EEBF}"/>
                </a:ext>
              </a:extLst>
            </p:cNvPr>
            <p:cNvSpPr>
              <a:spLocks noGrp="1" noRot="1" noMove="1" noResize="1" noEditPoints="1" noAdjustHandles="1" noChangeArrowheads="1" noChangeShapeType="1"/>
            </p:cNvSpPr>
            <p:nvPr/>
          </p:nvSpPr>
          <p:spPr bwMode="invGray">
            <a:xfrm>
              <a:off x="10300615" y="3196931"/>
              <a:ext cx="410320" cy="410137"/>
            </a:xfrm>
            <a:custGeom>
              <a:avLst/>
              <a:gdLst>
                <a:gd name="connsiteX0" fmla="*/ 410321 w 410320"/>
                <a:gd name="connsiteY0" fmla="*/ 157390 h 410137"/>
                <a:gd name="connsiteX1" fmla="*/ 252860 w 410320"/>
                <a:gd name="connsiteY1" fmla="*/ 157390 h 410137"/>
                <a:gd name="connsiteX2" fmla="*/ 252860 w 410320"/>
                <a:gd name="connsiteY2" fmla="*/ 0 h 410137"/>
                <a:gd name="connsiteX3" fmla="*/ 157461 w 410320"/>
                <a:gd name="connsiteY3" fmla="*/ 0 h 410137"/>
                <a:gd name="connsiteX4" fmla="*/ 157461 w 410320"/>
                <a:gd name="connsiteY4" fmla="*/ 157390 h 410137"/>
                <a:gd name="connsiteX5" fmla="*/ 0 w 410320"/>
                <a:gd name="connsiteY5" fmla="*/ 157390 h 410137"/>
                <a:gd name="connsiteX6" fmla="*/ 0 w 410320"/>
                <a:gd name="connsiteY6" fmla="*/ 252747 h 410137"/>
                <a:gd name="connsiteX7" fmla="*/ 157461 w 410320"/>
                <a:gd name="connsiteY7" fmla="*/ 252747 h 410137"/>
                <a:gd name="connsiteX8" fmla="*/ 157461 w 410320"/>
                <a:gd name="connsiteY8" fmla="*/ 410137 h 410137"/>
                <a:gd name="connsiteX9" fmla="*/ 252860 w 410320"/>
                <a:gd name="connsiteY9" fmla="*/ 410137 h 410137"/>
                <a:gd name="connsiteX10" fmla="*/ 252860 w 410320"/>
                <a:gd name="connsiteY10" fmla="*/ 252747 h 410137"/>
                <a:gd name="connsiteX11" fmla="*/ 410321 w 410320"/>
                <a:gd name="connsiteY11" fmla="*/ 252747 h 410137"/>
                <a:gd name="connsiteX12" fmla="*/ 410321 w 410320"/>
                <a:gd name="connsiteY12" fmla="*/ 157390 h 410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0320" h="410137">
                  <a:moveTo>
                    <a:pt x="410321" y="157390"/>
                  </a:moveTo>
                  <a:lnTo>
                    <a:pt x="252860" y="157390"/>
                  </a:lnTo>
                  <a:lnTo>
                    <a:pt x="252860" y="0"/>
                  </a:lnTo>
                  <a:lnTo>
                    <a:pt x="157461" y="0"/>
                  </a:lnTo>
                  <a:lnTo>
                    <a:pt x="157461" y="157390"/>
                  </a:lnTo>
                  <a:lnTo>
                    <a:pt x="0" y="157390"/>
                  </a:lnTo>
                  <a:lnTo>
                    <a:pt x="0" y="252747"/>
                  </a:lnTo>
                  <a:lnTo>
                    <a:pt x="157461" y="252747"/>
                  </a:lnTo>
                  <a:lnTo>
                    <a:pt x="157461" y="410137"/>
                  </a:lnTo>
                  <a:lnTo>
                    <a:pt x="252860" y="410137"/>
                  </a:lnTo>
                  <a:lnTo>
                    <a:pt x="252860" y="252747"/>
                  </a:lnTo>
                  <a:lnTo>
                    <a:pt x="410321" y="252747"/>
                  </a:lnTo>
                  <a:lnTo>
                    <a:pt x="410321" y="157390"/>
                  </a:lnTo>
                  <a:close/>
                </a:path>
              </a:pathLst>
            </a:custGeom>
            <a:solidFill>
              <a:srgbClr val="DAFA87"/>
            </a:solidFill>
            <a:ln w="0" cap="flat">
              <a:noFill/>
              <a:prstDash val="solid"/>
              <a:miter/>
            </a:ln>
          </p:spPr>
          <p:txBody>
            <a:bodyPr rtlCol="0" anchor="ctr"/>
            <a:lstStyle/>
            <a:p>
              <a:endParaRPr lang="en-US"/>
            </a:p>
          </p:txBody>
        </p:sp>
        <p:sp>
          <p:nvSpPr>
            <p:cNvPr id="25" name="Freeform 67">
              <a:extLst>
                <a:ext uri="{FF2B5EF4-FFF2-40B4-BE49-F238E27FC236}">
                  <a16:creationId xmlns:a16="http://schemas.microsoft.com/office/drawing/2014/main" id="{D79BDAE2-7929-CAF4-97F6-75CB941DAD44}"/>
                </a:ext>
              </a:extLst>
            </p:cNvPr>
            <p:cNvSpPr>
              <a:spLocks noGrp="1" noRot="1" noMove="1" noResize="1" noEditPoints="1" noAdjustHandles="1" noChangeArrowheads="1" noChangeShapeType="1"/>
            </p:cNvSpPr>
            <p:nvPr userDrawn="1"/>
          </p:nvSpPr>
          <p:spPr bwMode="invGray">
            <a:xfrm>
              <a:off x="10499364" y="1344906"/>
              <a:ext cx="1749198" cy="1646957"/>
            </a:xfrm>
            <a:custGeom>
              <a:avLst/>
              <a:gdLst>
                <a:gd name="connsiteX0" fmla="*/ 0 w 1692636"/>
                <a:gd name="connsiteY0" fmla="*/ 0 h 1646957"/>
                <a:gd name="connsiteX1" fmla="*/ 1692636 w 1692636"/>
                <a:gd name="connsiteY1" fmla="*/ 0 h 1646957"/>
                <a:gd name="connsiteX2" fmla="*/ 1692636 w 1692636"/>
                <a:gd name="connsiteY2" fmla="*/ 12817 h 1646957"/>
                <a:gd name="connsiteX3" fmla="*/ 12823 w 1692636"/>
                <a:gd name="connsiteY3" fmla="*/ 12817 h 1646957"/>
                <a:gd name="connsiteX4" fmla="*/ 12823 w 1692636"/>
                <a:gd name="connsiteY4" fmla="*/ 1646957 h 1646957"/>
                <a:gd name="connsiteX5" fmla="*/ 0 w 1692636"/>
                <a:gd name="connsiteY5" fmla="*/ 1646957 h 1646957"/>
                <a:gd name="connsiteX6" fmla="*/ 0 w 1692636"/>
                <a:gd name="connsiteY6" fmla="*/ 0 h 1646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92636" h="1646957">
                  <a:moveTo>
                    <a:pt x="0" y="0"/>
                  </a:moveTo>
                  <a:lnTo>
                    <a:pt x="1692636" y="0"/>
                  </a:lnTo>
                  <a:lnTo>
                    <a:pt x="1692636" y="12817"/>
                  </a:lnTo>
                  <a:lnTo>
                    <a:pt x="12823" y="12817"/>
                  </a:lnTo>
                  <a:lnTo>
                    <a:pt x="12823" y="1646957"/>
                  </a:lnTo>
                  <a:lnTo>
                    <a:pt x="0" y="1646957"/>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72000" tIns="36000" rIns="72000" bIns="36000" rtlCol="0" anchor="ctr">
              <a:noAutofit/>
            </a:bodyPr>
            <a:lstStyle/>
            <a:p>
              <a:pPr algn="ctr"/>
              <a:endParaRPr lang="en-US" sz="2000" noProof="0"/>
            </a:p>
          </p:txBody>
        </p:sp>
        <p:sp>
          <p:nvSpPr>
            <p:cNvPr id="26" name="Freeform 65">
              <a:extLst>
                <a:ext uri="{FF2B5EF4-FFF2-40B4-BE49-F238E27FC236}">
                  <a16:creationId xmlns:a16="http://schemas.microsoft.com/office/drawing/2014/main" id="{F548E6EA-4DC2-3E72-0D32-ADCCC6EFEBE6}"/>
                </a:ext>
              </a:extLst>
            </p:cNvPr>
            <p:cNvSpPr>
              <a:spLocks noGrp="1" noRot="1" noMove="1" noResize="1" noEditPoints="1" noAdjustHandles="1" noChangeArrowheads="1" noChangeShapeType="1"/>
            </p:cNvSpPr>
            <p:nvPr userDrawn="1"/>
          </p:nvSpPr>
          <p:spPr bwMode="invGray">
            <a:xfrm>
              <a:off x="10916096" y="3395592"/>
              <a:ext cx="1332000" cy="12817"/>
            </a:xfrm>
            <a:custGeom>
              <a:avLst/>
              <a:gdLst>
                <a:gd name="connsiteX0" fmla="*/ 0 w 1275904"/>
                <a:gd name="connsiteY0" fmla="*/ 0 h 12817"/>
                <a:gd name="connsiteX1" fmla="*/ 1275904 w 1275904"/>
                <a:gd name="connsiteY1" fmla="*/ 0 h 12817"/>
                <a:gd name="connsiteX2" fmla="*/ 1275904 w 1275904"/>
                <a:gd name="connsiteY2" fmla="*/ 12817 h 12817"/>
                <a:gd name="connsiteX3" fmla="*/ 0 w 1275904"/>
                <a:gd name="connsiteY3" fmla="*/ 12817 h 12817"/>
                <a:gd name="connsiteX4" fmla="*/ 0 w 1275904"/>
                <a:gd name="connsiteY4" fmla="*/ 0 h 128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5904" h="12817">
                  <a:moveTo>
                    <a:pt x="0" y="0"/>
                  </a:moveTo>
                  <a:lnTo>
                    <a:pt x="1275904" y="0"/>
                  </a:lnTo>
                  <a:lnTo>
                    <a:pt x="1275904" y="12817"/>
                  </a:lnTo>
                  <a:lnTo>
                    <a:pt x="0" y="12817"/>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72000" tIns="36000" rIns="72000" bIns="36000" rtlCol="0" anchor="ctr">
              <a:noAutofit/>
            </a:bodyPr>
            <a:lstStyle/>
            <a:p>
              <a:pPr algn="ctr"/>
              <a:endParaRPr lang="en-US" sz="2000" noProof="0"/>
            </a:p>
          </p:txBody>
        </p:sp>
      </p:grpSp>
      <p:sp>
        <p:nvSpPr>
          <p:cNvPr id="2" name="Title 1"/>
          <p:cNvSpPr>
            <a:spLocks noGrp="1"/>
          </p:cNvSpPr>
          <p:nvPr>
            <p:ph type="ctrTitle" hasCustomPrompt="1"/>
          </p:nvPr>
        </p:nvSpPr>
        <p:spPr>
          <a:xfrm>
            <a:off x="360000" y="2859428"/>
            <a:ext cx="5647100" cy="1008000"/>
          </a:xfrm>
          <a:noFill/>
        </p:spPr>
        <p:txBody>
          <a:bodyPr anchor="ctr" anchorCtr="0"/>
          <a:lstStyle>
            <a:lvl1pPr algn="l">
              <a:lnSpc>
                <a:spcPct val="95000"/>
              </a:lnSpc>
              <a:defRPr sz="6200" b="0">
                <a:solidFill>
                  <a:schemeClr val="accent1"/>
                </a:solidFill>
              </a:defRPr>
            </a:lvl1pPr>
          </a:lstStyle>
          <a:p>
            <a:r>
              <a:rPr lang="en-US"/>
              <a:t>Add Thank you</a:t>
            </a:r>
          </a:p>
        </p:txBody>
      </p:sp>
      <p:sp>
        <p:nvSpPr>
          <p:cNvPr id="13" name="Slide Number Placeholder 12">
            <a:extLst>
              <a:ext uri="{FF2B5EF4-FFF2-40B4-BE49-F238E27FC236}">
                <a16:creationId xmlns:a16="http://schemas.microsoft.com/office/drawing/2014/main" id="{610B8742-C532-4276-A55B-E4E96C675DA4}"/>
              </a:ext>
            </a:extLst>
          </p:cNvPr>
          <p:cNvSpPr>
            <a:spLocks noGrp="1"/>
          </p:cNvSpPr>
          <p:nvPr>
            <p:ph type="sldNum" sz="quarter" idx="16"/>
          </p:nvPr>
        </p:nvSpPr>
        <p:spPr/>
        <p:txBody>
          <a:bodyPr/>
          <a:lstStyle>
            <a:lvl1pPr>
              <a:defRPr>
                <a:solidFill>
                  <a:schemeClr val="tx2"/>
                </a:solidFill>
              </a:defRPr>
            </a:lvl1pPr>
          </a:lstStyle>
          <a:p>
            <a:fld id="{23AA811B-2EBD-4900-905E-5BE206449611}" type="slidenum">
              <a:rPr lang="en-US" smtClean="0"/>
              <a:pPr/>
              <a:t>‹#›</a:t>
            </a:fld>
            <a:endParaRPr lang="en-US"/>
          </a:p>
        </p:txBody>
      </p:sp>
      <p:sp>
        <p:nvSpPr>
          <p:cNvPr id="15" name="Legal dynamic" descr="{&quot;templafy&quot;:{&quot;id&quot;:&quot;11cf7a6b-255f-4d33-aa48-654c503281be&quot;}}" title="Form.Cigna_Confidentiality.EvernorthConfidentiality">
            <a:extLst>
              <a:ext uri="{FF2B5EF4-FFF2-40B4-BE49-F238E27FC236}">
                <a16:creationId xmlns:a16="http://schemas.microsoft.com/office/drawing/2014/main" id="{9F01B46A-535C-85FD-CBBA-B7D9FD817E62}"/>
              </a:ext>
            </a:extLst>
          </p:cNvPr>
          <p:cNvSpPr/>
          <p:nvPr userDrawn="1"/>
        </p:nvSpPr>
        <p:spPr>
          <a:xfrm>
            <a:off x="5743575" y="5066753"/>
            <a:ext cx="4610026" cy="14810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r">
              <a:lnSpc>
                <a:spcPct val="90000"/>
              </a:lnSpc>
            </a:pPr>
            <a:r>
              <a:rPr lang="en-US" sz="1000" b="0" i="0" cap="none" baseline="0">
                <a:solidFill>
                  <a:schemeClr val="tx2"/>
                </a:solidFill>
                <a:effectLst/>
                <a:latin typeface="Arial Narrow" panose="020B0604020202020204" pitchFamily="34" charset="0"/>
                <a:ea typeface="Arial" panose="020B0604020202020204" pitchFamily="34" charset="0"/>
                <a:cs typeface="Arial Narrow" panose="020B0604020202020204" pitchFamily="34" charset="0"/>
              </a:rPr>
              <a:t>All Evernorth Health Services products and services are provided exclusively by or through affiliates of the Evernorth companies, including Evernorth Care Solutions, Inc., Evernorth Behavioral Health, Inc., Evernorth Behavioral Health of Texas, Inc. and Evernorth Behavioral  Health of California, Inc. Some content provided under license. 
Confidential, unpublished property of Evernorth Health Services. Do not duplicate or distribute. Use and distribution limited solely to authorized personnel. © 2024 Evernorth Health Services.</a:t>
            </a:r>
          </a:p>
        </p:txBody>
      </p:sp>
      <p:sp>
        <p:nvSpPr>
          <p:cNvPr id="12" name="Internal Stamp dynamic" descr="{&quot;templafy&quot;:{&quot;id&quot;:&quot;e6805958-4fd6-412a-a4e6-ac129f69afe7&quot;}}" title="Form.Cigna_Confidentiality.Cigna_confidentiality">
            <a:extLst>
              <a:ext uri="{FF2B5EF4-FFF2-40B4-BE49-F238E27FC236}">
                <a16:creationId xmlns:a16="http://schemas.microsoft.com/office/drawing/2014/main" id="{B9FF5140-A3C7-4A6F-E88E-925EAAA065CC}"/>
              </a:ext>
            </a:extLst>
          </p:cNvPr>
          <p:cNvSpPr/>
          <p:nvPr userDrawn="1"/>
        </p:nvSpPr>
        <p:spPr>
          <a:xfrm>
            <a:off x="3276000" y="6216565"/>
            <a:ext cx="19404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lnSpc>
                <a:spcPct val="90000"/>
              </a:lnSpc>
            </a:pPr>
            <a:r>
              <a:rPr lang="en-US" sz="1000" b="0" i="0" kern="1200" cap="none" baseline="0" noProof="0">
                <a:solidFill>
                  <a:schemeClr val="tx2"/>
                </a:solidFill>
                <a:effectLst/>
                <a:latin typeface="Arial Narrow" panose="020B0604020202020204" pitchFamily="34" charset="0"/>
                <a:ea typeface="+mn-ea"/>
                <a:cs typeface="+mn-cs"/>
              </a:rPr>
              <a:t>For internal use only. Use and distribution limited solely to authorized personnel.</a:t>
            </a:r>
          </a:p>
        </p:txBody>
      </p:sp>
      <p:pic>
        <p:nvPicPr>
          <p:cNvPr id="5" name="Dynamic logo hypermint" descr="{&quot;templafy&quot;:{&quot;id&quot;:&quot;e78e7afc-f769-4bbe-8385-4d63c75228f0&quot;}}">
            <a:extLst>
              <a:ext uri="{FF2B5EF4-FFF2-40B4-BE49-F238E27FC236}">
                <a16:creationId xmlns:a16="http://schemas.microsoft.com/office/drawing/2014/main" id="{34774C1A-E8E3-24C5-6FAE-03BB862EDB23}"/>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346677" y="5882399"/>
            <a:ext cx="2145868" cy="756094"/>
          </a:xfrm>
          <a:prstGeom prst="rect">
            <a:avLst/>
          </a:prstGeom>
        </p:spPr>
      </p:pic>
      <p:sp>
        <p:nvSpPr>
          <p:cNvPr id="3" name="Date Placeholder 5">
            <a:extLst>
              <a:ext uri="{FF2B5EF4-FFF2-40B4-BE49-F238E27FC236}">
                <a16:creationId xmlns:a16="http://schemas.microsoft.com/office/drawing/2014/main" id="{10915375-226F-1427-8C85-D2F114E0B207}"/>
              </a:ext>
            </a:extLst>
          </p:cNvPr>
          <p:cNvSpPr>
            <a:spLocks noGrp="1"/>
          </p:cNvSpPr>
          <p:nvPr>
            <p:ph type="dt" sz="half" idx="17"/>
          </p:nvPr>
        </p:nvSpPr>
        <p:spPr>
          <a:xfrm>
            <a:off x="10630800" y="6364800"/>
            <a:ext cx="691200" cy="180000"/>
          </a:xfrm>
        </p:spPr>
        <p:txBody>
          <a:bodyPr/>
          <a:lstStyle>
            <a:lvl1pPr>
              <a:defRPr>
                <a:solidFill>
                  <a:schemeClr val="tx2"/>
                </a:solidFill>
              </a:defRPr>
            </a:lvl1pPr>
          </a:lstStyle>
          <a:p>
            <a:fld id="{B118041E-2DAD-480C-AEE4-E661A097CFE4}" type="datetime1">
              <a:rPr lang="en-US" smtClean="0"/>
              <a:pPr/>
              <a:t>7/17/2026</a:t>
            </a:fld>
            <a:endParaRPr lang="en-US"/>
          </a:p>
        </p:txBody>
      </p:sp>
    </p:spTree>
    <p:extLst>
      <p:ext uri="{BB962C8B-B14F-4D97-AF65-F5344CB8AC3E}">
        <p14:creationId xmlns:p14="http://schemas.microsoft.com/office/powerpoint/2010/main" val="2116273127"/>
      </p:ext>
    </p:extLst>
  </p:cSld>
  <p:clrMapOvr>
    <a:overrideClrMapping bg1="dk1" tx1="lt1" bg2="dk2" tx2="lt2" accent1="accent1" accent2="accent2" accent3="accent3" accent4="accent4" accent5="accent5" accent6="accent6" hlink="hlink" folHlink="folHlink"/>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B. End">
    <p:bg bwMode="ltGray">
      <p:bgPr>
        <a:solidFill>
          <a:schemeClr val="bg2"/>
        </a:solidFill>
        <a:effectLst/>
      </p:bgPr>
    </p:bg>
    <p:spTree>
      <p:nvGrpSpPr>
        <p:cNvPr id="1" name=""/>
        <p:cNvGrpSpPr/>
        <p:nvPr/>
      </p:nvGrpSpPr>
      <p:grpSpPr>
        <a:xfrm>
          <a:off x="0" y="0"/>
          <a:ext cx="0" cy="0"/>
          <a:chOff x="0" y="0"/>
          <a:chExt cx="0" cy="0"/>
        </a:xfrm>
      </p:grpSpPr>
      <p:sp>
        <p:nvSpPr>
          <p:cNvPr id="6" name="Background">
            <a:extLst>
              <a:ext uri="{FF2B5EF4-FFF2-40B4-BE49-F238E27FC236}">
                <a16:creationId xmlns:a16="http://schemas.microsoft.com/office/drawing/2014/main" id="{29E6FAF1-D120-4172-AE29-B3271FE51748}"/>
              </a:ext>
            </a:extLst>
          </p:cNvPr>
          <p:cNvSpPr>
            <a:spLocks noGrp="1" noRot="1" noMove="1" noResize="1" noEditPoints="1" noAdjustHandles="1" noChangeArrowheads="1" noChangeShapeType="1"/>
          </p:cNvSpPr>
          <p:nvPr userDrawn="1"/>
        </p:nvSpPr>
        <p:spPr bwMode="white">
          <a:xfrm>
            <a:off x="0" y="0"/>
            <a:ext cx="121932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a:solidFill>
                <a:schemeClr val="tx1"/>
              </a:solidFill>
            </a:endParaRPr>
          </a:p>
        </p:txBody>
      </p:sp>
      <p:grpSp>
        <p:nvGrpSpPr>
          <p:cNvPr id="3" name="Group graphic">
            <a:extLst>
              <a:ext uri="{FF2B5EF4-FFF2-40B4-BE49-F238E27FC236}">
                <a16:creationId xmlns:a16="http://schemas.microsoft.com/office/drawing/2014/main" id="{4C7F4774-91E3-B988-5D40-9FDA3753868E}"/>
              </a:ext>
            </a:extLst>
          </p:cNvPr>
          <p:cNvGrpSpPr>
            <a:grpSpLocks noGrp="1" noUngrp="1" noRot="1" noMove="1" noResize="1"/>
          </p:cNvGrpSpPr>
          <p:nvPr userDrawn="1"/>
        </p:nvGrpSpPr>
        <p:grpSpPr>
          <a:xfrm>
            <a:off x="6339596" y="0"/>
            <a:ext cx="5852404" cy="6858000"/>
            <a:chOff x="6396158" y="75416"/>
            <a:chExt cx="5852404" cy="6858000"/>
          </a:xfrm>
          <a:solidFill>
            <a:schemeClr val="accent2"/>
          </a:solidFill>
        </p:grpSpPr>
        <p:sp>
          <p:nvSpPr>
            <p:cNvPr id="8" name="Freeform 76">
              <a:extLst>
                <a:ext uri="{FF2B5EF4-FFF2-40B4-BE49-F238E27FC236}">
                  <a16:creationId xmlns:a16="http://schemas.microsoft.com/office/drawing/2014/main" id="{02F4C8F8-B7A1-7A56-1EE6-5574185D9830}"/>
                </a:ext>
              </a:extLst>
            </p:cNvPr>
            <p:cNvSpPr>
              <a:spLocks noGrp="1" noRot="1" noMove="1" noResize="1" noEditPoints="1" noAdjustHandles="1" noChangeArrowheads="1" noChangeShapeType="1"/>
            </p:cNvSpPr>
            <p:nvPr/>
          </p:nvSpPr>
          <p:spPr>
            <a:xfrm>
              <a:off x="10499364" y="5446278"/>
              <a:ext cx="1749198" cy="1487138"/>
            </a:xfrm>
            <a:custGeom>
              <a:avLst/>
              <a:gdLst>
                <a:gd name="connsiteX0" fmla="*/ 0 w 1698987"/>
                <a:gd name="connsiteY0" fmla="*/ 0 h 1418073"/>
                <a:gd name="connsiteX1" fmla="*/ 1698987 w 1698987"/>
                <a:gd name="connsiteY1" fmla="*/ 0 h 1418073"/>
                <a:gd name="connsiteX2" fmla="*/ 1698987 w 1698987"/>
                <a:gd name="connsiteY2" fmla="*/ 12817 h 1418073"/>
                <a:gd name="connsiteX3" fmla="*/ 12823 w 1698987"/>
                <a:gd name="connsiteY3" fmla="*/ 12817 h 1418073"/>
                <a:gd name="connsiteX4" fmla="*/ 12823 w 1698987"/>
                <a:gd name="connsiteY4" fmla="*/ 1418073 h 1418073"/>
                <a:gd name="connsiteX5" fmla="*/ 0 w 1698987"/>
                <a:gd name="connsiteY5" fmla="*/ 1418073 h 1418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98987" h="1418073">
                  <a:moveTo>
                    <a:pt x="0" y="0"/>
                  </a:moveTo>
                  <a:lnTo>
                    <a:pt x="1698987" y="0"/>
                  </a:lnTo>
                  <a:lnTo>
                    <a:pt x="1698987" y="12817"/>
                  </a:lnTo>
                  <a:lnTo>
                    <a:pt x="12823" y="12817"/>
                  </a:lnTo>
                  <a:lnTo>
                    <a:pt x="12823" y="1418073"/>
                  </a:lnTo>
                  <a:lnTo>
                    <a:pt x="0" y="1418073"/>
                  </a:lnTo>
                  <a:close/>
                </a:path>
              </a:pathLst>
            </a:custGeom>
            <a:grpFill/>
            <a:ln w="0" cap="flat">
              <a:noFill/>
              <a:prstDash val="solid"/>
              <a:miter/>
            </a:ln>
          </p:spPr>
          <p:txBody>
            <a:bodyPr rtlCol="0" anchor="ctr"/>
            <a:lstStyle/>
            <a:p>
              <a:endParaRPr lang="en-US"/>
            </a:p>
          </p:txBody>
        </p:sp>
        <p:sp>
          <p:nvSpPr>
            <p:cNvPr id="12" name="Freeform 21">
              <a:extLst>
                <a:ext uri="{FF2B5EF4-FFF2-40B4-BE49-F238E27FC236}">
                  <a16:creationId xmlns:a16="http://schemas.microsoft.com/office/drawing/2014/main" id="{B4D69A73-9849-A768-CDB9-946001B253AF}"/>
                </a:ext>
              </a:extLst>
            </p:cNvPr>
            <p:cNvSpPr>
              <a:spLocks noGrp="1" noRot="1" noMove="1" noResize="1" noEditPoints="1" noAdjustHandles="1" noChangeArrowheads="1" noChangeShapeType="1"/>
            </p:cNvSpPr>
            <p:nvPr/>
          </p:nvSpPr>
          <p:spPr>
            <a:xfrm>
              <a:off x="8447761" y="3395591"/>
              <a:ext cx="2064425" cy="2063502"/>
            </a:xfrm>
            <a:custGeom>
              <a:avLst/>
              <a:gdLst>
                <a:gd name="connsiteX0" fmla="*/ 2064426 w 2064425"/>
                <a:gd name="connsiteY0" fmla="*/ 2063503 h 2063502"/>
                <a:gd name="connsiteX1" fmla="*/ 314152 w 2064425"/>
                <a:gd name="connsiteY1" fmla="*/ 2063503 h 2063502"/>
                <a:gd name="connsiteX2" fmla="*/ 0 w 2064425"/>
                <a:gd name="connsiteY2" fmla="*/ 1749491 h 2063502"/>
                <a:gd name="connsiteX3" fmla="*/ 0 w 2064425"/>
                <a:gd name="connsiteY3" fmla="*/ 314011 h 2063502"/>
                <a:gd name="connsiteX4" fmla="*/ 314152 w 2064425"/>
                <a:gd name="connsiteY4" fmla="*/ 0 h 2063502"/>
                <a:gd name="connsiteX5" fmla="*/ 1647438 w 2064425"/>
                <a:gd name="connsiteY5" fmla="*/ 0 h 2063502"/>
                <a:gd name="connsiteX6" fmla="*/ 1647438 w 2064425"/>
                <a:gd name="connsiteY6" fmla="*/ 12817 h 2063502"/>
                <a:gd name="connsiteX7" fmla="*/ 314152 w 2064425"/>
                <a:gd name="connsiteY7" fmla="*/ 12817 h 2063502"/>
                <a:gd name="connsiteX8" fmla="*/ 12823 w 2064425"/>
                <a:gd name="connsiteY8" fmla="*/ 314011 h 2063502"/>
                <a:gd name="connsiteX9" fmla="*/ 12823 w 2064425"/>
                <a:gd name="connsiteY9" fmla="*/ 1749491 h 2063502"/>
                <a:gd name="connsiteX10" fmla="*/ 314152 w 2064425"/>
                <a:gd name="connsiteY10" fmla="*/ 2050686 h 2063502"/>
                <a:gd name="connsiteX11" fmla="*/ 2051603 w 2064425"/>
                <a:gd name="connsiteY11" fmla="*/ 2050686 h 2063502"/>
                <a:gd name="connsiteX12" fmla="*/ 2051603 w 2064425"/>
                <a:gd name="connsiteY12" fmla="*/ 431413 h 2063502"/>
                <a:gd name="connsiteX13" fmla="*/ 2064426 w 2064425"/>
                <a:gd name="connsiteY13" fmla="*/ 431413 h 2063502"/>
                <a:gd name="connsiteX14" fmla="*/ 2064426 w 2064425"/>
                <a:gd name="connsiteY14" fmla="*/ 2063503 h 2063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64425" h="2063502">
                  <a:moveTo>
                    <a:pt x="2064426" y="2063503"/>
                  </a:moveTo>
                  <a:lnTo>
                    <a:pt x="314152" y="2063503"/>
                  </a:lnTo>
                  <a:cubicBezTo>
                    <a:pt x="141048" y="2063503"/>
                    <a:pt x="0" y="1922518"/>
                    <a:pt x="0" y="1749491"/>
                  </a:cubicBezTo>
                  <a:lnTo>
                    <a:pt x="0" y="314011"/>
                  </a:lnTo>
                  <a:cubicBezTo>
                    <a:pt x="0" y="140985"/>
                    <a:pt x="141048" y="0"/>
                    <a:pt x="314152" y="0"/>
                  </a:cubicBezTo>
                  <a:lnTo>
                    <a:pt x="1647438" y="0"/>
                  </a:lnTo>
                  <a:lnTo>
                    <a:pt x="1647438" y="12817"/>
                  </a:lnTo>
                  <a:lnTo>
                    <a:pt x="314152" y="12817"/>
                  </a:lnTo>
                  <a:cubicBezTo>
                    <a:pt x="147972" y="12817"/>
                    <a:pt x="12823" y="147906"/>
                    <a:pt x="12823" y="314011"/>
                  </a:cubicBezTo>
                  <a:lnTo>
                    <a:pt x="12823" y="1749491"/>
                  </a:lnTo>
                  <a:cubicBezTo>
                    <a:pt x="12823" y="1915597"/>
                    <a:pt x="147972" y="2050686"/>
                    <a:pt x="314152" y="2050686"/>
                  </a:cubicBezTo>
                  <a:lnTo>
                    <a:pt x="2051603" y="2050686"/>
                  </a:lnTo>
                  <a:lnTo>
                    <a:pt x="2051603" y="431413"/>
                  </a:lnTo>
                  <a:lnTo>
                    <a:pt x="2064426" y="431413"/>
                  </a:lnTo>
                  <a:lnTo>
                    <a:pt x="2064426" y="2063503"/>
                  </a:lnTo>
                  <a:close/>
                </a:path>
              </a:pathLst>
            </a:custGeom>
            <a:grpFill/>
            <a:ln w="0" cap="flat">
              <a:noFill/>
              <a:prstDash val="solid"/>
              <a:miter/>
            </a:ln>
          </p:spPr>
          <p:txBody>
            <a:bodyPr rtlCol="0" anchor="ctr"/>
            <a:lstStyle/>
            <a:p>
              <a:endParaRPr lang="en-US"/>
            </a:p>
          </p:txBody>
        </p:sp>
        <p:sp>
          <p:nvSpPr>
            <p:cNvPr id="14" name="Freeform 23">
              <a:extLst>
                <a:ext uri="{FF2B5EF4-FFF2-40B4-BE49-F238E27FC236}">
                  <a16:creationId xmlns:a16="http://schemas.microsoft.com/office/drawing/2014/main" id="{524E4213-679F-A5AB-A8B4-F07C41020E2C}"/>
                </a:ext>
              </a:extLst>
            </p:cNvPr>
            <p:cNvSpPr>
              <a:spLocks noGrp="1" noRot="1" noMove="1" noResize="1" noEditPoints="1" noAdjustHandles="1" noChangeArrowheads="1" noChangeShapeType="1"/>
            </p:cNvSpPr>
            <p:nvPr/>
          </p:nvSpPr>
          <p:spPr>
            <a:xfrm>
              <a:off x="6396158" y="1344905"/>
              <a:ext cx="2064425" cy="2063502"/>
            </a:xfrm>
            <a:custGeom>
              <a:avLst/>
              <a:gdLst>
                <a:gd name="connsiteX0" fmla="*/ 1750274 w 2064425"/>
                <a:gd name="connsiteY0" fmla="*/ 2063503 h 2063502"/>
                <a:gd name="connsiteX1" fmla="*/ 314152 w 2064425"/>
                <a:gd name="connsiteY1" fmla="*/ 2063503 h 2063502"/>
                <a:gd name="connsiteX2" fmla="*/ 0 w 2064425"/>
                <a:gd name="connsiteY2" fmla="*/ 1749491 h 2063502"/>
                <a:gd name="connsiteX3" fmla="*/ 0 w 2064425"/>
                <a:gd name="connsiteY3" fmla="*/ 314011 h 2063502"/>
                <a:gd name="connsiteX4" fmla="*/ 314152 w 2064425"/>
                <a:gd name="connsiteY4" fmla="*/ 0 h 2063502"/>
                <a:gd name="connsiteX5" fmla="*/ 2064426 w 2064425"/>
                <a:gd name="connsiteY5" fmla="*/ 0 h 2063502"/>
                <a:gd name="connsiteX6" fmla="*/ 2064426 w 2064425"/>
                <a:gd name="connsiteY6" fmla="*/ 1749491 h 2063502"/>
                <a:gd name="connsiteX7" fmla="*/ 1750274 w 2064425"/>
                <a:gd name="connsiteY7" fmla="*/ 2063503 h 2063502"/>
                <a:gd name="connsiteX8" fmla="*/ 314152 w 2064425"/>
                <a:gd name="connsiteY8" fmla="*/ 12817 h 2063502"/>
                <a:gd name="connsiteX9" fmla="*/ 12823 w 2064425"/>
                <a:gd name="connsiteY9" fmla="*/ 314011 h 2063502"/>
                <a:gd name="connsiteX10" fmla="*/ 12823 w 2064425"/>
                <a:gd name="connsiteY10" fmla="*/ 1749491 h 2063502"/>
                <a:gd name="connsiteX11" fmla="*/ 314152 w 2064425"/>
                <a:gd name="connsiteY11" fmla="*/ 2050686 h 2063502"/>
                <a:gd name="connsiteX12" fmla="*/ 1750274 w 2064425"/>
                <a:gd name="connsiteY12" fmla="*/ 2050686 h 2063502"/>
                <a:gd name="connsiteX13" fmla="*/ 2051603 w 2064425"/>
                <a:gd name="connsiteY13" fmla="*/ 1749491 h 2063502"/>
                <a:gd name="connsiteX14" fmla="*/ 2051603 w 2064425"/>
                <a:gd name="connsiteY14" fmla="*/ 12817 h 2063502"/>
                <a:gd name="connsiteX15" fmla="*/ 314152 w 2064425"/>
                <a:gd name="connsiteY15" fmla="*/ 12817 h 2063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425" h="2063502">
                  <a:moveTo>
                    <a:pt x="1750274" y="2063503"/>
                  </a:moveTo>
                  <a:lnTo>
                    <a:pt x="314152" y="2063503"/>
                  </a:lnTo>
                  <a:cubicBezTo>
                    <a:pt x="141048" y="2063503"/>
                    <a:pt x="0" y="1922518"/>
                    <a:pt x="0" y="1749491"/>
                  </a:cubicBezTo>
                  <a:lnTo>
                    <a:pt x="0" y="314011"/>
                  </a:lnTo>
                  <a:cubicBezTo>
                    <a:pt x="0" y="140985"/>
                    <a:pt x="141048" y="0"/>
                    <a:pt x="314152" y="0"/>
                  </a:cubicBezTo>
                  <a:lnTo>
                    <a:pt x="2064426" y="0"/>
                  </a:lnTo>
                  <a:lnTo>
                    <a:pt x="2064426" y="1749491"/>
                  </a:lnTo>
                  <a:cubicBezTo>
                    <a:pt x="2064426" y="1922518"/>
                    <a:pt x="1923378" y="2063503"/>
                    <a:pt x="1750274" y="2063503"/>
                  </a:cubicBezTo>
                  <a:close/>
                  <a:moveTo>
                    <a:pt x="314152" y="12817"/>
                  </a:moveTo>
                  <a:cubicBezTo>
                    <a:pt x="147972" y="12817"/>
                    <a:pt x="12823" y="147906"/>
                    <a:pt x="12823" y="314011"/>
                  </a:cubicBezTo>
                  <a:lnTo>
                    <a:pt x="12823" y="1749491"/>
                  </a:lnTo>
                  <a:cubicBezTo>
                    <a:pt x="12823" y="1915597"/>
                    <a:pt x="147972" y="2050686"/>
                    <a:pt x="314152" y="2050686"/>
                  </a:cubicBezTo>
                  <a:lnTo>
                    <a:pt x="1750274" y="2050686"/>
                  </a:lnTo>
                  <a:cubicBezTo>
                    <a:pt x="1916454" y="2050686"/>
                    <a:pt x="2051603" y="1915597"/>
                    <a:pt x="2051603" y="1749491"/>
                  </a:cubicBezTo>
                  <a:lnTo>
                    <a:pt x="2051603" y="12817"/>
                  </a:lnTo>
                  <a:lnTo>
                    <a:pt x="314152" y="12817"/>
                  </a:lnTo>
                  <a:close/>
                </a:path>
              </a:pathLst>
            </a:custGeom>
            <a:grpFill/>
            <a:ln w="0" cap="flat">
              <a:noFill/>
              <a:prstDash val="solid"/>
              <a:miter/>
            </a:ln>
          </p:spPr>
          <p:txBody>
            <a:bodyPr rtlCol="0" anchor="ctr"/>
            <a:lstStyle/>
            <a:p>
              <a:endParaRPr lang="en-US"/>
            </a:p>
          </p:txBody>
        </p:sp>
        <p:sp>
          <p:nvSpPr>
            <p:cNvPr id="15" name="Freeform 61">
              <a:extLst>
                <a:ext uri="{FF2B5EF4-FFF2-40B4-BE49-F238E27FC236}">
                  <a16:creationId xmlns:a16="http://schemas.microsoft.com/office/drawing/2014/main" id="{2BD075AE-1EF0-FEAC-627C-1B8737DA5C0B}"/>
                </a:ext>
              </a:extLst>
            </p:cNvPr>
            <p:cNvSpPr>
              <a:spLocks noGrp="1" noRot="1" noMove="1" noResize="1" noEditPoints="1" noAdjustHandles="1" noChangeArrowheads="1" noChangeShapeType="1"/>
            </p:cNvSpPr>
            <p:nvPr/>
          </p:nvSpPr>
          <p:spPr>
            <a:xfrm>
              <a:off x="8447760" y="75416"/>
              <a:ext cx="2064426" cy="1282307"/>
            </a:xfrm>
            <a:custGeom>
              <a:avLst/>
              <a:gdLst>
                <a:gd name="connsiteX0" fmla="*/ 0 w 2064426"/>
                <a:gd name="connsiteY0" fmla="*/ 0 h 1357723"/>
                <a:gd name="connsiteX1" fmla="*/ 12823 w 2064426"/>
                <a:gd name="connsiteY1" fmla="*/ 0 h 1357723"/>
                <a:gd name="connsiteX2" fmla="*/ 12823 w 2064426"/>
                <a:gd name="connsiteY2" fmla="*/ 1344906 h 1357723"/>
                <a:gd name="connsiteX3" fmla="*/ 2051603 w 2064426"/>
                <a:gd name="connsiteY3" fmla="*/ 1344906 h 1357723"/>
                <a:gd name="connsiteX4" fmla="*/ 2051603 w 2064426"/>
                <a:gd name="connsiteY4" fmla="*/ 0 h 1357723"/>
                <a:gd name="connsiteX5" fmla="*/ 2064426 w 2064426"/>
                <a:gd name="connsiteY5" fmla="*/ 0 h 1357723"/>
                <a:gd name="connsiteX6" fmla="*/ 2064426 w 2064426"/>
                <a:gd name="connsiteY6" fmla="*/ 1357723 h 1357723"/>
                <a:gd name="connsiteX7" fmla="*/ 0 w 2064426"/>
                <a:gd name="connsiteY7" fmla="*/ 1357723 h 1357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64426" h="1357723">
                  <a:moveTo>
                    <a:pt x="0" y="0"/>
                  </a:moveTo>
                  <a:lnTo>
                    <a:pt x="12823" y="0"/>
                  </a:lnTo>
                  <a:lnTo>
                    <a:pt x="12823" y="1344906"/>
                  </a:lnTo>
                  <a:lnTo>
                    <a:pt x="2051603" y="1344906"/>
                  </a:lnTo>
                  <a:lnTo>
                    <a:pt x="2051603" y="0"/>
                  </a:lnTo>
                  <a:lnTo>
                    <a:pt x="2064426" y="0"/>
                  </a:lnTo>
                  <a:lnTo>
                    <a:pt x="2064426" y="1357723"/>
                  </a:lnTo>
                  <a:lnTo>
                    <a:pt x="0" y="1357723"/>
                  </a:lnTo>
                  <a:close/>
                </a:path>
              </a:pathLst>
            </a:custGeom>
            <a:grpFill/>
            <a:ln w="0" cap="flat">
              <a:noFill/>
              <a:prstDash val="solid"/>
              <a:miter/>
            </a:ln>
          </p:spPr>
          <p:txBody>
            <a:bodyPr rtlCol="0" anchor="ctr"/>
            <a:lstStyle/>
            <a:p>
              <a:endParaRPr lang="en-US"/>
            </a:p>
          </p:txBody>
        </p:sp>
        <p:sp>
          <p:nvSpPr>
            <p:cNvPr id="16" name="Freeform 56">
              <a:extLst>
                <a:ext uri="{FF2B5EF4-FFF2-40B4-BE49-F238E27FC236}">
                  <a16:creationId xmlns:a16="http://schemas.microsoft.com/office/drawing/2014/main" id="{DFECA281-80B2-B366-39D6-0CB0C6CB43A9}"/>
                </a:ext>
              </a:extLst>
            </p:cNvPr>
            <p:cNvSpPr>
              <a:spLocks noGrp="1" noRot="1" noMove="1" noResize="1" noEditPoints="1" noAdjustHandles="1" noChangeArrowheads="1" noChangeShapeType="1"/>
            </p:cNvSpPr>
            <p:nvPr/>
          </p:nvSpPr>
          <p:spPr>
            <a:xfrm>
              <a:off x="10300615" y="3196931"/>
              <a:ext cx="410320" cy="410137"/>
            </a:xfrm>
            <a:custGeom>
              <a:avLst/>
              <a:gdLst>
                <a:gd name="connsiteX0" fmla="*/ 410321 w 410320"/>
                <a:gd name="connsiteY0" fmla="*/ 157390 h 410137"/>
                <a:gd name="connsiteX1" fmla="*/ 252860 w 410320"/>
                <a:gd name="connsiteY1" fmla="*/ 157390 h 410137"/>
                <a:gd name="connsiteX2" fmla="*/ 252860 w 410320"/>
                <a:gd name="connsiteY2" fmla="*/ 0 h 410137"/>
                <a:gd name="connsiteX3" fmla="*/ 157461 w 410320"/>
                <a:gd name="connsiteY3" fmla="*/ 0 h 410137"/>
                <a:gd name="connsiteX4" fmla="*/ 157461 w 410320"/>
                <a:gd name="connsiteY4" fmla="*/ 157390 h 410137"/>
                <a:gd name="connsiteX5" fmla="*/ 0 w 410320"/>
                <a:gd name="connsiteY5" fmla="*/ 157390 h 410137"/>
                <a:gd name="connsiteX6" fmla="*/ 0 w 410320"/>
                <a:gd name="connsiteY6" fmla="*/ 252747 h 410137"/>
                <a:gd name="connsiteX7" fmla="*/ 157461 w 410320"/>
                <a:gd name="connsiteY7" fmla="*/ 252747 h 410137"/>
                <a:gd name="connsiteX8" fmla="*/ 157461 w 410320"/>
                <a:gd name="connsiteY8" fmla="*/ 410137 h 410137"/>
                <a:gd name="connsiteX9" fmla="*/ 252860 w 410320"/>
                <a:gd name="connsiteY9" fmla="*/ 410137 h 410137"/>
                <a:gd name="connsiteX10" fmla="*/ 252860 w 410320"/>
                <a:gd name="connsiteY10" fmla="*/ 252747 h 410137"/>
                <a:gd name="connsiteX11" fmla="*/ 410321 w 410320"/>
                <a:gd name="connsiteY11" fmla="*/ 252747 h 410137"/>
                <a:gd name="connsiteX12" fmla="*/ 410321 w 410320"/>
                <a:gd name="connsiteY12" fmla="*/ 157390 h 410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0320" h="410137">
                  <a:moveTo>
                    <a:pt x="410321" y="157390"/>
                  </a:moveTo>
                  <a:lnTo>
                    <a:pt x="252860" y="157390"/>
                  </a:lnTo>
                  <a:lnTo>
                    <a:pt x="252860" y="0"/>
                  </a:lnTo>
                  <a:lnTo>
                    <a:pt x="157461" y="0"/>
                  </a:lnTo>
                  <a:lnTo>
                    <a:pt x="157461" y="157390"/>
                  </a:lnTo>
                  <a:lnTo>
                    <a:pt x="0" y="157390"/>
                  </a:lnTo>
                  <a:lnTo>
                    <a:pt x="0" y="252747"/>
                  </a:lnTo>
                  <a:lnTo>
                    <a:pt x="157461" y="252747"/>
                  </a:lnTo>
                  <a:lnTo>
                    <a:pt x="157461" y="410137"/>
                  </a:lnTo>
                  <a:lnTo>
                    <a:pt x="252860" y="410137"/>
                  </a:lnTo>
                  <a:lnTo>
                    <a:pt x="252860" y="252747"/>
                  </a:lnTo>
                  <a:lnTo>
                    <a:pt x="410321" y="252747"/>
                  </a:lnTo>
                  <a:lnTo>
                    <a:pt x="410321" y="157390"/>
                  </a:lnTo>
                  <a:close/>
                </a:path>
              </a:pathLst>
            </a:custGeom>
            <a:solidFill>
              <a:srgbClr val="008F83"/>
            </a:solidFill>
            <a:ln w="0" cap="flat">
              <a:noFill/>
              <a:prstDash val="solid"/>
              <a:miter/>
            </a:ln>
          </p:spPr>
          <p:txBody>
            <a:bodyPr rtlCol="0" anchor="ctr"/>
            <a:lstStyle/>
            <a:p>
              <a:endParaRPr lang="en-US"/>
            </a:p>
          </p:txBody>
        </p:sp>
        <p:sp>
          <p:nvSpPr>
            <p:cNvPr id="17" name="Freeform 67">
              <a:extLst>
                <a:ext uri="{FF2B5EF4-FFF2-40B4-BE49-F238E27FC236}">
                  <a16:creationId xmlns:a16="http://schemas.microsoft.com/office/drawing/2014/main" id="{15E23DFE-D760-B790-7B2A-8A43A8E31786}"/>
                </a:ext>
              </a:extLst>
            </p:cNvPr>
            <p:cNvSpPr>
              <a:spLocks noGrp="1" noRot="1" noMove="1" noResize="1" noEditPoints="1" noAdjustHandles="1" noChangeArrowheads="1" noChangeShapeType="1"/>
            </p:cNvSpPr>
            <p:nvPr userDrawn="1"/>
          </p:nvSpPr>
          <p:spPr>
            <a:xfrm>
              <a:off x="10499364" y="1344906"/>
              <a:ext cx="1749198" cy="1646957"/>
            </a:xfrm>
            <a:custGeom>
              <a:avLst/>
              <a:gdLst>
                <a:gd name="connsiteX0" fmla="*/ 0 w 1692636"/>
                <a:gd name="connsiteY0" fmla="*/ 0 h 1646957"/>
                <a:gd name="connsiteX1" fmla="*/ 1692636 w 1692636"/>
                <a:gd name="connsiteY1" fmla="*/ 0 h 1646957"/>
                <a:gd name="connsiteX2" fmla="*/ 1692636 w 1692636"/>
                <a:gd name="connsiteY2" fmla="*/ 12817 h 1646957"/>
                <a:gd name="connsiteX3" fmla="*/ 12823 w 1692636"/>
                <a:gd name="connsiteY3" fmla="*/ 12817 h 1646957"/>
                <a:gd name="connsiteX4" fmla="*/ 12823 w 1692636"/>
                <a:gd name="connsiteY4" fmla="*/ 1646957 h 1646957"/>
                <a:gd name="connsiteX5" fmla="*/ 0 w 1692636"/>
                <a:gd name="connsiteY5" fmla="*/ 1646957 h 1646957"/>
                <a:gd name="connsiteX6" fmla="*/ 0 w 1692636"/>
                <a:gd name="connsiteY6" fmla="*/ 0 h 1646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92636" h="1646957">
                  <a:moveTo>
                    <a:pt x="0" y="0"/>
                  </a:moveTo>
                  <a:lnTo>
                    <a:pt x="1692636" y="0"/>
                  </a:lnTo>
                  <a:lnTo>
                    <a:pt x="1692636" y="12817"/>
                  </a:lnTo>
                  <a:lnTo>
                    <a:pt x="12823" y="12817"/>
                  </a:lnTo>
                  <a:lnTo>
                    <a:pt x="12823" y="1646957"/>
                  </a:lnTo>
                  <a:lnTo>
                    <a:pt x="0" y="16469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lIns="72000" tIns="36000" rIns="72000" bIns="36000" rtlCol="0" anchor="ctr">
              <a:noAutofit/>
            </a:bodyPr>
            <a:lstStyle/>
            <a:p>
              <a:pPr algn="ctr"/>
              <a:endParaRPr lang="en-US" sz="2000" noProof="0"/>
            </a:p>
          </p:txBody>
        </p:sp>
        <p:sp>
          <p:nvSpPr>
            <p:cNvPr id="18" name="Freeform 65">
              <a:extLst>
                <a:ext uri="{FF2B5EF4-FFF2-40B4-BE49-F238E27FC236}">
                  <a16:creationId xmlns:a16="http://schemas.microsoft.com/office/drawing/2014/main" id="{BA417C09-F446-DD26-FBBA-5CD31B67C4D6}"/>
                </a:ext>
              </a:extLst>
            </p:cNvPr>
            <p:cNvSpPr>
              <a:spLocks noGrp="1" noRot="1" noMove="1" noResize="1" noEditPoints="1" noAdjustHandles="1" noChangeArrowheads="1" noChangeShapeType="1"/>
            </p:cNvSpPr>
            <p:nvPr userDrawn="1"/>
          </p:nvSpPr>
          <p:spPr>
            <a:xfrm>
              <a:off x="10916096" y="3395592"/>
              <a:ext cx="1332000" cy="12817"/>
            </a:xfrm>
            <a:custGeom>
              <a:avLst/>
              <a:gdLst>
                <a:gd name="connsiteX0" fmla="*/ 0 w 1275904"/>
                <a:gd name="connsiteY0" fmla="*/ 0 h 12817"/>
                <a:gd name="connsiteX1" fmla="*/ 1275904 w 1275904"/>
                <a:gd name="connsiteY1" fmla="*/ 0 h 12817"/>
                <a:gd name="connsiteX2" fmla="*/ 1275904 w 1275904"/>
                <a:gd name="connsiteY2" fmla="*/ 12817 h 12817"/>
                <a:gd name="connsiteX3" fmla="*/ 0 w 1275904"/>
                <a:gd name="connsiteY3" fmla="*/ 12817 h 12817"/>
                <a:gd name="connsiteX4" fmla="*/ 0 w 1275904"/>
                <a:gd name="connsiteY4" fmla="*/ 0 h 128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5904" h="12817">
                  <a:moveTo>
                    <a:pt x="0" y="0"/>
                  </a:moveTo>
                  <a:lnTo>
                    <a:pt x="1275904" y="0"/>
                  </a:lnTo>
                  <a:lnTo>
                    <a:pt x="1275904" y="12817"/>
                  </a:lnTo>
                  <a:lnTo>
                    <a:pt x="0" y="1281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lIns="72000" tIns="36000" rIns="72000" bIns="36000" rtlCol="0" anchor="ctr">
              <a:noAutofit/>
            </a:bodyPr>
            <a:lstStyle/>
            <a:p>
              <a:pPr algn="ctr"/>
              <a:endParaRPr lang="en-US" sz="2000" noProof="0"/>
            </a:p>
          </p:txBody>
        </p:sp>
      </p:grpSp>
      <p:sp>
        <p:nvSpPr>
          <p:cNvPr id="9" name="Title 1">
            <a:extLst>
              <a:ext uri="{FF2B5EF4-FFF2-40B4-BE49-F238E27FC236}">
                <a16:creationId xmlns:a16="http://schemas.microsoft.com/office/drawing/2014/main" id="{491ADEAC-C7FB-9CFE-2988-34C6A6DB74BB}"/>
              </a:ext>
            </a:extLst>
          </p:cNvPr>
          <p:cNvSpPr>
            <a:spLocks noGrp="1"/>
          </p:cNvSpPr>
          <p:nvPr>
            <p:ph type="ctrTitle" hasCustomPrompt="1"/>
          </p:nvPr>
        </p:nvSpPr>
        <p:spPr>
          <a:xfrm>
            <a:off x="360000" y="2859428"/>
            <a:ext cx="5647100" cy="1008000"/>
          </a:xfrm>
          <a:noFill/>
        </p:spPr>
        <p:txBody>
          <a:bodyPr anchor="ctr" anchorCtr="0"/>
          <a:lstStyle>
            <a:lvl1pPr algn="l">
              <a:lnSpc>
                <a:spcPct val="95000"/>
              </a:lnSpc>
              <a:defRPr sz="6200" b="0">
                <a:solidFill>
                  <a:srgbClr val="035C67"/>
                </a:solidFill>
              </a:defRPr>
            </a:lvl1pPr>
          </a:lstStyle>
          <a:p>
            <a:r>
              <a:rPr lang="en-US"/>
              <a:t>Add Thank you</a:t>
            </a:r>
          </a:p>
        </p:txBody>
      </p:sp>
      <p:sp>
        <p:nvSpPr>
          <p:cNvPr id="13" name="Slide Number Placeholder 12">
            <a:extLst>
              <a:ext uri="{FF2B5EF4-FFF2-40B4-BE49-F238E27FC236}">
                <a16:creationId xmlns:a16="http://schemas.microsoft.com/office/drawing/2014/main" id="{610B8742-C532-4276-A55B-E4E96C675DA4}"/>
              </a:ext>
            </a:extLst>
          </p:cNvPr>
          <p:cNvSpPr>
            <a:spLocks noGrp="1"/>
          </p:cNvSpPr>
          <p:nvPr>
            <p:ph type="sldNum" sz="quarter" idx="16"/>
          </p:nvPr>
        </p:nvSpPr>
        <p:spPr/>
        <p:txBody>
          <a:bodyPr/>
          <a:lstStyle>
            <a:lvl1pPr>
              <a:defRPr>
                <a:solidFill>
                  <a:srgbClr val="035C67"/>
                </a:solidFill>
              </a:defRPr>
            </a:lvl1pPr>
          </a:lstStyle>
          <a:p>
            <a:fld id="{23AA811B-2EBD-4900-905E-5BE206449611}" type="slidenum">
              <a:rPr lang="en-US" smtClean="0"/>
              <a:pPr/>
              <a:t>‹#›</a:t>
            </a:fld>
            <a:endParaRPr lang="en-US"/>
          </a:p>
        </p:txBody>
      </p:sp>
      <p:pic>
        <p:nvPicPr>
          <p:cNvPr id="5" name="Dynamic logo dark mint" descr="{&quot;templafy&quot;:{&quot;id&quot;:&quot;b4ed33e9-1e69-4972-b9ff-b6456039e957&quot;}}">
            <a:extLst>
              <a:ext uri="{FF2B5EF4-FFF2-40B4-BE49-F238E27FC236}">
                <a16:creationId xmlns:a16="http://schemas.microsoft.com/office/drawing/2014/main" id="{A1F94EF0-0B11-D4E3-F105-A0B56DAC3171}"/>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346677" y="5882399"/>
            <a:ext cx="2145868" cy="756094"/>
          </a:xfrm>
          <a:prstGeom prst="rect">
            <a:avLst/>
          </a:prstGeom>
        </p:spPr>
      </p:pic>
      <p:sp>
        <p:nvSpPr>
          <p:cNvPr id="22" name="Legal dynamic" descr="{&quot;templafy&quot;:{&quot;id&quot;:&quot;b5a6ad47-5310-4303-91d5-f7a04c7dcc56&quot;}}" title="Form.Cigna_Confidentiality.EvernorthConfidentiality">
            <a:extLst>
              <a:ext uri="{FF2B5EF4-FFF2-40B4-BE49-F238E27FC236}">
                <a16:creationId xmlns:a16="http://schemas.microsoft.com/office/drawing/2014/main" id="{25518CBB-38BE-C5F2-4175-6C9E78FBB615}"/>
              </a:ext>
            </a:extLst>
          </p:cNvPr>
          <p:cNvSpPr/>
          <p:nvPr userDrawn="1"/>
        </p:nvSpPr>
        <p:spPr>
          <a:xfrm>
            <a:off x="5743575" y="5066753"/>
            <a:ext cx="4610026" cy="14810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r">
              <a:lnSpc>
                <a:spcPct val="90000"/>
              </a:lnSpc>
            </a:pPr>
            <a:r>
              <a:rPr lang="en-US" sz="1000" b="0" i="0" cap="none" baseline="0">
                <a:solidFill>
                  <a:srgbClr val="035C67"/>
                </a:solidFill>
                <a:effectLst/>
                <a:latin typeface="Arial Narrow" panose="020B0604020202020204" pitchFamily="34" charset="0"/>
                <a:ea typeface="Arial" panose="020B0604020202020204" pitchFamily="34" charset="0"/>
                <a:cs typeface="Arial Narrow" panose="020B0604020202020204" pitchFamily="34" charset="0"/>
              </a:rPr>
              <a:t>All Evernorth Health Services products and services are provided exclusively by or through affiliates of the Evernorth companies, including Evernorth Care Solutions, Inc., Evernorth Behavioral Health, Inc., Evernorth Behavioral Health of Texas, Inc. and Evernorth Behavioral  Health of California, Inc. Some content provided under license. 
Confidential, unpublished property of Evernorth Health Services. Do not duplicate or distribute. Use and distribution limited solely to authorized personnel. © 2024 Evernorth Health Services.</a:t>
            </a:r>
          </a:p>
        </p:txBody>
      </p:sp>
      <p:sp>
        <p:nvSpPr>
          <p:cNvPr id="23" name="Internal Stamp dynamic" descr="{&quot;templafy&quot;:{&quot;id&quot;:&quot;b7c7e176-90ff-4dbc-b17f-6855a097452d&quot;}}" title="Form.Cigna_Confidentiality.Cigna_confidentiality">
            <a:extLst>
              <a:ext uri="{FF2B5EF4-FFF2-40B4-BE49-F238E27FC236}">
                <a16:creationId xmlns:a16="http://schemas.microsoft.com/office/drawing/2014/main" id="{21342585-89CD-24C6-6D0A-7F636F0F0499}"/>
              </a:ext>
            </a:extLst>
          </p:cNvPr>
          <p:cNvSpPr/>
          <p:nvPr userDrawn="1"/>
        </p:nvSpPr>
        <p:spPr>
          <a:xfrm>
            <a:off x="3276000" y="6216565"/>
            <a:ext cx="19404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lnSpc>
                <a:spcPct val="90000"/>
              </a:lnSpc>
            </a:pPr>
            <a:r>
              <a:rPr lang="en-US" sz="1000" b="0" i="0" kern="1200" cap="none" baseline="0" noProof="0">
                <a:solidFill>
                  <a:srgbClr val="035C67"/>
                </a:solidFill>
                <a:effectLst/>
                <a:latin typeface="Arial Narrow" panose="020B0604020202020204" pitchFamily="34" charset="0"/>
                <a:ea typeface="+mn-ea"/>
                <a:cs typeface="+mn-cs"/>
              </a:rPr>
              <a:t>For internal use only. Use and distribution limited solely to authorized personnel.</a:t>
            </a:r>
          </a:p>
        </p:txBody>
      </p:sp>
      <p:sp>
        <p:nvSpPr>
          <p:cNvPr id="2" name="Date Placeholder 1">
            <a:extLst>
              <a:ext uri="{FF2B5EF4-FFF2-40B4-BE49-F238E27FC236}">
                <a16:creationId xmlns:a16="http://schemas.microsoft.com/office/drawing/2014/main" id="{B5F23221-5B6C-B73C-0C12-77450D428408}"/>
              </a:ext>
            </a:extLst>
          </p:cNvPr>
          <p:cNvSpPr>
            <a:spLocks noGrp="1"/>
          </p:cNvSpPr>
          <p:nvPr>
            <p:ph type="dt" sz="half" idx="17"/>
          </p:nvPr>
        </p:nvSpPr>
        <p:spPr/>
        <p:txBody>
          <a:bodyPr/>
          <a:lstStyle/>
          <a:p>
            <a:fld id="{B118041E-2DAD-480C-AEE4-E661A097CFE4}" type="datetime1">
              <a:rPr lang="en-US" smtClean="0"/>
              <a:t>7/17/2026</a:t>
            </a:fld>
            <a:endParaRPr lang="en-US"/>
          </a:p>
        </p:txBody>
      </p:sp>
    </p:spTree>
    <p:extLst>
      <p:ext uri="{BB962C8B-B14F-4D97-AF65-F5344CB8AC3E}">
        <p14:creationId xmlns:p14="http://schemas.microsoft.com/office/powerpoint/2010/main" val="1667682158"/>
      </p:ext>
    </p:extLst>
  </p:cSld>
  <p:clrMapOvr>
    <a:masterClrMapping/>
  </p:clrMapOvr>
  <p:extLst>
    <p:ext uri="{DCECCB84-F9BA-43D5-87BE-67443E8EF086}">
      <p15:sldGuideLst xmlns:p15="http://schemas.microsoft.com/office/powerpoint/2012/main">
        <p15:guide id="1" orient="horz" pos="2309">
          <p15:clr>
            <a:srgbClr val="F26B43"/>
          </p15:clr>
        </p15:guide>
        <p15:guide id="2" orient="horz" pos="2083">
          <p15:clr>
            <a:srgbClr val="F26B43"/>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C. End ">
    <p:bg bwMode="ltGray">
      <p:bgPr>
        <a:solidFill>
          <a:schemeClr val="accent3"/>
        </a:solidFill>
        <a:effectLst/>
      </p:bgPr>
    </p:bg>
    <p:spTree>
      <p:nvGrpSpPr>
        <p:cNvPr id="1" name=""/>
        <p:cNvGrpSpPr/>
        <p:nvPr/>
      </p:nvGrpSpPr>
      <p:grpSpPr>
        <a:xfrm>
          <a:off x="0" y="0"/>
          <a:ext cx="0" cy="0"/>
          <a:chOff x="0" y="0"/>
          <a:chExt cx="0" cy="0"/>
        </a:xfrm>
      </p:grpSpPr>
      <p:sp>
        <p:nvSpPr>
          <p:cNvPr id="6" name="Background">
            <a:extLst>
              <a:ext uri="{FF2B5EF4-FFF2-40B4-BE49-F238E27FC236}">
                <a16:creationId xmlns:a16="http://schemas.microsoft.com/office/drawing/2014/main" id="{29E6FAF1-D120-4172-AE29-B3271FE51748}"/>
              </a:ext>
            </a:extLst>
          </p:cNvPr>
          <p:cNvSpPr>
            <a:spLocks noGrp="1" noRot="1" noMove="1" noResize="1" noEditPoints="1" noAdjustHandles="1" noChangeArrowheads="1" noChangeShapeType="1"/>
          </p:cNvSpPr>
          <p:nvPr userDrawn="1"/>
        </p:nvSpPr>
        <p:spPr bwMode="white">
          <a:xfrm>
            <a:off x="0" y="0"/>
            <a:ext cx="12193200" cy="6858000"/>
          </a:xfrm>
          <a:prstGeom prst="rect">
            <a:avLst/>
          </a:prstGeom>
          <a:solidFill>
            <a:srgbClr val="035C67"/>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a:solidFill>
                <a:schemeClr val="tx1"/>
              </a:solidFill>
            </a:endParaRPr>
          </a:p>
        </p:txBody>
      </p:sp>
      <p:pic>
        <p:nvPicPr>
          <p:cNvPr id="15" name="Graphic 14">
            <a:extLst>
              <a:ext uri="{FF2B5EF4-FFF2-40B4-BE49-F238E27FC236}">
                <a16:creationId xmlns:a16="http://schemas.microsoft.com/office/drawing/2014/main" id="{A373848D-BEC8-22F9-6800-70109B361772}"/>
              </a:ext>
            </a:extLst>
          </p:cNvPr>
          <p:cNvPicPr>
            <a:picLocks noGrp="1" noRot="1" noChangeAspect="1" noMove="1" noResize="1" noEditPoints="1" noAdjustHandles="1" noChangeArrowheads="1" noChangeShapeType="1" noCrop="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0" y="0"/>
            <a:ext cx="12192000" cy="6858000"/>
          </a:xfrm>
          <a:prstGeom prst="rect">
            <a:avLst/>
          </a:prstGeom>
        </p:spPr>
      </p:pic>
      <p:sp>
        <p:nvSpPr>
          <p:cNvPr id="2" name="Title 1"/>
          <p:cNvSpPr>
            <a:spLocks noGrp="1"/>
          </p:cNvSpPr>
          <p:nvPr>
            <p:ph type="ctrTitle" hasCustomPrompt="1"/>
          </p:nvPr>
        </p:nvSpPr>
        <p:spPr bwMode="white">
          <a:xfrm>
            <a:off x="3898200" y="2929075"/>
            <a:ext cx="4395600" cy="900000"/>
          </a:xfrm>
          <a:noFill/>
        </p:spPr>
        <p:txBody>
          <a:bodyPr anchor="ctr" anchorCtr="0"/>
          <a:lstStyle>
            <a:lvl1pPr algn="ctr">
              <a:lnSpc>
                <a:spcPct val="95000"/>
              </a:lnSpc>
              <a:defRPr sz="5000" b="0">
                <a:solidFill>
                  <a:schemeClr val="accent1"/>
                </a:solidFill>
              </a:defRPr>
            </a:lvl1pPr>
          </a:lstStyle>
          <a:p>
            <a:r>
              <a:rPr lang="en-US"/>
              <a:t>Add Thank you</a:t>
            </a:r>
          </a:p>
        </p:txBody>
      </p:sp>
      <p:sp>
        <p:nvSpPr>
          <p:cNvPr id="3" name="Legal dynamic" descr="{&quot;templafy&quot;:{&quot;id&quot;:&quot;228fe5b9-60d0-437e-9903-db045e31517f&quot;}}" title="Form.Cigna_Confidentiality.EvernorthConfidentiality">
            <a:extLst>
              <a:ext uri="{FF2B5EF4-FFF2-40B4-BE49-F238E27FC236}">
                <a16:creationId xmlns:a16="http://schemas.microsoft.com/office/drawing/2014/main" id="{91DFF22F-C1FE-6648-344E-50EBE2159A3E}"/>
              </a:ext>
            </a:extLst>
          </p:cNvPr>
          <p:cNvSpPr/>
          <p:nvPr userDrawn="1"/>
        </p:nvSpPr>
        <p:spPr>
          <a:xfrm>
            <a:off x="5739319" y="5066753"/>
            <a:ext cx="4614282" cy="14810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r">
              <a:lnSpc>
                <a:spcPct val="90000"/>
              </a:lnSpc>
            </a:pPr>
            <a:r>
              <a:rPr lang="en-US" sz="1000" b="0" i="0" cap="none" baseline="0">
                <a:solidFill>
                  <a:schemeClr val="tx2"/>
                </a:solidFill>
                <a:effectLst/>
                <a:latin typeface="Arial Narrow" panose="020B0604020202020204" pitchFamily="34" charset="0"/>
                <a:ea typeface="Arial" panose="020B0604020202020204" pitchFamily="34" charset="0"/>
                <a:cs typeface="Arial Narrow" panose="020B0604020202020204" pitchFamily="34" charset="0"/>
              </a:rPr>
              <a:t>All Evernorth Health Services products and services are provided exclusively by or through affiliates of the Evernorth companies, including Evernorth Care Solutions, Inc., Evernorth Behavioral Health, Inc., Evernorth Behavioral Health of Texas, Inc. and Evernorth Behavioral  Health of California, Inc. Some content provided under license. 
Confidential, unpublished property of Evernorth Health Services. Do not duplicate or distribute. Use and distribution limited solely to authorized personnel. © 2024 Evernorth Health Services.</a:t>
            </a:r>
          </a:p>
        </p:txBody>
      </p:sp>
      <p:sp>
        <p:nvSpPr>
          <p:cNvPr id="7" name="Internal Stamp dynamic" descr="{&quot;templafy&quot;:{&quot;id&quot;:&quot;e3ba63c6-2c52-4c93-8e2b-637cf390a3f4&quot;}}" title="Form.Cigna_Confidentiality.Cigna_confidentiality">
            <a:extLst>
              <a:ext uri="{FF2B5EF4-FFF2-40B4-BE49-F238E27FC236}">
                <a16:creationId xmlns:a16="http://schemas.microsoft.com/office/drawing/2014/main" id="{BFD41DC4-E868-1057-5C0D-E0FF70DA49D4}"/>
              </a:ext>
            </a:extLst>
          </p:cNvPr>
          <p:cNvSpPr/>
          <p:nvPr userDrawn="1"/>
        </p:nvSpPr>
        <p:spPr>
          <a:xfrm>
            <a:off x="3276000" y="6216565"/>
            <a:ext cx="19404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lnSpc>
                <a:spcPct val="90000"/>
              </a:lnSpc>
            </a:pPr>
            <a:r>
              <a:rPr lang="en-US" sz="1000" b="0" i="0" kern="1200" cap="none" baseline="0" noProof="0">
                <a:solidFill>
                  <a:schemeClr val="tx2"/>
                </a:solidFill>
                <a:effectLst/>
                <a:latin typeface="Arial Narrow" panose="020B0604020202020204" pitchFamily="34" charset="0"/>
                <a:ea typeface="+mn-ea"/>
                <a:cs typeface="+mn-cs"/>
              </a:rPr>
              <a:t>For internal use only. Use and distribution limited solely to authorized personnel.</a:t>
            </a:r>
          </a:p>
        </p:txBody>
      </p:sp>
      <p:pic>
        <p:nvPicPr>
          <p:cNvPr id="8" name="Dynamic logo hypermint" descr="{&quot;templafy&quot;:{&quot;id&quot;:&quot;ae8a01eb-d58e-44b2-b05d-0f65a5c6eb85&quot;}}">
            <a:extLst>
              <a:ext uri="{FF2B5EF4-FFF2-40B4-BE49-F238E27FC236}">
                <a16:creationId xmlns:a16="http://schemas.microsoft.com/office/drawing/2014/main" id="{014DC2A8-B6BC-7446-FD35-8F88FC259E3B}"/>
              </a:ext>
            </a:extLst>
          </p:cNvPr>
          <p:cNvPicPr>
            <a:picLocks/>
          </p:cNvPicPr>
          <p:nvPr userDrawn="1"/>
        </p:nvPicPr>
        <p:blipFill>
          <a:blip r:embed="rId3">
            <a:extLst>
              <a:ext uri="{28A0092B-C50C-407E-A947-70E740481C1C}">
                <a14:useLocalDpi xmlns:a14="http://schemas.microsoft.com/office/drawing/2010/main" val="0"/>
              </a:ext>
            </a:extLst>
          </a:blip>
          <a:stretch>
            <a:fillRect/>
          </a:stretch>
        </p:blipFill>
        <p:spPr>
          <a:xfrm>
            <a:off x="346677" y="5882399"/>
            <a:ext cx="2145868" cy="756094"/>
          </a:xfrm>
          <a:prstGeom prst="rect">
            <a:avLst/>
          </a:prstGeom>
        </p:spPr>
      </p:pic>
      <p:sp>
        <p:nvSpPr>
          <p:cNvPr id="13" name="Slide Number Placeholder 12">
            <a:extLst>
              <a:ext uri="{FF2B5EF4-FFF2-40B4-BE49-F238E27FC236}">
                <a16:creationId xmlns:a16="http://schemas.microsoft.com/office/drawing/2014/main" id="{610B8742-C532-4276-A55B-E4E96C675DA4}"/>
              </a:ext>
            </a:extLst>
          </p:cNvPr>
          <p:cNvSpPr>
            <a:spLocks noGrp="1"/>
          </p:cNvSpPr>
          <p:nvPr>
            <p:ph type="sldNum" sz="quarter" idx="16"/>
          </p:nvPr>
        </p:nvSpPr>
        <p:spPr/>
        <p:txBody>
          <a:bodyPr/>
          <a:lstStyle>
            <a:lvl1pPr>
              <a:defRPr>
                <a:solidFill>
                  <a:schemeClr val="tx2"/>
                </a:solidFill>
              </a:defRPr>
            </a:lvl1pPr>
          </a:lstStyle>
          <a:p>
            <a:fld id="{23AA811B-2EBD-4900-905E-5BE206449611}" type="slidenum">
              <a:rPr lang="en-US" smtClean="0"/>
              <a:pPr/>
              <a:t>‹#›</a:t>
            </a:fld>
            <a:endParaRPr lang="en-US"/>
          </a:p>
        </p:txBody>
      </p:sp>
      <p:sp>
        <p:nvSpPr>
          <p:cNvPr id="4" name="Date Placeholder 5">
            <a:extLst>
              <a:ext uri="{FF2B5EF4-FFF2-40B4-BE49-F238E27FC236}">
                <a16:creationId xmlns:a16="http://schemas.microsoft.com/office/drawing/2014/main" id="{419C077D-CEDB-E235-EA5F-F9C18FDF239E}"/>
              </a:ext>
            </a:extLst>
          </p:cNvPr>
          <p:cNvSpPr>
            <a:spLocks noGrp="1"/>
          </p:cNvSpPr>
          <p:nvPr>
            <p:ph type="dt" sz="half" idx="17"/>
          </p:nvPr>
        </p:nvSpPr>
        <p:spPr>
          <a:xfrm>
            <a:off x="10630800" y="6364800"/>
            <a:ext cx="691200" cy="180000"/>
          </a:xfrm>
        </p:spPr>
        <p:txBody>
          <a:bodyPr/>
          <a:lstStyle>
            <a:lvl1pPr>
              <a:defRPr>
                <a:solidFill>
                  <a:schemeClr val="tx2"/>
                </a:solidFill>
              </a:defRPr>
            </a:lvl1pPr>
          </a:lstStyle>
          <a:p>
            <a:fld id="{B118041E-2DAD-480C-AEE4-E661A097CFE4}" type="datetime1">
              <a:rPr lang="en-US" smtClean="0"/>
              <a:pPr/>
              <a:t>7/17/2026</a:t>
            </a:fld>
            <a:endParaRPr lang="en-US"/>
          </a:p>
        </p:txBody>
      </p:sp>
      <p:pic>
        <p:nvPicPr>
          <p:cNvPr id="18" name="bjClassifierImageBottom">
            <a:extLst>
              <a:ext uri="{FF2B5EF4-FFF2-40B4-BE49-F238E27FC236}">
                <a16:creationId xmlns:a16="http://schemas.microsoft.com/office/drawing/2014/main" id="{2AF94379-9C0B-5014-2A7D-003B41513F7F}"/>
              </a:ext>
            </a:extLst>
          </p:cNvPr>
          <p:cNvPicPr>
            <a:picLocks/>
          </p:cNvPicPr>
          <p:nvPr userDrawn="1"/>
        </p:nvPicPr>
        <p:blipFill>
          <a:blip r:embed="rId4">
            <a:extLst>
              <a:ext uri="{28A0092B-C50C-407E-A947-70E740481C1C}">
                <a14:useLocalDpi xmlns:a14="http://schemas.microsoft.com/office/drawing/2010/main" val="0"/>
              </a:ext>
            </a:extLst>
          </a:blip>
          <a:stretch>
            <a:fillRect/>
          </a:stretch>
        </p:blipFill>
        <p:spPr>
          <a:xfrm>
            <a:off x="63500" y="6442075"/>
            <a:ext cx="1428750" cy="352425"/>
          </a:xfrm>
          <a:prstGeom prst="rect">
            <a:avLst/>
          </a:prstGeom>
        </p:spPr>
      </p:pic>
    </p:spTree>
    <p:extLst>
      <p:ext uri="{BB962C8B-B14F-4D97-AF65-F5344CB8AC3E}">
        <p14:creationId xmlns:p14="http://schemas.microsoft.com/office/powerpoint/2010/main" val="106427627"/>
      </p:ext>
    </p:extLst>
  </p:cSld>
  <p:clrMapOvr>
    <a:overrideClrMapping bg1="dk1" tx1="lt1" bg2="dk2" tx2="lt2" accent1="accent1" accent2="accent2" accent3="accent3" accent4="accent4" accent5="accent5" accent6="accent6" hlink="hlink" folHlink="folHlink"/>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D. End">
    <p:bg bwMode="ltGray">
      <p:bgPr>
        <a:solidFill>
          <a:schemeClr val="accent6"/>
        </a:solidFill>
        <a:effectLst/>
      </p:bgPr>
    </p:bg>
    <p:spTree>
      <p:nvGrpSpPr>
        <p:cNvPr id="1" name=""/>
        <p:cNvGrpSpPr/>
        <p:nvPr/>
      </p:nvGrpSpPr>
      <p:grpSpPr>
        <a:xfrm>
          <a:off x="0" y="0"/>
          <a:ext cx="0" cy="0"/>
          <a:chOff x="0" y="0"/>
          <a:chExt cx="0" cy="0"/>
        </a:xfrm>
      </p:grpSpPr>
      <p:sp>
        <p:nvSpPr>
          <p:cNvPr id="6" name="Background">
            <a:extLst>
              <a:ext uri="{FF2B5EF4-FFF2-40B4-BE49-F238E27FC236}">
                <a16:creationId xmlns:a16="http://schemas.microsoft.com/office/drawing/2014/main" id="{29E6FAF1-D120-4172-AE29-B3271FE51748}"/>
              </a:ext>
            </a:extLst>
          </p:cNvPr>
          <p:cNvSpPr>
            <a:spLocks noGrp="1" noRot="1" noMove="1" noResize="1" noEditPoints="1" noAdjustHandles="1" noChangeArrowheads="1" noChangeShapeType="1"/>
          </p:cNvSpPr>
          <p:nvPr userDrawn="1"/>
        </p:nvSpPr>
        <p:spPr bwMode="white">
          <a:xfrm>
            <a:off x="0" y="0"/>
            <a:ext cx="121932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a:solidFill>
                <a:schemeClr val="tx1"/>
              </a:solidFill>
            </a:endParaRPr>
          </a:p>
        </p:txBody>
      </p:sp>
      <p:sp>
        <p:nvSpPr>
          <p:cNvPr id="2" name="Title 1"/>
          <p:cNvSpPr>
            <a:spLocks noGrp="1"/>
          </p:cNvSpPr>
          <p:nvPr>
            <p:ph type="ctrTitle" hasCustomPrompt="1"/>
          </p:nvPr>
        </p:nvSpPr>
        <p:spPr bwMode="white">
          <a:xfrm>
            <a:off x="3898200" y="2930400"/>
            <a:ext cx="4395600" cy="900000"/>
          </a:xfrm>
          <a:noFill/>
        </p:spPr>
        <p:txBody>
          <a:bodyPr anchor="ctr" anchorCtr="0"/>
          <a:lstStyle>
            <a:lvl1pPr algn="ctr">
              <a:lnSpc>
                <a:spcPct val="95000"/>
              </a:lnSpc>
              <a:defRPr sz="5000" b="0">
                <a:solidFill>
                  <a:schemeClr val="accent3"/>
                </a:solidFill>
              </a:defRPr>
            </a:lvl1pPr>
          </a:lstStyle>
          <a:p>
            <a:r>
              <a:rPr lang="en-US"/>
              <a:t>Add Thank you</a:t>
            </a:r>
          </a:p>
        </p:txBody>
      </p:sp>
      <p:pic>
        <p:nvPicPr>
          <p:cNvPr id="5" name="Dynamic logo dark mint" descr="{&quot;templafy&quot;:{&quot;id&quot;:&quot;b328e3bd-3033-4ac4-8d31-ff404e3b029b&quot;}}">
            <a:extLst>
              <a:ext uri="{FF2B5EF4-FFF2-40B4-BE49-F238E27FC236}">
                <a16:creationId xmlns:a16="http://schemas.microsoft.com/office/drawing/2014/main" id="{82438F34-B5C2-725D-2038-DFDC70FBB0F6}"/>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346677" y="5882399"/>
            <a:ext cx="2145868" cy="756094"/>
          </a:xfrm>
          <a:prstGeom prst="rect">
            <a:avLst/>
          </a:prstGeom>
        </p:spPr>
      </p:pic>
      <p:sp>
        <p:nvSpPr>
          <p:cNvPr id="8" name="Legal dynamic" descr="{&quot;templafy&quot;:{&quot;id&quot;:&quot;7bb2caf2-7451-4f65-99cd-7870a52bb471&quot;}}" title="Form.Cigna_Confidentiality.EvernorthConfidentiality">
            <a:extLst>
              <a:ext uri="{FF2B5EF4-FFF2-40B4-BE49-F238E27FC236}">
                <a16:creationId xmlns:a16="http://schemas.microsoft.com/office/drawing/2014/main" id="{78AD5F7B-3CAE-F9ED-8BE6-7441393ADD55}"/>
              </a:ext>
            </a:extLst>
          </p:cNvPr>
          <p:cNvSpPr/>
          <p:nvPr userDrawn="1"/>
        </p:nvSpPr>
        <p:spPr>
          <a:xfrm>
            <a:off x="5743574" y="5066753"/>
            <a:ext cx="4610027" cy="14810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r">
              <a:lnSpc>
                <a:spcPct val="90000"/>
              </a:lnSpc>
            </a:pPr>
            <a:r>
              <a:rPr lang="en-US" sz="1000" b="0" i="0" cap="none" baseline="0">
                <a:solidFill>
                  <a:srgbClr val="035C67"/>
                </a:solidFill>
                <a:effectLst/>
                <a:latin typeface="Arial Narrow" panose="020B0604020202020204" pitchFamily="34" charset="0"/>
                <a:ea typeface="Arial" panose="020B0604020202020204" pitchFamily="34" charset="0"/>
                <a:cs typeface="Arial Narrow" panose="020B0604020202020204" pitchFamily="34" charset="0"/>
              </a:rPr>
              <a:t>All Evernorth Health Services products and services are provided exclusively by or through affiliates of the Evernorth companies, including Evernorth Care Solutions, Inc., Evernorth Behavioral Health, Inc., Evernorth Behavioral Health of Texas, Inc. and Evernorth Behavioral  Health of California, Inc. Some content provided under license. 
Confidential, unpublished property of Evernorth Health Services. Do not duplicate or distribute. Use and distribution limited solely to authorized personnel. © 2024 Evernorth Health Services.</a:t>
            </a:r>
          </a:p>
        </p:txBody>
      </p:sp>
      <p:sp>
        <p:nvSpPr>
          <p:cNvPr id="9" name="Internal Stamp dynamic" descr="{&quot;templafy&quot;:{&quot;id&quot;:&quot;d6a0a1f3-7c5e-4801-b5be-b8140fe14d75&quot;}}" title="Form.Cigna_Confidentiality.Cigna_confidentiality">
            <a:extLst>
              <a:ext uri="{FF2B5EF4-FFF2-40B4-BE49-F238E27FC236}">
                <a16:creationId xmlns:a16="http://schemas.microsoft.com/office/drawing/2014/main" id="{462870AB-B5F7-BEC2-AF95-80ACC467C177}"/>
              </a:ext>
            </a:extLst>
          </p:cNvPr>
          <p:cNvSpPr/>
          <p:nvPr userDrawn="1"/>
        </p:nvSpPr>
        <p:spPr>
          <a:xfrm>
            <a:off x="3276000" y="6216565"/>
            <a:ext cx="19404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lnSpc>
                <a:spcPct val="90000"/>
              </a:lnSpc>
            </a:pPr>
            <a:r>
              <a:rPr lang="en-US" sz="1000" b="0" i="0" kern="1200" cap="none" baseline="0" noProof="0">
                <a:solidFill>
                  <a:srgbClr val="035C67"/>
                </a:solidFill>
                <a:effectLst/>
                <a:latin typeface="Arial Narrow" panose="020B0604020202020204" pitchFamily="34" charset="0"/>
                <a:ea typeface="+mn-ea"/>
                <a:cs typeface="+mn-cs"/>
              </a:rPr>
              <a:t>For internal use only. Use and distribution limited solely to authorized personnel.</a:t>
            </a:r>
          </a:p>
        </p:txBody>
      </p:sp>
      <p:sp>
        <p:nvSpPr>
          <p:cNvPr id="13" name="Slide Number Placeholder 12">
            <a:extLst>
              <a:ext uri="{FF2B5EF4-FFF2-40B4-BE49-F238E27FC236}">
                <a16:creationId xmlns:a16="http://schemas.microsoft.com/office/drawing/2014/main" id="{610B8742-C532-4276-A55B-E4E96C675DA4}"/>
              </a:ext>
            </a:extLst>
          </p:cNvPr>
          <p:cNvSpPr>
            <a:spLocks noGrp="1"/>
          </p:cNvSpPr>
          <p:nvPr>
            <p:ph type="sldNum" sz="quarter" idx="16"/>
          </p:nvPr>
        </p:nvSpPr>
        <p:spPr/>
        <p:txBody>
          <a:bodyPr/>
          <a:lstStyle>
            <a:lvl1pPr>
              <a:defRPr>
                <a:solidFill>
                  <a:schemeClr val="accent3"/>
                </a:solidFill>
              </a:defRPr>
            </a:lvl1pPr>
          </a:lstStyle>
          <a:p>
            <a:fld id="{23AA811B-2EBD-4900-905E-5BE206449611}" type="slidenum">
              <a:rPr lang="en-US" smtClean="0"/>
              <a:pPr/>
              <a:t>‹#›</a:t>
            </a:fld>
            <a:endParaRPr lang="en-US"/>
          </a:p>
        </p:txBody>
      </p:sp>
      <p:pic>
        <p:nvPicPr>
          <p:cNvPr id="4" name="Graphic 3">
            <a:extLst>
              <a:ext uri="{FF2B5EF4-FFF2-40B4-BE49-F238E27FC236}">
                <a16:creationId xmlns:a16="http://schemas.microsoft.com/office/drawing/2014/main" id="{70ACB2F9-8A56-CA3F-4216-ED04C64A162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7" name="Date Placeholder 6">
            <a:extLst>
              <a:ext uri="{FF2B5EF4-FFF2-40B4-BE49-F238E27FC236}">
                <a16:creationId xmlns:a16="http://schemas.microsoft.com/office/drawing/2014/main" id="{C590F63D-0AB3-E3B4-2FF6-B23FE45E503D}"/>
              </a:ext>
            </a:extLst>
          </p:cNvPr>
          <p:cNvSpPr>
            <a:spLocks noGrp="1"/>
          </p:cNvSpPr>
          <p:nvPr>
            <p:ph type="dt" sz="half" idx="17"/>
          </p:nvPr>
        </p:nvSpPr>
        <p:spPr/>
        <p:txBody>
          <a:bodyPr/>
          <a:lstStyle/>
          <a:p>
            <a:fld id="{B118041E-2DAD-480C-AEE4-E661A097CFE4}" type="datetime1">
              <a:rPr lang="en-US" smtClean="0"/>
              <a:t>7/17/2026</a:t>
            </a:fld>
            <a:endParaRPr lang="en-US"/>
          </a:p>
        </p:txBody>
      </p:sp>
    </p:spTree>
    <p:extLst>
      <p:ext uri="{BB962C8B-B14F-4D97-AF65-F5344CB8AC3E}">
        <p14:creationId xmlns:p14="http://schemas.microsoft.com/office/powerpoint/2010/main" val="4017188942"/>
      </p:ext>
    </p:extLst>
  </p:cSld>
  <p:clrMapOvr>
    <a:overrideClrMapping bg1="lt1" tx1="dk1" bg2="lt2" tx2="dk2" accent1="accent1" accent2="accent2" accent3="accent3" accent4="accent4" accent5="accent5" accent6="accent6" hlink="hlink" folHlink="folHlink"/>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Only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BBDDBD-B07A-2620-36E1-61E4A0AEF1DD}"/>
              </a:ext>
            </a:extLst>
          </p:cNvPr>
          <p:cNvSpPr>
            <a:spLocks noGrp="1"/>
          </p:cNvSpPr>
          <p:nvPr>
            <p:ph type="title" hasCustomPrompt="1"/>
          </p:nvPr>
        </p:nvSpPr>
        <p:spPr/>
        <p:txBody>
          <a:bodyPr/>
          <a:lstStyle/>
          <a:p>
            <a:r>
              <a:rPr lang="en-US" noProof="0"/>
              <a:t>Click to add title</a:t>
            </a:r>
            <a:endParaRPr lang="en-US"/>
          </a:p>
        </p:txBody>
      </p:sp>
      <p:sp>
        <p:nvSpPr>
          <p:cNvPr id="4" name="Slide Number Placeholder 3">
            <a:extLst>
              <a:ext uri="{FF2B5EF4-FFF2-40B4-BE49-F238E27FC236}">
                <a16:creationId xmlns:a16="http://schemas.microsoft.com/office/drawing/2014/main" id="{1C56A7DB-55EC-4ABA-995E-568DC946C507}"/>
              </a:ext>
            </a:extLst>
          </p:cNvPr>
          <p:cNvSpPr>
            <a:spLocks noGrp="1"/>
          </p:cNvSpPr>
          <p:nvPr>
            <p:ph type="sldNum" sz="quarter" idx="11"/>
          </p:nvPr>
        </p:nvSpPr>
        <p:spPr/>
        <p:txBody>
          <a:bodyPr/>
          <a:lstStyle/>
          <a:p>
            <a:fld id="{23AA811B-2EBD-4900-905E-5BE206449611}" type="slidenum">
              <a:rPr lang="en-US" smtClean="0"/>
              <a:pPr/>
              <a:t>‹#›</a:t>
            </a:fld>
            <a:endParaRPr lang="en-US"/>
          </a:p>
        </p:txBody>
      </p:sp>
      <p:sp>
        <p:nvSpPr>
          <p:cNvPr id="3" name="Date Placeholder 2">
            <a:extLst>
              <a:ext uri="{FF2B5EF4-FFF2-40B4-BE49-F238E27FC236}">
                <a16:creationId xmlns:a16="http://schemas.microsoft.com/office/drawing/2014/main" id="{103AC836-63B4-FF0E-E542-8F24674EF178}"/>
              </a:ext>
            </a:extLst>
          </p:cNvPr>
          <p:cNvSpPr>
            <a:spLocks noGrp="1"/>
          </p:cNvSpPr>
          <p:nvPr>
            <p:ph type="dt" sz="half" idx="12"/>
          </p:nvPr>
        </p:nvSpPr>
        <p:spPr/>
        <p:txBody>
          <a:bodyPr/>
          <a:lstStyle/>
          <a:p>
            <a:fld id="{B118041E-2DAD-480C-AEE4-E661A097CFE4}" type="datetime1">
              <a:rPr lang="en-US" smtClean="0"/>
              <a:t>7/17/2026</a:t>
            </a:fld>
            <a:endParaRPr lang="en-US"/>
          </a:p>
        </p:txBody>
      </p:sp>
    </p:spTree>
    <p:extLst>
      <p:ext uri="{BB962C8B-B14F-4D97-AF65-F5344CB8AC3E}">
        <p14:creationId xmlns:p14="http://schemas.microsoft.com/office/powerpoint/2010/main" val="278803481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A. Blank">
    <p:spTree>
      <p:nvGrpSpPr>
        <p:cNvPr id="1" name=""/>
        <p:cNvGrpSpPr/>
        <p:nvPr/>
      </p:nvGrpSpPr>
      <p:grpSpPr>
        <a:xfrm>
          <a:off x="0" y="0"/>
          <a:ext cx="0" cy="0"/>
          <a:chOff x="0" y="0"/>
          <a:chExt cx="0" cy="0"/>
        </a:xfrm>
      </p:grpSpPr>
      <p:sp>
        <p:nvSpPr>
          <p:cNvPr id="2" name="Background">
            <a:extLst>
              <a:ext uri="{FF2B5EF4-FFF2-40B4-BE49-F238E27FC236}">
                <a16:creationId xmlns:a16="http://schemas.microsoft.com/office/drawing/2014/main" id="{F52019DB-1E8C-EFB6-3D42-FF19B507F3D1}"/>
              </a:ext>
            </a:extLst>
          </p:cNvPr>
          <p:cNvSpPr>
            <a:spLocks noGrp="1" noRot="1" noMove="1" noResize="1" noEditPoints="1" noAdjustHandles="1" noChangeArrowheads="1" noChangeShapeType="1"/>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a:solidFill>
                <a:schemeClr val="tx1"/>
              </a:solidFill>
            </a:endParaRPr>
          </a:p>
        </p:txBody>
      </p:sp>
      <p:sp>
        <p:nvSpPr>
          <p:cNvPr id="5" name="Legal dynamic" descr="{&quot;templafy&quot;:{&quot;id&quot;:&quot;f16ce9f5-a03a-4d53-8c68-5e2ed6500bb7&quot;}}" title="Form.Cigna_Confidentiality.EvernorthConfidentiality">
            <a:extLst>
              <a:ext uri="{FF2B5EF4-FFF2-40B4-BE49-F238E27FC236}">
                <a16:creationId xmlns:a16="http://schemas.microsoft.com/office/drawing/2014/main" id="{6431C85B-4A42-ECBE-5FC4-39B9719CA2CE}"/>
              </a:ext>
            </a:extLst>
          </p:cNvPr>
          <p:cNvSpPr/>
          <p:nvPr userDrawn="1"/>
        </p:nvSpPr>
        <p:spPr>
          <a:xfrm>
            <a:off x="5922000" y="6216565"/>
            <a:ext cx="44316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r">
              <a:lnSpc>
                <a:spcPct val="90000"/>
              </a:lnSpc>
            </a:pPr>
            <a:r>
              <a:rPr lang="en-US" sz="1000" b="0" i="0" cap="none" baseline="0">
                <a:solidFill>
                  <a:srgbClr val="035C67"/>
                </a:solidFill>
                <a:effectLst/>
                <a:latin typeface="Arial Narrow" panose="020B0604020202020204" pitchFamily="34" charset="0"/>
                <a:ea typeface="Arial" panose="020B0604020202020204" pitchFamily="34" charset="0"/>
                <a:cs typeface="Arial Narrow" panose="020B0604020202020204" pitchFamily="34" charset="0"/>
              </a:rPr>
              <a:t>Confidential, unpublished property of Evernorth Health Services. Do not duplicate or distribute. Use and distribution limited solely to authorized personnel. © 2024 Evernorth Health Services.</a:t>
            </a:r>
          </a:p>
        </p:txBody>
      </p:sp>
      <p:sp>
        <p:nvSpPr>
          <p:cNvPr id="7" name="Internal Stamp dynamic" descr="{&quot;templafy&quot;:{&quot;id&quot;:&quot;f03415c5-bc2a-4fe7-aada-9dd2b05a6f3d&quot;}}" title="Form.Cigna_Confidentiality.Cigna_confidentiality">
            <a:extLst>
              <a:ext uri="{FF2B5EF4-FFF2-40B4-BE49-F238E27FC236}">
                <a16:creationId xmlns:a16="http://schemas.microsoft.com/office/drawing/2014/main" id="{A541D4FE-AEAF-74DF-BC0E-47D4D2C190AF}"/>
              </a:ext>
            </a:extLst>
          </p:cNvPr>
          <p:cNvSpPr/>
          <p:nvPr userDrawn="1"/>
        </p:nvSpPr>
        <p:spPr>
          <a:xfrm>
            <a:off x="3276000" y="6216565"/>
            <a:ext cx="19404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lnSpc>
                <a:spcPct val="90000"/>
              </a:lnSpc>
            </a:pPr>
            <a:r>
              <a:rPr lang="en-US" sz="1000" b="0" i="0" kern="1200" cap="none" baseline="0" noProof="0">
                <a:solidFill>
                  <a:srgbClr val="035C67"/>
                </a:solidFill>
                <a:effectLst/>
                <a:latin typeface="Arial Narrow" panose="020B0604020202020204" pitchFamily="34" charset="0"/>
                <a:ea typeface="+mn-ea"/>
                <a:cs typeface="+mn-cs"/>
              </a:rPr>
              <a:t>For internal use only. Use and distribution limited solely to authorized personnel.</a:t>
            </a:r>
          </a:p>
        </p:txBody>
      </p:sp>
      <p:sp>
        <p:nvSpPr>
          <p:cNvPr id="14" name="Slide Number Placeholder 13">
            <a:extLst>
              <a:ext uri="{FF2B5EF4-FFF2-40B4-BE49-F238E27FC236}">
                <a16:creationId xmlns:a16="http://schemas.microsoft.com/office/drawing/2014/main" id="{970C8A1F-6FD5-D539-712A-8F23F646E477}"/>
              </a:ext>
            </a:extLst>
          </p:cNvPr>
          <p:cNvSpPr>
            <a:spLocks noGrp="1"/>
          </p:cNvSpPr>
          <p:nvPr>
            <p:ph type="sldNum" sz="quarter" idx="11"/>
          </p:nvPr>
        </p:nvSpPr>
        <p:spPr/>
        <p:txBody>
          <a:bodyPr/>
          <a:lstStyle/>
          <a:p>
            <a:fld id="{23AA811B-2EBD-4900-905E-5BE206449611}" type="slidenum">
              <a:rPr lang="en-US" smtClean="0"/>
              <a:pPr/>
              <a:t>‹#›</a:t>
            </a:fld>
            <a:endParaRPr lang="en-US"/>
          </a:p>
        </p:txBody>
      </p:sp>
      <p:sp>
        <p:nvSpPr>
          <p:cNvPr id="3" name="Date Placeholder 2">
            <a:extLst>
              <a:ext uri="{FF2B5EF4-FFF2-40B4-BE49-F238E27FC236}">
                <a16:creationId xmlns:a16="http://schemas.microsoft.com/office/drawing/2014/main" id="{8E2FD771-F12D-346D-DE79-A182031F6781}"/>
              </a:ext>
            </a:extLst>
          </p:cNvPr>
          <p:cNvSpPr>
            <a:spLocks noGrp="1"/>
          </p:cNvSpPr>
          <p:nvPr>
            <p:ph type="dt" sz="half" idx="12"/>
          </p:nvPr>
        </p:nvSpPr>
        <p:spPr>
          <a:xfrm>
            <a:off x="10630800" y="6364800"/>
            <a:ext cx="691200" cy="180000"/>
          </a:xfrm>
        </p:spPr>
        <p:txBody>
          <a:bodyPr/>
          <a:lstStyle/>
          <a:p>
            <a:fld id="{B118041E-2DAD-480C-AEE4-E661A097CFE4}" type="datetime1">
              <a:rPr lang="en-US" smtClean="0"/>
              <a:t>7/17/2026</a:t>
            </a:fld>
            <a:endParaRPr lang="en-US"/>
          </a:p>
        </p:txBody>
      </p:sp>
    </p:spTree>
    <p:extLst>
      <p:ext uri="{BB962C8B-B14F-4D97-AF65-F5344CB8AC3E}">
        <p14:creationId xmlns:p14="http://schemas.microsoft.com/office/powerpoint/2010/main" val="340817798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B. Blank">
    <p:bg bwMode="ltGray">
      <p:bgPr>
        <a:solidFill>
          <a:schemeClr val="accent3"/>
        </a:solidFill>
        <a:effectLst/>
      </p:bgPr>
    </p:bg>
    <p:spTree>
      <p:nvGrpSpPr>
        <p:cNvPr id="1" name=""/>
        <p:cNvGrpSpPr/>
        <p:nvPr/>
      </p:nvGrpSpPr>
      <p:grpSpPr>
        <a:xfrm>
          <a:off x="0" y="0"/>
          <a:ext cx="0" cy="0"/>
          <a:chOff x="0" y="0"/>
          <a:chExt cx="0" cy="0"/>
        </a:xfrm>
      </p:grpSpPr>
      <p:sp>
        <p:nvSpPr>
          <p:cNvPr id="6" name="Background">
            <a:extLst>
              <a:ext uri="{FF2B5EF4-FFF2-40B4-BE49-F238E27FC236}">
                <a16:creationId xmlns:a16="http://schemas.microsoft.com/office/drawing/2014/main" id="{29E6FAF1-D120-4172-AE29-B3271FE51748}"/>
              </a:ext>
            </a:extLst>
          </p:cNvPr>
          <p:cNvSpPr>
            <a:spLocks noGrp="1" noRot="1" noMove="1" noResize="1" noEditPoints="1" noAdjustHandles="1" noChangeArrowheads="1" noChangeShapeType="1"/>
          </p:cNvSpPr>
          <p:nvPr userDrawn="1"/>
        </p:nvSpPr>
        <p:spPr bwMode="white">
          <a:xfrm>
            <a:off x="0" y="0"/>
            <a:ext cx="12193200" cy="6858000"/>
          </a:xfrm>
          <a:prstGeom prst="rect">
            <a:avLst/>
          </a:prstGeom>
          <a:solidFill>
            <a:srgbClr val="035C67"/>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a:solidFill>
                <a:schemeClr val="tx1"/>
              </a:solidFill>
            </a:endParaRPr>
          </a:p>
        </p:txBody>
      </p:sp>
      <p:sp>
        <p:nvSpPr>
          <p:cNvPr id="2" name="Legal dynamic" descr="{&quot;templafy&quot;:{&quot;id&quot;:&quot;fb8ad65d-ca55-40b9-bd17-c2bbdb2ad7e5&quot;}}" title="Form.Cigna_Confidentiality.EvernorthConfidentiality">
            <a:extLst>
              <a:ext uri="{FF2B5EF4-FFF2-40B4-BE49-F238E27FC236}">
                <a16:creationId xmlns:a16="http://schemas.microsoft.com/office/drawing/2014/main" id="{64F1B370-1C1D-7834-E816-101409DF91A4}"/>
              </a:ext>
            </a:extLst>
          </p:cNvPr>
          <p:cNvSpPr/>
          <p:nvPr userDrawn="1"/>
        </p:nvSpPr>
        <p:spPr>
          <a:xfrm>
            <a:off x="5922000" y="6216565"/>
            <a:ext cx="44316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r">
              <a:lnSpc>
                <a:spcPct val="90000"/>
              </a:lnSpc>
            </a:pPr>
            <a:r>
              <a:rPr lang="en-US" sz="1000" b="0" i="0" cap="none" baseline="0">
                <a:solidFill>
                  <a:schemeClr val="tx2"/>
                </a:solidFill>
                <a:effectLst/>
                <a:latin typeface="Arial Narrow" panose="020B0604020202020204" pitchFamily="34" charset="0"/>
                <a:ea typeface="Arial" panose="020B0604020202020204" pitchFamily="34" charset="0"/>
                <a:cs typeface="Arial Narrow" panose="020B0604020202020204" pitchFamily="34" charset="0"/>
              </a:rPr>
              <a:t>Confidential, unpublished property of Evernorth Health Services. Do not duplicate or distribute. Use and distribution limited solely to authorized personnel. © 2024 Evernorth Health Services.</a:t>
            </a:r>
          </a:p>
        </p:txBody>
      </p:sp>
      <p:sp>
        <p:nvSpPr>
          <p:cNvPr id="3" name="Internal Stamp dynamic" descr="{&quot;templafy&quot;:{&quot;id&quot;:&quot;0a956267-0533-477a-95d7-c8e6ed8628e9&quot;}}" title="Form.Cigna_Confidentiality.Cigna_confidentiality">
            <a:extLst>
              <a:ext uri="{FF2B5EF4-FFF2-40B4-BE49-F238E27FC236}">
                <a16:creationId xmlns:a16="http://schemas.microsoft.com/office/drawing/2014/main" id="{D14BFB4E-09FF-82D9-3F91-E448C5777535}"/>
              </a:ext>
            </a:extLst>
          </p:cNvPr>
          <p:cNvSpPr/>
          <p:nvPr userDrawn="1"/>
        </p:nvSpPr>
        <p:spPr>
          <a:xfrm>
            <a:off x="3276000" y="6216565"/>
            <a:ext cx="19404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lnSpc>
                <a:spcPct val="90000"/>
              </a:lnSpc>
            </a:pPr>
            <a:r>
              <a:rPr lang="en-US" sz="1000" b="0" i="0" kern="1200" cap="none" baseline="0" noProof="0">
                <a:solidFill>
                  <a:schemeClr val="tx2"/>
                </a:solidFill>
                <a:effectLst/>
                <a:latin typeface="Arial Narrow" panose="020B0604020202020204" pitchFamily="34" charset="0"/>
                <a:ea typeface="+mn-ea"/>
                <a:cs typeface="+mn-cs"/>
              </a:rPr>
              <a:t>For internal use only. Use and distribution limited solely to authorized personnel.</a:t>
            </a:r>
          </a:p>
        </p:txBody>
      </p:sp>
      <p:sp>
        <p:nvSpPr>
          <p:cNvPr id="11" name="Slide Number Placeholder 10">
            <a:extLst>
              <a:ext uri="{FF2B5EF4-FFF2-40B4-BE49-F238E27FC236}">
                <a16:creationId xmlns:a16="http://schemas.microsoft.com/office/drawing/2014/main" id="{B4AED688-8F27-02D7-CAE6-1429C8761AF1}"/>
              </a:ext>
            </a:extLst>
          </p:cNvPr>
          <p:cNvSpPr>
            <a:spLocks noGrp="1"/>
          </p:cNvSpPr>
          <p:nvPr>
            <p:ph type="sldNum" sz="quarter" idx="11"/>
          </p:nvPr>
        </p:nvSpPr>
        <p:spPr/>
        <p:txBody>
          <a:bodyPr/>
          <a:lstStyle>
            <a:lvl1pPr>
              <a:defRPr>
                <a:solidFill>
                  <a:schemeClr val="tx2"/>
                </a:solidFill>
              </a:defRPr>
            </a:lvl1pPr>
          </a:lstStyle>
          <a:p>
            <a:fld id="{23AA811B-2EBD-4900-905E-5BE206449611}" type="slidenum">
              <a:rPr lang="en-US" smtClean="0"/>
              <a:pPr/>
              <a:t>‹#›</a:t>
            </a:fld>
            <a:endParaRPr lang="en-US"/>
          </a:p>
        </p:txBody>
      </p:sp>
      <p:sp>
        <p:nvSpPr>
          <p:cNvPr id="4" name="Date Placeholder 2">
            <a:extLst>
              <a:ext uri="{FF2B5EF4-FFF2-40B4-BE49-F238E27FC236}">
                <a16:creationId xmlns:a16="http://schemas.microsoft.com/office/drawing/2014/main" id="{1C4B3A88-4276-4536-FE75-6C29B89DC43F}"/>
              </a:ext>
            </a:extLst>
          </p:cNvPr>
          <p:cNvSpPr>
            <a:spLocks noGrp="1"/>
          </p:cNvSpPr>
          <p:nvPr>
            <p:ph type="dt" sz="half" idx="12"/>
          </p:nvPr>
        </p:nvSpPr>
        <p:spPr>
          <a:xfrm>
            <a:off x="10630800" y="6364800"/>
            <a:ext cx="691200" cy="180000"/>
          </a:xfrm>
        </p:spPr>
        <p:txBody>
          <a:bodyPr/>
          <a:lstStyle>
            <a:lvl1pPr>
              <a:defRPr>
                <a:solidFill>
                  <a:schemeClr val="tx2"/>
                </a:solidFill>
              </a:defRPr>
            </a:lvl1pPr>
          </a:lstStyle>
          <a:p>
            <a:fld id="{B118041E-2DAD-480C-AEE4-E661A097CFE4}" type="datetime1">
              <a:rPr lang="en-US" smtClean="0"/>
              <a:pPr/>
              <a:t>7/17/2026</a:t>
            </a:fld>
            <a:endParaRPr lang="en-US"/>
          </a:p>
        </p:txBody>
      </p:sp>
    </p:spTree>
    <p:extLst>
      <p:ext uri="{BB962C8B-B14F-4D97-AF65-F5344CB8AC3E}">
        <p14:creationId xmlns:p14="http://schemas.microsoft.com/office/powerpoint/2010/main" val="64502976"/>
      </p:ext>
    </p:extLst>
  </p:cSld>
  <p:clrMapOvr>
    <a:overrideClrMapping bg1="dk1" tx1="lt1" bg2="dk2" tx2="lt2" accent1="accent1" accent2="accent2" accent3="accent3" accent4="accent4" accent5="accent5" accent6="accent6" hlink="hlink" folHlink="folHlink"/>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C. Blank">
    <p:bg bwMode="ltGray">
      <p:bgPr>
        <a:solidFill>
          <a:schemeClr val="accent3"/>
        </a:solidFill>
        <a:effectLst/>
      </p:bgPr>
    </p:bg>
    <p:spTree>
      <p:nvGrpSpPr>
        <p:cNvPr id="1" name=""/>
        <p:cNvGrpSpPr/>
        <p:nvPr/>
      </p:nvGrpSpPr>
      <p:grpSpPr>
        <a:xfrm>
          <a:off x="0" y="0"/>
          <a:ext cx="0" cy="0"/>
          <a:chOff x="0" y="0"/>
          <a:chExt cx="0" cy="0"/>
        </a:xfrm>
      </p:grpSpPr>
      <p:sp>
        <p:nvSpPr>
          <p:cNvPr id="6" name="Background">
            <a:extLst>
              <a:ext uri="{FF2B5EF4-FFF2-40B4-BE49-F238E27FC236}">
                <a16:creationId xmlns:a16="http://schemas.microsoft.com/office/drawing/2014/main" id="{29E6FAF1-D120-4172-AE29-B3271FE51748}"/>
              </a:ext>
            </a:extLst>
          </p:cNvPr>
          <p:cNvSpPr>
            <a:spLocks noGrp="1" noRot="1" noMove="1" noResize="1" noEditPoints="1" noAdjustHandles="1" noChangeArrowheads="1" noChangeShapeType="1"/>
          </p:cNvSpPr>
          <p:nvPr userDrawn="1"/>
        </p:nvSpPr>
        <p:spPr bwMode="white">
          <a:xfrm>
            <a:off x="0" y="0"/>
            <a:ext cx="12193200" cy="6858000"/>
          </a:xfrm>
          <a:prstGeom prst="rect">
            <a:avLst/>
          </a:prstGeom>
          <a:solidFill>
            <a:srgbClr val="008F83"/>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a:solidFill>
                <a:schemeClr val="tx1"/>
              </a:solidFill>
            </a:endParaRPr>
          </a:p>
        </p:txBody>
      </p:sp>
      <p:sp>
        <p:nvSpPr>
          <p:cNvPr id="2" name="Legal dynamic" descr="{&quot;templafy&quot;:{&quot;id&quot;:&quot;08407e9c-9ebb-4360-b431-01de1003a4bf&quot;}}" title="Form.Cigna_Confidentiality.EvernorthConfidentiality">
            <a:extLst>
              <a:ext uri="{FF2B5EF4-FFF2-40B4-BE49-F238E27FC236}">
                <a16:creationId xmlns:a16="http://schemas.microsoft.com/office/drawing/2014/main" id="{C06626AA-E4D6-5FDF-EB11-0013A3DB9024}"/>
              </a:ext>
            </a:extLst>
          </p:cNvPr>
          <p:cNvSpPr/>
          <p:nvPr userDrawn="1"/>
        </p:nvSpPr>
        <p:spPr>
          <a:xfrm>
            <a:off x="5922000" y="6216565"/>
            <a:ext cx="44316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r">
              <a:lnSpc>
                <a:spcPct val="90000"/>
              </a:lnSpc>
            </a:pPr>
            <a:r>
              <a:rPr lang="en-US" sz="1000" b="0" i="0" cap="none" baseline="0">
                <a:solidFill>
                  <a:schemeClr val="tx2"/>
                </a:solidFill>
                <a:effectLst/>
                <a:latin typeface="Arial Narrow" panose="020B0604020202020204" pitchFamily="34" charset="0"/>
                <a:ea typeface="Arial" panose="020B0604020202020204" pitchFamily="34" charset="0"/>
                <a:cs typeface="Arial Narrow" panose="020B0604020202020204" pitchFamily="34" charset="0"/>
              </a:rPr>
              <a:t>Confidential, unpublished property of Evernorth Health Services. Do not duplicate or distribute. Use and distribution limited solely to authorized personnel. © 2024 Evernorth Health Services.</a:t>
            </a:r>
          </a:p>
        </p:txBody>
      </p:sp>
      <p:sp>
        <p:nvSpPr>
          <p:cNvPr id="3" name="Internal Stamp dynamic" descr="{&quot;templafy&quot;:{&quot;id&quot;:&quot;95dad55a-076d-4eaf-9147-14cee2fd9b76&quot;}}" title="Form.Cigna_Confidentiality.Cigna_confidentiality">
            <a:extLst>
              <a:ext uri="{FF2B5EF4-FFF2-40B4-BE49-F238E27FC236}">
                <a16:creationId xmlns:a16="http://schemas.microsoft.com/office/drawing/2014/main" id="{7E4A112F-BAED-5AD7-3B6E-0F91FBB6A4D7}"/>
              </a:ext>
            </a:extLst>
          </p:cNvPr>
          <p:cNvSpPr/>
          <p:nvPr userDrawn="1"/>
        </p:nvSpPr>
        <p:spPr>
          <a:xfrm>
            <a:off x="3276000" y="6216565"/>
            <a:ext cx="19404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lnSpc>
                <a:spcPct val="90000"/>
              </a:lnSpc>
            </a:pPr>
            <a:r>
              <a:rPr lang="en-US" sz="1000" b="0" i="0" kern="1200" cap="none" baseline="0" noProof="0">
                <a:solidFill>
                  <a:schemeClr val="tx2"/>
                </a:solidFill>
                <a:effectLst/>
                <a:latin typeface="Arial Narrow" panose="020B0604020202020204" pitchFamily="34" charset="0"/>
                <a:ea typeface="+mn-ea"/>
                <a:cs typeface="+mn-cs"/>
              </a:rPr>
              <a:t>For internal use only. Use and distribution limited solely to authorized personnel.</a:t>
            </a:r>
          </a:p>
        </p:txBody>
      </p:sp>
      <p:sp>
        <p:nvSpPr>
          <p:cNvPr id="13" name="Slide Number Placeholder 12">
            <a:extLst>
              <a:ext uri="{FF2B5EF4-FFF2-40B4-BE49-F238E27FC236}">
                <a16:creationId xmlns:a16="http://schemas.microsoft.com/office/drawing/2014/main" id="{610B8742-C532-4276-A55B-E4E96C675DA4}"/>
              </a:ext>
            </a:extLst>
          </p:cNvPr>
          <p:cNvSpPr>
            <a:spLocks noGrp="1"/>
          </p:cNvSpPr>
          <p:nvPr>
            <p:ph type="sldNum" sz="quarter" idx="16"/>
          </p:nvPr>
        </p:nvSpPr>
        <p:spPr/>
        <p:txBody>
          <a:bodyPr/>
          <a:lstStyle>
            <a:lvl1pPr>
              <a:defRPr>
                <a:solidFill>
                  <a:schemeClr val="tx2"/>
                </a:solidFill>
              </a:defRPr>
            </a:lvl1pPr>
          </a:lstStyle>
          <a:p>
            <a:fld id="{23AA811B-2EBD-4900-905E-5BE206449611}" type="slidenum">
              <a:rPr lang="en-US" smtClean="0"/>
              <a:pPr/>
              <a:t>‹#›</a:t>
            </a:fld>
            <a:endParaRPr lang="en-US"/>
          </a:p>
        </p:txBody>
      </p:sp>
      <p:sp>
        <p:nvSpPr>
          <p:cNvPr id="4" name="Date Placeholder 2">
            <a:extLst>
              <a:ext uri="{FF2B5EF4-FFF2-40B4-BE49-F238E27FC236}">
                <a16:creationId xmlns:a16="http://schemas.microsoft.com/office/drawing/2014/main" id="{A124312C-8EA6-0108-54C7-08E13BCCB0D8}"/>
              </a:ext>
            </a:extLst>
          </p:cNvPr>
          <p:cNvSpPr>
            <a:spLocks noGrp="1"/>
          </p:cNvSpPr>
          <p:nvPr>
            <p:ph type="dt" sz="half" idx="12"/>
          </p:nvPr>
        </p:nvSpPr>
        <p:spPr>
          <a:xfrm>
            <a:off x="10630800" y="6364800"/>
            <a:ext cx="691200" cy="180000"/>
          </a:xfrm>
        </p:spPr>
        <p:txBody>
          <a:bodyPr/>
          <a:lstStyle>
            <a:lvl1pPr>
              <a:defRPr>
                <a:solidFill>
                  <a:schemeClr val="tx2"/>
                </a:solidFill>
              </a:defRPr>
            </a:lvl1pPr>
          </a:lstStyle>
          <a:p>
            <a:fld id="{B118041E-2DAD-480C-AEE4-E661A097CFE4}" type="datetime1">
              <a:rPr lang="en-US" smtClean="0"/>
              <a:pPr/>
              <a:t>7/17/2026</a:t>
            </a:fld>
            <a:endParaRPr lang="en-US"/>
          </a:p>
        </p:txBody>
      </p:sp>
    </p:spTree>
    <p:extLst>
      <p:ext uri="{BB962C8B-B14F-4D97-AF65-F5344CB8AC3E}">
        <p14:creationId xmlns:p14="http://schemas.microsoft.com/office/powerpoint/2010/main" val="2736784208"/>
      </p:ext>
    </p:extLst>
  </p:cSld>
  <p:clrMapOvr>
    <a:overrideClrMapping bg1="dk1" tx1="lt1" bg2="dk2" tx2="lt2" accent1="accent1" accent2="accent2" accent3="accent3" accent4="accent4" accent5="accent5" accent6="accent6" hlink="hlink" folHlink="folHlink"/>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D. Blank">
    <p:bg bwMode="ltGray">
      <p:bgPr>
        <a:solidFill>
          <a:schemeClr val="accent3"/>
        </a:solidFill>
        <a:effectLst/>
      </p:bgPr>
    </p:bg>
    <p:spTree>
      <p:nvGrpSpPr>
        <p:cNvPr id="1" name=""/>
        <p:cNvGrpSpPr/>
        <p:nvPr/>
      </p:nvGrpSpPr>
      <p:grpSpPr>
        <a:xfrm>
          <a:off x="0" y="0"/>
          <a:ext cx="0" cy="0"/>
          <a:chOff x="0" y="0"/>
          <a:chExt cx="0" cy="0"/>
        </a:xfrm>
      </p:grpSpPr>
      <p:sp>
        <p:nvSpPr>
          <p:cNvPr id="6" name="Background">
            <a:extLst>
              <a:ext uri="{FF2B5EF4-FFF2-40B4-BE49-F238E27FC236}">
                <a16:creationId xmlns:a16="http://schemas.microsoft.com/office/drawing/2014/main" id="{29E6FAF1-D120-4172-AE29-B3271FE51748}"/>
              </a:ext>
            </a:extLst>
          </p:cNvPr>
          <p:cNvSpPr>
            <a:spLocks noGrp="1" noRot="1" noMove="1" noResize="1" noEditPoints="1" noAdjustHandles="1" noChangeArrowheads="1" noChangeShapeType="1"/>
          </p:cNvSpPr>
          <p:nvPr userDrawn="1"/>
        </p:nvSpPr>
        <p:spPr bwMode="white">
          <a:xfrm>
            <a:off x="0" y="0"/>
            <a:ext cx="12193200" cy="6858000"/>
          </a:xfrm>
          <a:prstGeom prst="rect">
            <a:avLst/>
          </a:prstGeom>
          <a:solidFill>
            <a:srgbClr val="002F3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a:solidFill>
                <a:schemeClr val="tx1"/>
              </a:solidFill>
            </a:endParaRPr>
          </a:p>
        </p:txBody>
      </p:sp>
      <p:sp>
        <p:nvSpPr>
          <p:cNvPr id="2" name="Legal dynamic" descr="{&quot;templafy&quot;:{&quot;id&quot;:&quot;9029e0b6-7fad-4ac3-9263-db6eb4f18252&quot;}}" title="Form.Cigna_Confidentiality.EvernorthConfidentiality">
            <a:extLst>
              <a:ext uri="{FF2B5EF4-FFF2-40B4-BE49-F238E27FC236}">
                <a16:creationId xmlns:a16="http://schemas.microsoft.com/office/drawing/2014/main" id="{54BC2A34-4216-AF62-7DB9-7858E091BEA4}"/>
              </a:ext>
            </a:extLst>
          </p:cNvPr>
          <p:cNvSpPr/>
          <p:nvPr userDrawn="1"/>
        </p:nvSpPr>
        <p:spPr>
          <a:xfrm>
            <a:off x="5922000" y="6216565"/>
            <a:ext cx="44316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r">
              <a:lnSpc>
                <a:spcPct val="90000"/>
              </a:lnSpc>
            </a:pPr>
            <a:r>
              <a:rPr lang="en-US" sz="1000" b="0" i="0" cap="none" baseline="0">
                <a:solidFill>
                  <a:schemeClr val="tx2"/>
                </a:solidFill>
                <a:effectLst/>
                <a:latin typeface="Arial Narrow" panose="020B0604020202020204" pitchFamily="34" charset="0"/>
                <a:ea typeface="Arial" panose="020B0604020202020204" pitchFamily="34" charset="0"/>
                <a:cs typeface="Arial Narrow" panose="020B0604020202020204" pitchFamily="34" charset="0"/>
              </a:rPr>
              <a:t>Confidential, unpublished property of Evernorth Health Services. Do not duplicate or distribute. Use and distribution limited solely to authorized personnel. © 2024 Evernorth Health Services.</a:t>
            </a:r>
          </a:p>
        </p:txBody>
      </p:sp>
      <p:sp>
        <p:nvSpPr>
          <p:cNvPr id="3" name="Internal Stamp dynamic" descr="{&quot;templafy&quot;:{&quot;id&quot;:&quot;2065aa7c-d155-4540-b292-45963adc5c94&quot;}}" title="Form.Cigna_Confidentiality.Cigna_confidentiality">
            <a:extLst>
              <a:ext uri="{FF2B5EF4-FFF2-40B4-BE49-F238E27FC236}">
                <a16:creationId xmlns:a16="http://schemas.microsoft.com/office/drawing/2014/main" id="{C5F2B537-E38D-68A0-D83D-5AC70C0773A6}"/>
              </a:ext>
            </a:extLst>
          </p:cNvPr>
          <p:cNvSpPr/>
          <p:nvPr userDrawn="1"/>
        </p:nvSpPr>
        <p:spPr>
          <a:xfrm>
            <a:off x="3276000" y="6216565"/>
            <a:ext cx="19404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lnSpc>
                <a:spcPct val="90000"/>
              </a:lnSpc>
            </a:pPr>
            <a:r>
              <a:rPr lang="en-US" sz="1000" b="0" i="0" kern="1200" cap="none" baseline="0" noProof="0">
                <a:solidFill>
                  <a:schemeClr val="tx2"/>
                </a:solidFill>
                <a:effectLst/>
                <a:latin typeface="Arial Narrow" panose="020B0604020202020204" pitchFamily="34" charset="0"/>
                <a:ea typeface="+mn-ea"/>
                <a:cs typeface="+mn-cs"/>
              </a:rPr>
              <a:t>For internal use only. Use and distribution limited solely to authorized personnel.</a:t>
            </a:r>
          </a:p>
        </p:txBody>
      </p:sp>
      <p:sp>
        <p:nvSpPr>
          <p:cNvPr id="13" name="Slide Number Placeholder 12">
            <a:extLst>
              <a:ext uri="{FF2B5EF4-FFF2-40B4-BE49-F238E27FC236}">
                <a16:creationId xmlns:a16="http://schemas.microsoft.com/office/drawing/2014/main" id="{610B8742-C532-4276-A55B-E4E96C675DA4}"/>
              </a:ext>
            </a:extLst>
          </p:cNvPr>
          <p:cNvSpPr>
            <a:spLocks noGrp="1"/>
          </p:cNvSpPr>
          <p:nvPr>
            <p:ph type="sldNum" sz="quarter" idx="16"/>
          </p:nvPr>
        </p:nvSpPr>
        <p:spPr/>
        <p:txBody>
          <a:bodyPr/>
          <a:lstStyle>
            <a:lvl1pPr>
              <a:defRPr>
                <a:solidFill>
                  <a:schemeClr val="tx2"/>
                </a:solidFill>
              </a:defRPr>
            </a:lvl1pPr>
          </a:lstStyle>
          <a:p>
            <a:fld id="{23AA811B-2EBD-4900-905E-5BE206449611}" type="slidenum">
              <a:rPr lang="en-US" smtClean="0"/>
              <a:pPr/>
              <a:t>‹#›</a:t>
            </a:fld>
            <a:endParaRPr lang="en-US"/>
          </a:p>
        </p:txBody>
      </p:sp>
      <p:sp>
        <p:nvSpPr>
          <p:cNvPr id="4" name="Date Placeholder 2">
            <a:extLst>
              <a:ext uri="{FF2B5EF4-FFF2-40B4-BE49-F238E27FC236}">
                <a16:creationId xmlns:a16="http://schemas.microsoft.com/office/drawing/2014/main" id="{1B6BA69B-6BAD-3F5F-A1D8-89DC1111DA66}"/>
              </a:ext>
            </a:extLst>
          </p:cNvPr>
          <p:cNvSpPr>
            <a:spLocks noGrp="1"/>
          </p:cNvSpPr>
          <p:nvPr>
            <p:ph type="dt" sz="half" idx="12"/>
          </p:nvPr>
        </p:nvSpPr>
        <p:spPr>
          <a:xfrm>
            <a:off x="10630800" y="6364800"/>
            <a:ext cx="691200" cy="180000"/>
          </a:xfrm>
        </p:spPr>
        <p:txBody>
          <a:bodyPr/>
          <a:lstStyle>
            <a:lvl1pPr>
              <a:defRPr>
                <a:solidFill>
                  <a:schemeClr val="tx2"/>
                </a:solidFill>
              </a:defRPr>
            </a:lvl1pPr>
          </a:lstStyle>
          <a:p>
            <a:fld id="{B118041E-2DAD-480C-AEE4-E661A097CFE4}" type="datetime1">
              <a:rPr lang="en-US" smtClean="0"/>
              <a:pPr/>
              <a:t>7/17/2026</a:t>
            </a:fld>
            <a:endParaRPr lang="en-US"/>
          </a:p>
        </p:txBody>
      </p:sp>
    </p:spTree>
    <p:extLst>
      <p:ext uri="{BB962C8B-B14F-4D97-AF65-F5344CB8AC3E}">
        <p14:creationId xmlns:p14="http://schemas.microsoft.com/office/powerpoint/2010/main" val="419879888"/>
      </p:ext>
    </p:extLst>
  </p:cSld>
  <p:clrMapOvr>
    <a:overrideClrMapping bg1="dk1" tx1="lt1" bg2="dk2" tx2="lt2" accent1="accent1" accent2="accent2" accent3="accent3" accent4="accent4" accent5="accent5" accent6="accent6" hlink="hlink" folHlink="folHlink"/>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E. Blank">
    <p:spTree>
      <p:nvGrpSpPr>
        <p:cNvPr id="1" name=""/>
        <p:cNvGrpSpPr/>
        <p:nvPr/>
      </p:nvGrpSpPr>
      <p:grpSpPr>
        <a:xfrm>
          <a:off x="0" y="0"/>
          <a:ext cx="0" cy="0"/>
          <a:chOff x="0" y="0"/>
          <a:chExt cx="0" cy="0"/>
        </a:xfrm>
      </p:grpSpPr>
      <p:sp>
        <p:nvSpPr>
          <p:cNvPr id="2" name="Background">
            <a:extLst>
              <a:ext uri="{FF2B5EF4-FFF2-40B4-BE49-F238E27FC236}">
                <a16:creationId xmlns:a16="http://schemas.microsoft.com/office/drawing/2014/main" id="{F52019DB-1E8C-EFB6-3D42-FF19B507F3D1}"/>
              </a:ext>
            </a:extLst>
          </p:cNvPr>
          <p:cNvSpPr>
            <a:spLocks noGrp="1" noRot="1" noMove="1" noResize="1" noEditPoints="1" noAdjustHandles="1" noChangeArrowheads="1" noChangeShapeType="1"/>
          </p:cNvSpPr>
          <p:nvPr userDrawn="1"/>
        </p:nvSpPr>
        <p:spPr bwMode="white">
          <a:xfrm>
            <a:off x="0" y="0"/>
            <a:ext cx="121932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a:solidFill>
                <a:schemeClr val="tx1"/>
              </a:solidFill>
            </a:endParaRPr>
          </a:p>
        </p:txBody>
      </p:sp>
      <p:sp>
        <p:nvSpPr>
          <p:cNvPr id="5" name="Legal dynamic" descr="{&quot;templafy&quot;:{&quot;id&quot;:&quot;40e3d94b-ff4b-4fc4-9554-02893914e15a&quot;}}" title="Form.Cigna_Confidentiality.EvernorthConfidentiality">
            <a:extLst>
              <a:ext uri="{FF2B5EF4-FFF2-40B4-BE49-F238E27FC236}">
                <a16:creationId xmlns:a16="http://schemas.microsoft.com/office/drawing/2014/main" id="{BAEDF20C-6EA9-EB52-4601-B521FC0AFA37}"/>
              </a:ext>
            </a:extLst>
          </p:cNvPr>
          <p:cNvSpPr/>
          <p:nvPr userDrawn="1"/>
        </p:nvSpPr>
        <p:spPr>
          <a:xfrm>
            <a:off x="5922000" y="6216565"/>
            <a:ext cx="44316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r">
              <a:lnSpc>
                <a:spcPct val="90000"/>
              </a:lnSpc>
            </a:pPr>
            <a:r>
              <a:rPr lang="en-US" sz="1000" b="0" i="0" cap="none" baseline="0">
                <a:solidFill>
                  <a:srgbClr val="035C67"/>
                </a:solidFill>
                <a:effectLst/>
                <a:latin typeface="Arial Narrow" panose="020B0604020202020204" pitchFamily="34" charset="0"/>
                <a:ea typeface="Arial" panose="020B0604020202020204" pitchFamily="34" charset="0"/>
                <a:cs typeface="Arial Narrow" panose="020B0604020202020204" pitchFamily="34" charset="0"/>
              </a:rPr>
              <a:t>Confidential, unpublished property of Evernorth Health Services. Do not duplicate or distribute. Use and distribution limited solely to authorized personnel. © 2024 Evernorth Health Services.</a:t>
            </a:r>
          </a:p>
        </p:txBody>
      </p:sp>
      <p:sp>
        <p:nvSpPr>
          <p:cNvPr id="7" name="Internal Stamp dynamic" descr="{&quot;templafy&quot;:{&quot;id&quot;:&quot;3d981c20-6e83-4fbe-a809-40ab00a3ff9c&quot;}}" title="Form.Cigna_Confidentiality.Cigna_confidentiality">
            <a:extLst>
              <a:ext uri="{FF2B5EF4-FFF2-40B4-BE49-F238E27FC236}">
                <a16:creationId xmlns:a16="http://schemas.microsoft.com/office/drawing/2014/main" id="{34E0B8E7-6496-9BE5-8C21-A48194FBC053}"/>
              </a:ext>
            </a:extLst>
          </p:cNvPr>
          <p:cNvSpPr/>
          <p:nvPr userDrawn="1"/>
        </p:nvSpPr>
        <p:spPr>
          <a:xfrm>
            <a:off x="3276000" y="6216565"/>
            <a:ext cx="19404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lnSpc>
                <a:spcPct val="90000"/>
              </a:lnSpc>
            </a:pPr>
            <a:r>
              <a:rPr lang="en-US" sz="1000" b="0" i="0" kern="1200" cap="none" baseline="0" noProof="0">
                <a:solidFill>
                  <a:srgbClr val="035C67"/>
                </a:solidFill>
                <a:effectLst/>
                <a:latin typeface="Arial Narrow" panose="020B0604020202020204" pitchFamily="34" charset="0"/>
                <a:ea typeface="+mn-ea"/>
                <a:cs typeface="+mn-cs"/>
              </a:rPr>
              <a:t>For internal use only. Use and distribution limited solely to authorized personnel.</a:t>
            </a:r>
          </a:p>
        </p:txBody>
      </p:sp>
      <p:sp>
        <p:nvSpPr>
          <p:cNvPr id="4" name="Slide Number Placeholder 3">
            <a:extLst>
              <a:ext uri="{FF2B5EF4-FFF2-40B4-BE49-F238E27FC236}">
                <a16:creationId xmlns:a16="http://schemas.microsoft.com/office/drawing/2014/main" id="{F09CF017-65A3-70EC-6870-87DC791EDF8F}"/>
              </a:ext>
            </a:extLst>
          </p:cNvPr>
          <p:cNvSpPr>
            <a:spLocks noGrp="1"/>
          </p:cNvSpPr>
          <p:nvPr>
            <p:ph type="sldNum" sz="quarter" idx="18"/>
          </p:nvPr>
        </p:nvSpPr>
        <p:spPr/>
        <p:txBody>
          <a:bodyPr/>
          <a:lstStyle/>
          <a:p>
            <a:fld id="{23AA811B-2EBD-4900-905E-5BE206449611}" type="slidenum">
              <a:rPr lang="en-US" smtClean="0"/>
              <a:pPr/>
              <a:t>‹#›</a:t>
            </a:fld>
            <a:endParaRPr lang="en-US"/>
          </a:p>
        </p:txBody>
      </p:sp>
      <p:sp>
        <p:nvSpPr>
          <p:cNvPr id="6" name="Date Placeholder 2">
            <a:extLst>
              <a:ext uri="{FF2B5EF4-FFF2-40B4-BE49-F238E27FC236}">
                <a16:creationId xmlns:a16="http://schemas.microsoft.com/office/drawing/2014/main" id="{FA24F608-D13D-3A02-2E2D-7481E02D3050}"/>
              </a:ext>
            </a:extLst>
          </p:cNvPr>
          <p:cNvSpPr>
            <a:spLocks noGrp="1"/>
          </p:cNvSpPr>
          <p:nvPr>
            <p:ph type="dt" sz="half" idx="12"/>
          </p:nvPr>
        </p:nvSpPr>
        <p:spPr>
          <a:xfrm>
            <a:off x="10630800" y="6364800"/>
            <a:ext cx="691200" cy="180000"/>
          </a:xfrm>
        </p:spPr>
        <p:txBody>
          <a:bodyPr/>
          <a:lstStyle/>
          <a:p>
            <a:fld id="{B118041E-2DAD-480C-AEE4-E661A097CFE4}" type="datetime1">
              <a:rPr lang="en-US" smtClean="0"/>
              <a:t>7/17/2026</a:t>
            </a:fld>
            <a:endParaRPr lang="en-US"/>
          </a:p>
        </p:txBody>
      </p:sp>
    </p:spTree>
    <p:extLst>
      <p:ext uri="{BB962C8B-B14F-4D97-AF65-F5344CB8AC3E}">
        <p14:creationId xmlns:p14="http://schemas.microsoft.com/office/powerpoint/2010/main" val="28334447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 Cover and Image">
    <p:spTree>
      <p:nvGrpSpPr>
        <p:cNvPr id="1" name=""/>
        <p:cNvGrpSpPr/>
        <p:nvPr/>
      </p:nvGrpSpPr>
      <p:grpSpPr>
        <a:xfrm>
          <a:off x="0" y="0"/>
          <a:ext cx="0" cy="0"/>
          <a:chOff x="0" y="0"/>
          <a:chExt cx="0" cy="0"/>
        </a:xfrm>
      </p:grpSpPr>
      <p:sp>
        <p:nvSpPr>
          <p:cNvPr id="6" name="Background">
            <a:extLst>
              <a:ext uri="{FF2B5EF4-FFF2-40B4-BE49-F238E27FC236}">
                <a16:creationId xmlns:a16="http://schemas.microsoft.com/office/drawing/2014/main" id="{29E6FAF1-D120-4172-AE29-B3271FE51748}"/>
              </a:ext>
            </a:extLst>
          </p:cNvPr>
          <p:cNvSpPr>
            <a:spLocks noGrp="1" noRot="1" noMove="1" noResize="1" noEditPoints="1" noAdjustHandles="1" noChangeArrowheads="1" noChangeShapeType="1"/>
          </p:cNvSpPr>
          <p:nvPr userDrawn="1"/>
        </p:nvSpPr>
        <p:spPr bwMode="white">
          <a:xfrm>
            <a:off x="0" y="0"/>
            <a:ext cx="12193200" cy="58824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a:solidFill>
                <a:schemeClr val="tx1"/>
              </a:solidFill>
            </a:endParaRPr>
          </a:p>
        </p:txBody>
      </p:sp>
      <p:sp>
        <p:nvSpPr>
          <p:cNvPr id="3" name="Picture Placeholder 6">
            <a:extLst>
              <a:ext uri="{FF2B5EF4-FFF2-40B4-BE49-F238E27FC236}">
                <a16:creationId xmlns:a16="http://schemas.microsoft.com/office/drawing/2014/main" id="{5F9461B2-F010-A81E-D90F-6D4C8065889A}"/>
              </a:ext>
            </a:extLst>
          </p:cNvPr>
          <p:cNvSpPr>
            <a:spLocks noGrp="1"/>
          </p:cNvSpPr>
          <p:nvPr>
            <p:ph type="pic" sz="quarter" idx="16"/>
          </p:nvPr>
        </p:nvSpPr>
        <p:spPr>
          <a:xfrm>
            <a:off x="5690403" y="2"/>
            <a:ext cx="6501219" cy="5882398"/>
          </a:xfrm>
          <a:custGeom>
            <a:avLst/>
            <a:gdLst>
              <a:gd name="connsiteX0" fmla="*/ 4452578 w 6501219"/>
              <a:gd name="connsiteY0" fmla="*/ 0 h 5882398"/>
              <a:gd name="connsiteX1" fmla="*/ 6501219 w 6501219"/>
              <a:gd name="connsiteY1" fmla="*/ 0 h 5882398"/>
              <a:gd name="connsiteX2" fmla="*/ 6501219 w 6501219"/>
              <a:gd name="connsiteY2" fmla="*/ 5882398 h 5882398"/>
              <a:gd name="connsiteX3" fmla="*/ 0 w 6501219"/>
              <a:gd name="connsiteY3" fmla="*/ 5882398 h 5882398"/>
              <a:gd name="connsiteX4" fmla="*/ 0 w 6501219"/>
              <a:gd name="connsiteY4" fmla="*/ 4449965 h 5882398"/>
              <a:gd name="connsiteX5" fmla="*/ 3693 w 6501219"/>
              <a:gd name="connsiteY5" fmla="*/ 4376844 h 5882398"/>
              <a:gd name="connsiteX6" fmla="*/ 742025 w 6501219"/>
              <a:gd name="connsiteY6" fmla="*/ 3710572 h 5882398"/>
              <a:gd name="connsiteX7" fmla="*/ 3153904 w 6501219"/>
              <a:gd name="connsiteY7" fmla="*/ 3710572 h 5882398"/>
              <a:gd name="connsiteX8" fmla="*/ 3710432 w 6501219"/>
              <a:gd name="connsiteY8" fmla="*/ 3154043 h 5882398"/>
              <a:gd name="connsiteX9" fmla="*/ 3710432 w 6501219"/>
              <a:gd name="connsiteY9" fmla="*/ 742164 h 5882398"/>
              <a:gd name="connsiteX10" fmla="*/ 4376726 w 6501219"/>
              <a:gd name="connsiteY10" fmla="*/ 3830 h 5882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501219" h="5882398">
                <a:moveTo>
                  <a:pt x="4452578" y="0"/>
                </a:moveTo>
                <a:lnTo>
                  <a:pt x="6501219" y="0"/>
                </a:lnTo>
                <a:lnTo>
                  <a:pt x="6501219" y="5882398"/>
                </a:lnTo>
                <a:lnTo>
                  <a:pt x="0" y="5882398"/>
                </a:lnTo>
                <a:lnTo>
                  <a:pt x="0" y="4449965"/>
                </a:lnTo>
                <a:lnTo>
                  <a:pt x="3693" y="4376844"/>
                </a:lnTo>
                <a:cubicBezTo>
                  <a:pt x="41705" y="4002555"/>
                  <a:pt x="357813" y="3710572"/>
                  <a:pt x="742025" y="3710572"/>
                </a:cubicBezTo>
                <a:lnTo>
                  <a:pt x="3153904" y="3710572"/>
                </a:lnTo>
                <a:cubicBezTo>
                  <a:pt x="3461178" y="3710572"/>
                  <a:pt x="3710432" y="3461444"/>
                  <a:pt x="3710432" y="3154043"/>
                </a:cubicBezTo>
                <a:lnTo>
                  <a:pt x="3710432" y="742164"/>
                </a:lnTo>
                <a:cubicBezTo>
                  <a:pt x="3710432" y="357833"/>
                  <a:pt x="4002528" y="41829"/>
                  <a:pt x="4376726" y="3830"/>
                </a:cubicBezTo>
                <a:close/>
              </a:path>
            </a:pathLst>
          </a:custGeom>
          <a:solidFill>
            <a:schemeClr val="bg1">
              <a:lumMod val="85000"/>
            </a:schemeClr>
          </a:solidFill>
        </p:spPr>
        <p:txBody>
          <a:bodyPr wrap="square" lIns="3060000" anchor="ctr" anchorCtr="0">
            <a:noAutofit/>
          </a:bodyPr>
          <a:lstStyle>
            <a:lvl1pPr marL="0" indent="0" algn="ctr">
              <a:buNone/>
              <a:defRPr>
                <a:solidFill>
                  <a:schemeClr val="tx1"/>
                </a:solidFill>
              </a:defRPr>
            </a:lvl1pPr>
          </a:lstStyle>
          <a:p>
            <a:r>
              <a:rPr lang="en-US"/>
              <a:t>Click icon to add picture</a:t>
            </a:r>
          </a:p>
        </p:txBody>
      </p:sp>
      <p:sp>
        <p:nvSpPr>
          <p:cNvPr id="2" name="Title 1"/>
          <p:cNvSpPr>
            <a:spLocks noGrp="1"/>
          </p:cNvSpPr>
          <p:nvPr>
            <p:ph type="ctrTitle" hasCustomPrompt="1"/>
          </p:nvPr>
        </p:nvSpPr>
        <p:spPr>
          <a:xfrm>
            <a:off x="360000" y="1454400"/>
            <a:ext cx="4856400" cy="1820862"/>
          </a:xfrm>
          <a:noFill/>
        </p:spPr>
        <p:txBody>
          <a:bodyPr anchor="b" anchorCtr="0"/>
          <a:lstStyle>
            <a:lvl1pPr algn="l">
              <a:lnSpc>
                <a:spcPct val="85000"/>
              </a:lnSpc>
              <a:defRPr sz="6000" b="0">
                <a:solidFill>
                  <a:srgbClr val="035C67"/>
                </a:solidFill>
              </a:defRPr>
            </a:lvl1pPr>
          </a:lstStyle>
          <a:p>
            <a:r>
              <a:rPr lang="en-US"/>
              <a:t>Click to add title</a:t>
            </a:r>
          </a:p>
        </p:txBody>
      </p:sp>
      <p:sp>
        <p:nvSpPr>
          <p:cNvPr id="11" name="Text Placeholder 4">
            <a:extLst>
              <a:ext uri="{FF2B5EF4-FFF2-40B4-BE49-F238E27FC236}">
                <a16:creationId xmlns:a16="http://schemas.microsoft.com/office/drawing/2014/main" id="{C70809C9-BA48-4A28-B8CF-92FA8B271372}"/>
              </a:ext>
            </a:extLst>
          </p:cNvPr>
          <p:cNvSpPr>
            <a:spLocks noGrp="1"/>
          </p:cNvSpPr>
          <p:nvPr>
            <p:ph type="body" sz="quarter" idx="13" hasCustomPrompt="1"/>
          </p:nvPr>
        </p:nvSpPr>
        <p:spPr>
          <a:xfrm>
            <a:off x="360000" y="3654000"/>
            <a:ext cx="4856400" cy="2094338"/>
          </a:xfrm>
        </p:spPr>
        <p:txBody>
          <a:bodyPr/>
          <a:lstStyle>
            <a:lvl1pPr marL="0" indent="0">
              <a:lnSpc>
                <a:spcPct val="105000"/>
              </a:lnSpc>
              <a:buNone/>
              <a:defRPr sz="2200">
                <a:solidFill>
                  <a:srgbClr val="002F3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add subtitle</a:t>
            </a:r>
          </a:p>
        </p:txBody>
      </p:sp>
      <p:sp>
        <p:nvSpPr>
          <p:cNvPr id="9" name="Slide Number Placeholder 8">
            <a:extLst>
              <a:ext uri="{FF2B5EF4-FFF2-40B4-BE49-F238E27FC236}">
                <a16:creationId xmlns:a16="http://schemas.microsoft.com/office/drawing/2014/main" id="{24DB0E35-25B5-40AF-1E8E-5A5AD8271CF7}"/>
              </a:ext>
            </a:extLst>
          </p:cNvPr>
          <p:cNvSpPr>
            <a:spLocks noGrp="1"/>
          </p:cNvSpPr>
          <p:nvPr>
            <p:ph type="sldNum" sz="quarter" idx="15"/>
          </p:nvPr>
        </p:nvSpPr>
        <p:spPr/>
        <p:txBody>
          <a:bodyPr/>
          <a:lstStyle/>
          <a:p>
            <a:fld id="{23AA811B-2EBD-4900-905E-5BE206449611}" type="slidenum">
              <a:rPr lang="en-US" smtClean="0"/>
              <a:pPr/>
              <a:t>‹#›</a:t>
            </a:fld>
            <a:endParaRPr lang="en-US"/>
          </a:p>
        </p:txBody>
      </p:sp>
      <p:sp>
        <p:nvSpPr>
          <p:cNvPr id="4" name="Date Placeholder 3">
            <a:extLst>
              <a:ext uri="{FF2B5EF4-FFF2-40B4-BE49-F238E27FC236}">
                <a16:creationId xmlns:a16="http://schemas.microsoft.com/office/drawing/2014/main" id="{C1DC1721-C3E1-DCC7-2BB6-EDE22C80929A}"/>
              </a:ext>
            </a:extLst>
          </p:cNvPr>
          <p:cNvSpPr>
            <a:spLocks noGrp="1"/>
          </p:cNvSpPr>
          <p:nvPr>
            <p:ph type="dt" sz="half" idx="17"/>
          </p:nvPr>
        </p:nvSpPr>
        <p:spPr/>
        <p:txBody>
          <a:bodyPr/>
          <a:lstStyle/>
          <a:p>
            <a:fld id="{B118041E-2DAD-480C-AEE4-E661A097CFE4}" type="datetime1">
              <a:rPr lang="en-US" smtClean="0"/>
              <a:t>7/17/2026</a:t>
            </a:fld>
            <a:endParaRPr lang="en-US"/>
          </a:p>
        </p:txBody>
      </p:sp>
    </p:spTree>
    <p:extLst>
      <p:ext uri="{BB962C8B-B14F-4D97-AF65-F5344CB8AC3E}">
        <p14:creationId xmlns:p14="http://schemas.microsoft.com/office/powerpoint/2010/main" val="3183007091"/>
      </p:ext>
    </p:extLst>
  </p:cSld>
  <p:clrMapOvr>
    <a:masterClrMapping/>
  </p:clrMapOvr>
  <p:extLst>
    <p:ext uri="{DCECCB84-F9BA-43D5-87BE-67443E8EF086}">
      <p15:sldGuideLst xmlns:p15="http://schemas.microsoft.com/office/powerpoint/2012/main">
        <p15:guide id="1" orient="horz" pos="2300">
          <p15:clr>
            <a:srgbClr val="F26B43"/>
          </p15:clr>
        </p15:guide>
        <p15:guide id="2" orient="horz" pos="2064">
          <p15:clr>
            <a:srgbClr val="F26B43"/>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User guide ">
    <p:spTree>
      <p:nvGrpSpPr>
        <p:cNvPr id="1" name=""/>
        <p:cNvGrpSpPr/>
        <p:nvPr/>
      </p:nvGrpSpPr>
      <p:grpSpPr>
        <a:xfrm>
          <a:off x="0" y="0"/>
          <a:ext cx="0" cy="0"/>
          <a:chOff x="0" y="0"/>
          <a:chExt cx="0" cy="0"/>
        </a:xfrm>
      </p:grpSpPr>
      <p:sp>
        <p:nvSpPr>
          <p:cNvPr id="65" name="Fast overskrift">
            <a:extLst>
              <a:ext uri="{FF2B5EF4-FFF2-40B4-BE49-F238E27FC236}">
                <a16:creationId xmlns:a16="http://schemas.microsoft.com/office/drawing/2014/main" id="{09C05D50-8477-4113-8B72-9C373B0FF9F9}"/>
              </a:ext>
            </a:extLst>
          </p:cNvPr>
          <p:cNvSpPr txBox="1">
            <a:spLocks noGrp="1" noRot="1" noMove="1" noResize="1" noEditPoints="1" noAdjustHandles="1" noChangeArrowheads="1" noChangeShapeType="1"/>
          </p:cNvSpPr>
          <p:nvPr userDrawn="1"/>
        </p:nvSpPr>
        <p:spPr>
          <a:xfrm>
            <a:off x="358775" y="358775"/>
            <a:ext cx="11109321" cy="650171"/>
          </a:xfrm>
          <a:prstGeom prst="rect">
            <a:avLst/>
          </a:prstGeom>
          <a:noFill/>
        </p:spPr>
        <p:txBody>
          <a:bodyPr wrap="square" lIns="0" tIns="0" rIns="0" bIns="0" rtlCol="0" anchor="t" anchorCtr="0">
            <a:noAutofit/>
          </a:bodyPr>
          <a:lstStyle/>
          <a:p>
            <a:r>
              <a:rPr lang="en-US" sz="2800" b="1" noProof="1">
                <a:solidFill>
                  <a:schemeClr val="accent3"/>
                </a:solidFill>
                <a:latin typeface="+mj-lt"/>
                <a:cs typeface="Arial" panose="020B0604020202020204" pitchFamily="34" charset="0"/>
              </a:rPr>
              <a:t>User Guide</a:t>
            </a:r>
            <a:endParaRPr lang="en-US" sz="1600" b="1">
              <a:solidFill>
                <a:schemeClr val="accent3"/>
              </a:solidFill>
            </a:endParaRPr>
          </a:p>
        </p:txBody>
      </p:sp>
      <p:sp>
        <p:nvSpPr>
          <p:cNvPr id="2" name="Text Box 3">
            <a:extLst>
              <a:ext uri="{FF2B5EF4-FFF2-40B4-BE49-F238E27FC236}">
                <a16:creationId xmlns:a16="http://schemas.microsoft.com/office/drawing/2014/main" id="{868E0E0B-277E-AD33-81A6-6FD87897E870}"/>
              </a:ext>
            </a:extLst>
          </p:cNvPr>
          <p:cNvSpPr txBox="1">
            <a:spLocks noChangeArrowheads="1"/>
          </p:cNvSpPr>
          <p:nvPr userDrawn="1"/>
        </p:nvSpPr>
        <p:spPr bwMode="auto">
          <a:xfrm>
            <a:off x="4255684" y="1095538"/>
            <a:ext cx="2716548" cy="27238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1200"/>
              </a:spcBef>
              <a:spcAft>
                <a:spcPts val="600"/>
              </a:spcAft>
              <a:buClrTx/>
              <a:buSzTx/>
              <a:buFontTx/>
              <a:buNone/>
              <a:tabLst/>
              <a:defRPr/>
            </a:pPr>
            <a:r>
              <a:rPr lang="en-US" sz="1600">
                <a:solidFill>
                  <a:schemeClr val="accent4"/>
                </a:solidFill>
                <a:latin typeface="+mn-lt"/>
                <a:cs typeface="Arial" panose="020B0604020202020204" pitchFamily="34" charset="0"/>
              </a:rPr>
              <a:t>PICTURES</a:t>
            </a:r>
            <a:br>
              <a:rPr lang="en-US" sz="1600">
                <a:solidFill>
                  <a:schemeClr val="accent4"/>
                </a:solidFill>
                <a:latin typeface="+mn-lt"/>
                <a:cs typeface="Arial" panose="020B0604020202020204" pitchFamily="34" charset="0"/>
              </a:rPr>
            </a:br>
            <a:br>
              <a:rPr lang="en-US" sz="900">
                <a:solidFill>
                  <a:schemeClr val="accent4"/>
                </a:solidFill>
                <a:latin typeface="+mn-lt"/>
                <a:cs typeface="Arial" panose="020B0604020202020204" pitchFamily="34" charset="0"/>
              </a:rPr>
            </a:br>
            <a:r>
              <a:rPr lang="en-US" altLang="da-DK" sz="900" b="1" baseline="0" noProof="1">
                <a:solidFill>
                  <a:schemeClr val="accent4"/>
                </a:solidFill>
                <a:latin typeface="+mn-lt"/>
                <a:cs typeface="Arial" panose="020B0604020202020204" pitchFamily="34" charset="0"/>
              </a:rPr>
              <a:t>ADD PICTURE</a:t>
            </a:r>
            <a:endParaRPr lang="en-US">
              <a:solidFill>
                <a:schemeClr val="accent4"/>
              </a:solidFill>
            </a:endParaRPr>
          </a:p>
          <a:p>
            <a:pPr eaLnBrk="1" hangingPunct="1">
              <a:spcAft>
                <a:spcPts val="600"/>
              </a:spcAft>
              <a:defRPr/>
            </a:pPr>
            <a:r>
              <a:rPr lang="en-US" altLang="da-DK" sz="900" b="0" noProof="1">
                <a:solidFill>
                  <a:schemeClr val="accent4"/>
                </a:solidFill>
                <a:latin typeface="+mn-lt"/>
                <a:cs typeface="Arial" panose="020B0604020202020204" pitchFamily="34" charset="0"/>
              </a:rPr>
              <a:t>On slides with pictureplaceholder, click on the icon and choose </a:t>
            </a:r>
            <a:r>
              <a:rPr lang="en-US" altLang="da-DK" sz="900" b="1" noProof="1">
                <a:solidFill>
                  <a:schemeClr val="accent4"/>
                </a:solidFill>
                <a:latin typeface="+mn-lt"/>
                <a:cs typeface="Arial" panose="020B0604020202020204" pitchFamily="34" charset="0"/>
              </a:rPr>
              <a:t>Insert</a:t>
            </a:r>
            <a:endParaRPr lang="en-US">
              <a:solidFill>
                <a:schemeClr val="accent4"/>
              </a:solidFill>
            </a:endParaRPr>
          </a:p>
          <a:p>
            <a:pPr eaLnBrk="1" hangingPunct="1">
              <a:spcBef>
                <a:spcPts val="1200"/>
              </a:spcBef>
              <a:spcAft>
                <a:spcPts val="600"/>
              </a:spcAft>
              <a:defRPr/>
            </a:pPr>
            <a:r>
              <a:rPr lang="en-US" sz="900" b="1" noProof="1">
                <a:solidFill>
                  <a:schemeClr val="accent4"/>
                </a:solidFill>
                <a:latin typeface="+mn-lt"/>
                <a:cs typeface="Arial" panose="020B0604020202020204" pitchFamily="34" charset="0"/>
              </a:rPr>
              <a:t>Crop picture</a:t>
            </a:r>
            <a:endParaRPr lang="en-US">
              <a:solidFill>
                <a:schemeClr val="accent4"/>
              </a:solidFill>
            </a:endParaRPr>
          </a:p>
          <a:p>
            <a:pPr eaLnBrk="1" hangingPunct="1">
              <a:spcAft>
                <a:spcPts val="600"/>
              </a:spcAft>
              <a:defRPr/>
            </a:pPr>
            <a:r>
              <a:rPr lang="en-US" altLang="da-DK" sz="900" b="1" noProof="1">
                <a:solidFill>
                  <a:schemeClr val="accent4"/>
                </a:solidFill>
                <a:latin typeface="+mn-lt"/>
                <a:cs typeface="Arial" panose="020B0604020202020204" pitchFamily="34" charset="0"/>
              </a:rPr>
              <a:t>1. </a:t>
            </a:r>
            <a:r>
              <a:rPr lang="en-US" altLang="da-DK" sz="900" b="0" noProof="1">
                <a:solidFill>
                  <a:schemeClr val="accent4"/>
                </a:solidFill>
                <a:latin typeface="+mn-lt"/>
                <a:cs typeface="Arial" panose="020B0604020202020204" pitchFamily="34" charset="0"/>
              </a:rPr>
              <a:t>Click </a:t>
            </a:r>
            <a:r>
              <a:rPr lang="en-US" altLang="da-DK" sz="900" b="1" noProof="1">
                <a:solidFill>
                  <a:schemeClr val="accent4"/>
                </a:solidFill>
                <a:latin typeface="+mn-lt"/>
                <a:cs typeface="Arial" panose="020B0604020202020204" pitchFamily="34" charset="0"/>
              </a:rPr>
              <a:t>Crop</a:t>
            </a:r>
            <a:r>
              <a:rPr lang="en-US" altLang="da-DK" sz="900" b="0" noProof="1">
                <a:solidFill>
                  <a:schemeClr val="accent4"/>
                </a:solidFill>
                <a:latin typeface="+mn-lt"/>
                <a:cs typeface="Arial" panose="020B0604020202020204" pitchFamily="34" charset="0"/>
              </a:rPr>
              <a:t> to change size or focus of the picture</a:t>
            </a:r>
            <a:endParaRPr lang="en-US">
              <a:solidFill>
                <a:schemeClr val="accent4"/>
              </a:solidFill>
            </a:endParaRPr>
          </a:p>
          <a:p>
            <a:pPr eaLnBrk="1" hangingPunct="1">
              <a:spcAft>
                <a:spcPts val="600"/>
              </a:spcAft>
              <a:defRPr/>
            </a:pPr>
            <a:r>
              <a:rPr lang="en-US" altLang="da-DK" sz="900" b="1" noProof="1">
                <a:solidFill>
                  <a:schemeClr val="accent4"/>
                </a:solidFill>
                <a:latin typeface="+mn-lt"/>
                <a:cs typeface="Arial" panose="020B0604020202020204" pitchFamily="34" charset="0"/>
              </a:rPr>
              <a:t>2. </a:t>
            </a:r>
            <a:r>
              <a:rPr lang="en-US" altLang="da-DK" sz="900" b="0" noProof="1">
                <a:solidFill>
                  <a:schemeClr val="accent4"/>
                </a:solidFill>
                <a:latin typeface="+mn-lt"/>
                <a:cs typeface="Arial" panose="020B0604020202020204" pitchFamily="34" charset="0"/>
              </a:rPr>
              <a:t>If you want to scale the picture, hold </a:t>
            </a:r>
            <a:r>
              <a:rPr lang="en-US" altLang="da-DK" sz="900" b="1" noProof="1">
                <a:solidFill>
                  <a:schemeClr val="accent4"/>
                </a:solidFill>
                <a:latin typeface="+mn-lt"/>
                <a:cs typeface="Arial" panose="020B0604020202020204" pitchFamily="34" charset="0"/>
              </a:rPr>
              <a:t>SHIFT</a:t>
            </a:r>
            <a:r>
              <a:rPr lang="en-US" altLang="da-DK" sz="900" b="0" noProof="1">
                <a:solidFill>
                  <a:schemeClr val="accent4"/>
                </a:solidFill>
                <a:latin typeface="+mn-lt"/>
                <a:cs typeface="Arial" panose="020B0604020202020204" pitchFamily="34" charset="0"/>
              </a:rPr>
              <a:t>-key down while dragging the corners of the picture</a:t>
            </a:r>
            <a:br>
              <a:rPr lang="en-US" altLang="da-DK" sz="900" b="0" noProof="1">
                <a:solidFill>
                  <a:schemeClr val="accent4"/>
                </a:solidFill>
                <a:latin typeface="+mn-lt"/>
                <a:cs typeface="Arial" panose="020B0604020202020204" pitchFamily="34" charset="0"/>
              </a:rPr>
            </a:br>
            <a:endParaRPr lang="en-US" altLang="da-DK" sz="900" b="0" noProof="1">
              <a:solidFill>
                <a:schemeClr val="accent4"/>
              </a:solidFill>
              <a:latin typeface="+mn-lt"/>
              <a:cs typeface="Arial" panose="020B0604020202020204" pitchFamily="34" charset="0"/>
            </a:endParaRPr>
          </a:p>
          <a:p>
            <a:pPr eaLnBrk="1" hangingPunct="1">
              <a:spcAft>
                <a:spcPts val="600"/>
              </a:spcAft>
              <a:defRPr/>
            </a:pPr>
            <a:r>
              <a:rPr lang="en-US" altLang="da-DK" sz="900" b="1" noProof="1">
                <a:solidFill>
                  <a:schemeClr val="accent4"/>
                </a:solidFill>
                <a:latin typeface="+mn-lt"/>
                <a:cs typeface="Arial" panose="020B0604020202020204" pitchFamily="34" charset="0"/>
              </a:rPr>
              <a:t>HINT: </a:t>
            </a:r>
            <a:r>
              <a:rPr lang="en-US" altLang="da-DK" sz="900" b="0" noProof="1">
                <a:solidFill>
                  <a:schemeClr val="accent4"/>
                </a:solidFill>
                <a:latin typeface="+mn-lt"/>
                <a:cs typeface="Arial" panose="020B0604020202020204" pitchFamily="34" charset="0"/>
              </a:rPr>
              <a:t>If you delete the picture and insert a new one, the picture may lie in front of the text or graphic.</a:t>
            </a:r>
            <a:br>
              <a:rPr lang="en-US" altLang="da-DK" sz="900" b="0" noProof="1">
                <a:solidFill>
                  <a:schemeClr val="accent4"/>
                </a:solidFill>
                <a:latin typeface="+mn-lt"/>
                <a:cs typeface="Arial" panose="020B0604020202020204" pitchFamily="34" charset="0"/>
              </a:rPr>
            </a:br>
            <a:r>
              <a:rPr lang="en-US" altLang="da-DK" sz="900" b="0" noProof="1">
                <a:solidFill>
                  <a:schemeClr val="accent4"/>
                </a:solidFill>
                <a:latin typeface="+mn-lt"/>
                <a:cs typeface="Arial" panose="020B0604020202020204" pitchFamily="34" charset="0"/>
              </a:rPr>
              <a:t>If this happens, select the picture, right-click and choose </a:t>
            </a:r>
            <a:r>
              <a:rPr lang="en-US" altLang="da-DK" sz="900" b="1" noProof="1">
                <a:solidFill>
                  <a:schemeClr val="accent4"/>
                </a:solidFill>
                <a:latin typeface="+mn-lt"/>
                <a:cs typeface="Arial" panose="020B0604020202020204" pitchFamily="34" charset="0"/>
              </a:rPr>
              <a:t>Send to Back</a:t>
            </a:r>
            <a:endParaRPr lang="en-US"/>
          </a:p>
        </p:txBody>
      </p:sp>
      <p:sp>
        <p:nvSpPr>
          <p:cNvPr id="3" name="Text Box 2">
            <a:extLst>
              <a:ext uri="{FF2B5EF4-FFF2-40B4-BE49-F238E27FC236}">
                <a16:creationId xmlns:a16="http://schemas.microsoft.com/office/drawing/2014/main" id="{CDC03026-C383-EB3B-2000-9B69DFB4C189}"/>
              </a:ext>
            </a:extLst>
          </p:cNvPr>
          <p:cNvSpPr txBox="1">
            <a:spLocks noChangeArrowheads="1"/>
          </p:cNvSpPr>
          <p:nvPr userDrawn="1"/>
        </p:nvSpPr>
        <p:spPr bwMode="auto">
          <a:xfrm>
            <a:off x="360000" y="1095538"/>
            <a:ext cx="2280360" cy="2416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US" sz="1600">
                <a:solidFill>
                  <a:schemeClr val="accent4"/>
                </a:solidFill>
                <a:latin typeface="+mn-lt"/>
                <a:cs typeface="Arial" panose="020B0604020202020204" pitchFamily="34" charset="0"/>
              </a:rPr>
              <a:t>SLIDES &amp; LAYOUTS</a:t>
            </a:r>
            <a:br>
              <a:rPr lang="en-US" altLang="da-DK" sz="900" b="1" noProof="1">
                <a:solidFill>
                  <a:schemeClr val="accent4"/>
                </a:solidFill>
                <a:latin typeface="+mn-lt"/>
                <a:cs typeface="Arial" panose="020B0604020202020204" pitchFamily="34" charset="0"/>
              </a:rPr>
            </a:br>
            <a:br>
              <a:rPr lang="en-US" altLang="da-DK" sz="900" b="1" noProof="1">
                <a:solidFill>
                  <a:schemeClr val="accent4"/>
                </a:solidFill>
                <a:latin typeface="+mn-lt"/>
                <a:cs typeface="Arial" panose="020B0604020202020204" pitchFamily="34" charset="0"/>
              </a:rPr>
            </a:br>
            <a:r>
              <a:rPr lang="en-US" altLang="da-DK" sz="900" b="0" noProof="1">
                <a:solidFill>
                  <a:schemeClr val="accent4"/>
                </a:solidFill>
                <a:latin typeface="+mn-lt"/>
                <a:cs typeface="Arial" panose="020B0604020202020204" pitchFamily="34" charset="0"/>
              </a:rPr>
              <a:t>Click on the menu </a:t>
            </a:r>
            <a:r>
              <a:rPr lang="en-US" altLang="da-DK" sz="900" b="1" noProof="1">
                <a:solidFill>
                  <a:schemeClr val="accent4"/>
                </a:solidFill>
                <a:latin typeface="+mn-lt"/>
                <a:cs typeface="Arial" panose="020B0604020202020204" pitchFamily="34" charset="0"/>
              </a:rPr>
              <a:t>New Slide </a:t>
            </a:r>
            <a:r>
              <a:rPr lang="en-US" altLang="da-DK" sz="900" b="0" noProof="1">
                <a:solidFill>
                  <a:schemeClr val="accent4"/>
                </a:solidFill>
                <a:latin typeface="+mn-lt"/>
                <a:cs typeface="Arial" panose="020B0604020202020204" pitchFamily="34" charset="0"/>
              </a:rPr>
              <a:t>in the </a:t>
            </a:r>
            <a:r>
              <a:rPr lang="en-US" altLang="da-DK" sz="900" b="1" noProof="1">
                <a:solidFill>
                  <a:schemeClr val="accent4"/>
                </a:solidFill>
                <a:latin typeface="+mn-lt"/>
                <a:cs typeface="Arial" panose="020B0604020202020204" pitchFamily="34" charset="0"/>
              </a:rPr>
              <a:t>Home</a:t>
            </a:r>
            <a:r>
              <a:rPr lang="en-US" altLang="da-DK" sz="900" b="0" noProof="1">
                <a:solidFill>
                  <a:schemeClr val="accent4"/>
                </a:solidFill>
                <a:latin typeface="+mn-lt"/>
                <a:cs typeface="Arial" panose="020B0604020202020204" pitchFamily="34" charset="0"/>
              </a:rPr>
              <a:t> tab to insert a new slide</a:t>
            </a:r>
            <a:br>
              <a:rPr lang="en-US" altLang="da-DK" sz="900" b="0" noProof="1">
                <a:solidFill>
                  <a:schemeClr val="accent4"/>
                </a:solidFill>
                <a:latin typeface="+mn-lt"/>
                <a:cs typeface="Arial" panose="020B0604020202020204" pitchFamily="34" charset="0"/>
              </a:rPr>
            </a:br>
            <a:br>
              <a:rPr lang="en-US" altLang="da-DK" sz="900" b="0" noProof="1">
                <a:solidFill>
                  <a:schemeClr val="accent4"/>
                </a:solidFill>
                <a:latin typeface="+mn-lt"/>
                <a:cs typeface="Arial" panose="020B0604020202020204" pitchFamily="34" charset="0"/>
              </a:rPr>
            </a:br>
            <a:r>
              <a:rPr lang="en-US" altLang="da-DK" sz="900" b="1" noProof="1">
                <a:solidFill>
                  <a:schemeClr val="accent4"/>
                </a:solidFill>
                <a:latin typeface="+mn-lt"/>
                <a:cs typeface="Arial" panose="020B0604020202020204" pitchFamily="34" charset="0"/>
              </a:rPr>
              <a:t>Change layout</a:t>
            </a:r>
            <a:endParaRPr lang="en-US">
              <a:solidFill>
                <a:schemeClr val="accent4"/>
              </a:solidFill>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US" sz="900">
                <a:solidFill>
                  <a:schemeClr val="accent4"/>
                </a:solidFill>
                <a:latin typeface="+mn-lt"/>
                <a:ea typeface="Arial" panose="020B0604020202020204" pitchFamily="34" charset="0"/>
                <a:cs typeface="Arial" panose="020B0604020202020204" pitchFamily="34" charset="0"/>
              </a:rPr>
              <a:t>Click on the arrow next to </a:t>
            </a:r>
            <a:r>
              <a:rPr lang="en-US" sz="900" b="1">
                <a:solidFill>
                  <a:schemeClr val="accent4"/>
                </a:solidFill>
                <a:latin typeface="+mn-lt"/>
                <a:ea typeface="Arial" panose="020B0604020202020204" pitchFamily="34" charset="0"/>
                <a:cs typeface="Arial" panose="020B0604020202020204" pitchFamily="34" charset="0"/>
              </a:rPr>
              <a:t>Layout </a:t>
            </a:r>
            <a:r>
              <a:rPr lang="en-US" sz="900">
                <a:solidFill>
                  <a:schemeClr val="accent4"/>
                </a:solidFill>
                <a:latin typeface="+mn-lt"/>
                <a:ea typeface="Arial" panose="020B0604020202020204" pitchFamily="34" charset="0"/>
                <a:cs typeface="Arial" panose="020B0604020202020204" pitchFamily="34" charset="0"/>
              </a:rPr>
              <a:t>to view a dropdown menu of possible slide layouts</a:t>
            </a:r>
            <a:br>
              <a:rPr lang="en-US" altLang="da-DK" sz="900" b="0" baseline="0" noProof="1">
                <a:solidFill>
                  <a:schemeClr val="accent4"/>
                </a:solidFill>
                <a:latin typeface="+mn-lt"/>
                <a:cs typeface="Arial" panose="020B0604020202020204" pitchFamily="34" charset="0"/>
              </a:rPr>
            </a:br>
            <a:br>
              <a:rPr lang="en-US" altLang="da-DK" sz="900" b="0" baseline="0" noProof="1">
                <a:solidFill>
                  <a:schemeClr val="accent4"/>
                </a:solidFill>
                <a:latin typeface="+mn-lt"/>
                <a:cs typeface="Arial" panose="020B0604020202020204" pitchFamily="34" charset="0"/>
              </a:rPr>
            </a:br>
            <a:r>
              <a:rPr lang="en-US" sz="900" b="1" noProof="1">
                <a:solidFill>
                  <a:schemeClr val="accent4"/>
                </a:solidFill>
                <a:latin typeface="+mn-lt"/>
                <a:cs typeface="Arial" panose="020B0604020202020204" pitchFamily="34" charset="0"/>
              </a:rPr>
              <a:t>Reset slide</a:t>
            </a:r>
            <a:endParaRPr lang="en-US">
              <a:solidFill>
                <a:schemeClr val="accent4"/>
              </a:solidFill>
            </a:endParaRPr>
          </a:p>
          <a:p>
            <a:pPr marL="0" marR="0" indent="0" algn="l" defTabSz="914400" rtl="0" eaLnBrk="1" fontAlgn="auto" latinLnBrk="0" hangingPunct="1">
              <a:lnSpc>
                <a:spcPct val="100000"/>
              </a:lnSpc>
              <a:spcBef>
                <a:spcPts val="0"/>
              </a:spcBef>
              <a:spcAft>
                <a:spcPts val="600"/>
              </a:spcAft>
              <a:buClrTx/>
              <a:buSzTx/>
              <a:buFont typeface="+mj-lt"/>
              <a:buNone/>
              <a:tabLst/>
              <a:defRPr/>
            </a:pPr>
            <a:r>
              <a:rPr lang="en-US" altLang="da-DK" sz="900" noProof="1">
                <a:solidFill>
                  <a:schemeClr val="accent4"/>
                </a:solidFill>
                <a:latin typeface="+mn-lt"/>
                <a:cs typeface="Arial" panose="020B0604020202020204" pitchFamily="34" charset="0"/>
              </a:rPr>
              <a:t>Click the </a:t>
            </a:r>
            <a:r>
              <a:rPr lang="en-US" altLang="da-DK" sz="900" b="1" baseline="0" noProof="1">
                <a:solidFill>
                  <a:schemeClr val="accent4"/>
                </a:solidFill>
                <a:latin typeface="+mn-lt"/>
                <a:cs typeface="Arial" panose="020B0604020202020204" pitchFamily="34" charset="0"/>
              </a:rPr>
              <a:t>Reset </a:t>
            </a:r>
            <a:r>
              <a:rPr lang="en-US" altLang="da-DK" sz="900" noProof="1">
                <a:solidFill>
                  <a:schemeClr val="accent4"/>
                </a:solidFill>
                <a:latin typeface="+mn-lt"/>
                <a:cs typeface="Arial" panose="020B0604020202020204" pitchFamily="34" charset="0"/>
              </a:rPr>
              <a:t>menu to reset position, size</a:t>
            </a:r>
            <a:r>
              <a:rPr lang="en-US" altLang="da-DK" sz="900" baseline="0" noProof="1">
                <a:solidFill>
                  <a:schemeClr val="accent4"/>
                </a:solidFill>
                <a:latin typeface="+mn-lt"/>
                <a:cs typeface="Arial" panose="020B0604020202020204" pitchFamily="34" charset="0"/>
              </a:rPr>
              <a:t> and formatting of the slide placeholders to their default settings</a:t>
            </a:r>
            <a:endParaRPr lang="en-US" altLang="da-DK" sz="900" noProof="1">
              <a:solidFill>
                <a:schemeClr val="accent4"/>
              </a:solidFill>
              <a:latin typeface="+mn-lt"/>
              <a:cs typeface="Arial" panose="020B0604020202020204" pitchFamily="34" charset="0"/>
            </a:endParaRPr>
          </a:p>
          <a:p>
            <a:pPr eaLnBrk="1" hangingPunct="1">
              <a:spcAft>
                <a:spcPts val="600"/>
              </a:spcAft>
              <a:defRPr/>
            </a:pPr>
            <a:endParaRPr lang="en-US" altLang="da-DK" sz="900" b="0" noProof="1">
              <a:solidFill>
                <a:schemeClr val="accent4"/>
              </a:solidFill>
              <a:latin typeface="+mn-lt"/>
              <a:cs typeface="Arial" panose="020B0604020202020204" pitchFamily="34" charset="0"/>
            </a:endParaRPr>
          </a:p>
        </p:txBody>
      </p:sp>
      <p:pic>
        <p:nvPicPr>
          <p:cNvPr id="4" name="Picture 16">
            <a:extLst>
              <a:ext uri="{FF2B5EF4-FFF2-40B4-BE49-F238E27FC236}">
                <a16:creationId xmlns:a16="http://schemas.microsoft.com/office/drawing/2014/main" id="{1E8F9B63-1B4E-FCD0-F92A-5801D40740B7}"/>
              </a:ext>
            </a:extLst>
          </p:cNvPr>
          <p:cNvPicPr>
            <a:picLocks noChangeAspect="1"/>
          </p:cNvPicPr>
          <p:nvPr userDrawn="1"/>
        </p:nvPicPr>
        <p:blipFill>
          <a:blip r:embed="rId2"/>
          <a:stretch>
            <a:fillRect/>
          </a:stretch>
        </p:blipFill>
        <p:spPr>
          <a:xfrm>
            <a:off x="2648750" y="1492295"/>
            <a:ext cx="328881" cy="505501"/>
          </a:xfrm>
          <a:prstGeom prst="rect">
            <a:avLst/>
          </a:prstGeom>
        </p:spPr>
      </p:pic>
      <p:pic>
        <p:nvPicPr>
          <p:cNvPr id="5" name="Picture 20">
            <a:extLst>
              <a:ext uri="{FF2B5EF4-FFF2-40B4-BE49-F238E27FC236}">
                <a16:creationId xmlns:a16="http://schemas.microsoft.com/office/drawing/2014/main" id="{4B1E51C1-2883-28C2-CA38-B8364403EBEC}"/>
              </a:ext>
            </a:extLst>
          </p:cNvPr>
          <p:cNvPicPr>
            <a:picLocks noChangeAspect="1"/>
          </p:cNvPicPr>
          <p:nvPr userDrawn="1"/>
        </p:nvPicPr>
        <p:blipFill>
          <a:blip r:embed="rId3"/>
          <a:stretch>
            <a:fillRect/>
          </a:stretch>
        </p:blipFill>
        <p:spPr>
          <a:xfrm>
            <a:off x="2648750" y="2688100"/>
            <a:ext cx="538465" cy="172841"/>
          </a:xfrm>
          <a:prstGeom prst="rect">
            <a:avLst/>
          </a:prstGeom>
        </p:spPr>
      </p:pic>
      <p:pic>
        <p:nvPicPr>
          <p:cNvPr id="6" name="Picture 5">
            <a:extLst>
              <a:ext uri="{FF2B5EF4-FFF2-40B4-BE49-F238E27FC236}">
                <a16:creationId xmlns:a16="http://schemas.microsoft.com/office/drawing/2014/main" id="{1A634274-AE1A-B4F3-5997-3FEA4FB8FE12}"/>
              </a:ext>
            </a:extLst>
          </p:cNvPr>
          <p:cNvPicPr>
            <a:picLocks noChangeAspect="1"/>
          </p:cNvPicPr>
          <p:nvPr userDrawn="1"/>
        </p:nvPicPr>
        <p:blipFill>
          <a:blip r:embed="rId4"/>
          <a:stretch>
            <a:fillRect/>
          </a:stretch>
        </p:blipFill>
        <p:spPr>
          <a:xfrm>
            <a:off x="2648749" y="2143979"/>
            <a:ext cx="475428" cy="176762"/>
          </a:xfrm>
          <a:prstGeom prst="rect">
            <a:avLst/>
          </a:prstGeom>
        </p:spPr>
      </p:pic>
      <p:pic>
        <p:nvPicPr>
          <p:cNvPr id="7" name="Picture 33">
            <a:extLst>
              <a:ext uri="{FF2B5EF4-FFF2-40B4-BE49-F238E27FC236}">
                <a16:creationId xmlns:a16="http://schemas.microsoft.com/office/drawing/2014/main" id="{B5995B62-48AB-13B5-3E27-2DCDDE8510DC}"/>
              </a:ext>
            </a:extLst>
          </p:cNvPr>
          <p:cNvPicPr>
            <a:picLocks noChangeAspect="1"/>
          </p:cNvPicPr>
          <p:nvPr userDrawn="1"/>
        </p:nvPicPr>
        <p:blipFill rotWithShape="1">
          <a:blip r:embed="rId5"/>
          <a:srcRect l="3901" t="45142" r="62601" b="9046"/>
          <a:stretch/>
        </p:blipFill>
        <p:spPr>
          <a:xfrm>
            <a:off x="6906326" y="1620287"/>
            <a:ext cx="341204" cy="321707"/>
          </a:xfrm>
          <a:prstGeom prst="rect">
            <a:avLst/>
          </a:prstGeom>
        </p:spPr>
      </p:pic>
      <p:pic>
        <p:nvPicPr>
          <p:cNvPr id="9" name="bjClassifierImageBottom">
            <a:extLst>
              <a:ext uri="{FF2B5EF4-FFF2-40B4-BE49-F238E27FC236}">
                <a16:creationId xmlns:a16="http://schemas.microsoft.com/office/drawing/2014/main" id="{B3F97559-27C7-B848-AB51-D2F1E068DBCD}"/>
              </a:ext>
            </a:extLst>
          </p:cNvPr>
          <p:cNvPicPr>
            <a:picLocks/>
          </p:cNvPicPr>
          <p:nvPr userDrawn="1"/>
        </p:nvPicPr>
        <p:blipFill>
          <a:blip r:embed="rId6">
            <a:extLst>
              <a:ext uri="{28A0092B-C50C-407E-A947-70E740481C1C}">
                <a14:useLocalDpi xmlns:a14="http://schemas.microsoft.com/office/drawing/2010/main" val="0"/>
              </a:ext>
            </a:extLst>
          </a:blip>
          <a:stretch>
            <a:fillRect/>
          </a:stretch>
        </p:blipFill>
        <p:spPr>
          <a:xfrm>
            <a:off x="63500" y="6512560"/>
            <a:ext cx="1143000" cy="281940"/>
          </a:xfrm>
          <a:prstGeom prst="rect">
            <a:avLst/>
          </a:prstGeom>
        </p:spPr>
      </p:pic>
    </p:spTree>
    <p:extLst>
      <p:ext uri="{BB962C8B-B14F-4D97-AF65-F5344CB8AC3E}">
        <p14:creationId xmlns:p14="http://schemas.microsoft.com/office/powerpoint/2010/main" val="2715703888"/>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gt;Do not use layouts after this &gt;">
    <p:bg bwMode="invGray">
      <p:bgPr>
        <a:solidFill>
          <a:schemeClr val="tx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124504-36FD-4753-851D-5B7D02D4A2D1}"/>
              </a:ext>
            </a:extLst>
          </p:cNvPr>
          <p:cNvSpPr>
            <a:spLocks noGrp="1" noRot="1" noMove="1" noResize="1" noEditPoints="1" noAdjustHandles="1" noChangeArrowheads="1" noChangeShapeType="1"/>
          </p:cNvSpPr>
          <p:nvPr userDrawn="1"/>
        </p:nvSpPr>
        <p:spPr bwMode="invGray">
          <a:xfrm>
            <a:off x="0" y="0"/>
            <a:ext cx="12192000" cy="6858000"/>
          </a:xfrm>
          <a:prstGeom prst="rect">
            <a:avLst/>
          </a:prstGeom>
          <a:solidFill>
            <a:schemeClr val="tx1"/>
          </a:solid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US" sz="1400">
              <a:solidFill>
                <a:schemeClr val="tx1"/>
              </a:solidFill>
            </a:endParaRPr>
          </a:p>
        </p:txBody>
      </p:sp>
      <p:sp>
        <p:nvSpPr>
          <p:cNvPr id="5" name="Do not use"/>
          <p:cNvSpPr txBox="1">
            <a:spLocks noGrp="1" noRot="1" noMove="1" noResize="1" noEditPoints="1" noAdjustHandles="1" noChangeArrowheads="1" noChangeShapeType="1"/>
          </p:cNvSpPr>
          <p:nvPr userDrawn="1"/>
        </p:nvSpPr>
        <p:spPr bwMode="invGray">
          <a:xfrm>
            <a:off x="430213" y="656823"/>
            <a:ext cx="11356977" cy="2893100"/>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US" sz="4400" b="0" noProof="0">
                <a:solidFill>
                  <a:schemeClr val="bg1"/>
                </a:solidFill>
              </a:rPr>
              <a:t>If you see any </a:t>
            </a:r>
            <a:r>
              <a:rPr lang="en-US" sz="4400" b="1" i="1" noProof="0">
                <a:solidFill>
                  <a:schemeClr val="bg1"/>
                </a:solidFill>
              </a:rPr>
              <a:t>layouts after this one,</a:t>
            </a:r>
            <a:br>
              <a:rPr lang="en-US" sz="4400" b="0" i="0" noProof="0">
                <a:solidFill>
                  <a:schemeClr val="bg1"/>
                </a:solidFill>
              </a:rPr>
            </a:br>
            <a:r>
              <a:rPr lang="en-US" sz="4400" b="0" noProof="0">
                <a:solidFill>
                  <a:schemeClr val="bg1"/>
                </a:solidFill>
              </a:rPr>
              <a:t>do not use them. These layouts </a:t>
            </a:r>
            <a:r>
              <a:rPr lang="en-US" sz="4400" b="1" i="1" u="none" noProof="0">
                <a:solidFill>
                  <a:schemeClr val="bg1"/>
                </a:solidFill>
              </a:rPr>
              <a:t>are not </a:t>
            </a:r>
            <a:r>
              <a:rPr lang="en-US" sz="4400" b="0" noProof="0">
                <a:solidFill>
                  <a:schemeClr val="bg1"/>
                </a:solidFill>
              </a:rPr>
              <a:t>part of our corporate template.</a:t>
            </a:r>
            <a:br>
              <a:rPr lang="en-US" sz="2800" b="0" noProof="0">
                <a:solidFill>
                  <a:schemeClr val="bg1"/>
                </a:solidFill>
              </a:rPr>
            </a:br>
            <a:br>
              <a:rPr lang="en-US" sz="2800" b="0" noProof="0">
                <a:solidFill>
                  <a:schemeClr val="bg1"/>
                </a:solidFill>
              </a:rPr>
            </a:br>
            <a:endParaRPr lang="en-US" sz="2800" b="0" noProof="0">
              <a:solidFill>
                <a:schemeClr val="bg1"/>
              </a:solidFill>
            </a:endParaRPr>
          </a:p>
        </p:txBody>
      </p:sp>
      <p:grpSp>
        <p:nvGrpSpPr>
          <p:cNvPr id="4" name="Group 3">
            <a:extLst>
              <a:ext uri="{FF2B5EF4-FFF2-40B4-BE49-F238E27FC236}">
                <a16:creationId xmlns:a16="http://schemas.microsoft.com/office/drawing/2014/main" id="{2BEB5E5A-DA85-4D5B-80B9-F94482F55D76}"/>
              </a:ext>
            </a:extLst>
          </p:cNvPr>
          <p:cNvGrpSpPr>
            <a:grpSpLocks noGrp="1" noUngrp="1" noRot="1" noMove="1" noResize="1"/>
          </p:cNvGrpSpPr>
          <p:nvPr userDrawn="1"/>
        </p:nvGrpSpPr>
        <p:grpSpPr bwMode="black">
          <a:xfrm rot="8100000">
            <a:off x="10404874" y="3325226"/>
            <a:ext cx="1036788" cy="1036788"/>
            <a:chOff x="6096000" y="4963130"/>
            <a:chExt cx="1456719" cy="1456719"/>
          </a:xfrm>
          <a:solidFill>
            <a:schemeClr val="bg1"/>
          </a:solidFill>
        </p:grpSpPr>
        <p:sp>
          <p:nvSpPr>
            <p:cNvPr id="3" name="Rectangle 2">
              <a:extLst>
                <a:ext uri="{FF2B5EF4-FFF2-40B4-BE49-F238E27FC236}">
                  <a16:creationId xmlns:a16="http://schemas.microsoft.com/office/drawing/2014/main" id="{C823227E-A862-4A7F-BC20-0D107430AB2C}"/>
                </a:ext>
              </a:extLst>
            </p:cNvPr>
            <p:cNvSpPr>
              <a:spLocks noGrp="1" noRot="1" noMove="1" noResize="1" noEditPoints="1" noAdjustHandles="1" noChangeArrowheads="1" noChangeShapeType="1"/>
            </p:cNvSpPr>
            <p:nvPr userDrawn="1"/>
          </p:nvSpPr>
          <p:spPr bwMode="black">
            <a:xfrm rot="5400000">
              <a:off x="5534135" y="5524995"/>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US" sz="1400">
                <a:solidFill>
                  <a:schemeClr val="tx1"/>
                </a:solidFill>
              </a:endParaRPr>
            </a:p>
          </p:txBody>
        </p:sp>
        <p:sp>
          <p:nvSpPr>
            <p:cNvPr id="6" name="Rectangle 5">
              <a:extLst>
                <a:ext uri="{FF2B5EF4-FFF2-40B4-BE49-F238E27FC236}">
                  <a16:creationId xmlns:a16="http://schemas.microsoft.com/office/drawing/2014/main" id="{08501AE6-6504-4184-9443-E89AFACF769D}"/>
                </a:ext>
              </a:extLst>
            </p:cNvPr>
            <p:cNvSpPr>
              <a:spLocks noGrp="1" noRot="1" noMove="1" noResize="1" noEditPoints="1" noAdjustHandles="1" noChangeArrowheads="1" noChangeShapeType="1"/>
            </p:cNvSpPr>
            <p:nvPr userDrawn="1"/>
          </p:nvSpPr>
          <p:spPr bwMode="black">
            <a:xfrm rot="10800000">
              <a:off x="6096000" y="4963130"/>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US" sz="1400">
                <a:solidFill>
                  <a:schemeClr val="tx1"/>
                </a:solidFill>
              </a:endParaRPr>
            </a:p>
          </p:txBody>
        </p:sp>
      </p:grpSp>
      <p:sp>
        <p:nvSpPr>
          <p:cNvPr id="12" name="Rectangle 11">
            <a:extLst>
              <a:ext uri="{FF2B5EF4-FFF2-40B4-BE49-F238E27FC236}">
                <a16:creationId xmlns:a16="http://schemas.microsoft.com/office/drawing/2014/main" id="{67CEE09B-6EE1-4BF2-85A3-DE69E91BC4C6}"/>
              </a:ext>
            </a:extLst>
          </p:cNvPr>
          <p:cNvSpPr>
            <a:spLocks noGrp="1" noRot="1" noMove="1" noResize="1" noEditPoints="1" noAdjustHandles="1" noChangeArrowheads="1" noChangeShapeType="1"/>
          </p:cNvSpPr>
          <p:nvPr userDrawn="1"/>
        </p:nvSpPr>
        <p:spPr bwMode="invGray">
          <a:xfrm>
            <a:off x="430213" y="2588374"/>
            <a:ext cx="10152346" cy="2215991"/>
          </a:xfrm>
          <a:prstGeom prst="rect">
            <a:avLst/>
          </a:prstGeom>
        </p:spPr>
        <p:txBody>
          <a:bodyPr wrap="square">
            <a:spAutoFit/>
          </a:bodyPr>
          <a:lstStyle/>
          <a:p>
            <a:pPr algn="ctr"/>
            <a:r>
              <a:rPr lang="en-US" sz="13800" b="1" i="1" noProof="0">
                <a:solidFill>
                  <a:schemeClr val="bg1"/>
                </a:solidFill>
              </a:rPr>
              <a:t>Do not use </a:t>
            </a:r>
            <a:endParaRPr lang="en-US" sz="2400" b="1" i="1"/>
          </a:p>
        </p:txBody>
      </p:sp>
      <p:sp>
        <p:nvSpPr>
          <p:cNvPr id="16" name="Do not use">
            <a:extLst>
              <a:ext uri="{FF2B5EF4-FFF2-40B4-BE49-F238E27FC236}">
                <a16:creationId xmlns:a16="http://schemas.microsoft.com/office/drawing/2014/main" id="{A8FA78FA-4D94-4717-B7C6-6F86378D6B01}"/>
              </a:ext>
            </a:extLst>
          </p:cNvPr>
          <p:cNvSpPr txBox="1">
            <a:spLocks noGrp="1" noRot="1" noMove="1" noResize="1" noEditPoints="1" noAdjustHandles="1" noChangeArrowheads="1" noChangeShapeType="1"/>
          </p:cNvSpPr>
          <p:nvPr userDrawn="1"/>
        </p:nvSpPr>
        <p:spPr bwMode="invGray">
          <a:xfrm>
            <a:off x="430214" y="5186455"/>
            <a:ext cx="11356974" cy="969496"/>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US" sz="2000" b="0" noProof="0">
                <a:solidFill>
                  <a:schemeClr val="bg1"/>
                </a:solidFill>
              </a:rPr>
              <a:t>Due to PowerPoint’s standard Copy/Paste functionality extra undesirable layouts can appear.</a:t>
            </a:r>
            <a:endParaRPr lang="en-US"/>
          </a:p>
          <a:p>
            <a:pPr marL="0" marR="0" indent="0" algn="ctr" fontAlgn="auto">
              <a:lnSpc>
                <a:spcPct val="100000"/>
              </a:lnSpc>
              <a:spcBef>
                <a:spcPts val="600"/>
              </a:spcBef>
              <a:spcAft>
                <a:spcPts val="0"/>
              </a:spcAft>
              <a:buClr>
                <a:srgbClr val="003755"/>
              </a:buClr>
              <a:buSzTx/>
              <a:buFontTx/>
              <a:buNone/>
              <a:tabLst/>
            </a:pPr>
            <a:r>
              <a:rPr lang="en-US" sz="2000" b="0" noProof="0">
                <a:solidFill>
                  <a:schemeClr val="bg1"/>
                </a:solidFill>
              </a:rPr>
              <a:t>Also notice: Layouts after this might contain potential confidential information.</a:t>
            </a:r>
            <a:br>
              <a:rPr lang="en-US" sz="1800" b="0" noProof="0">
                <a:solidFill>
                  <a:schemeClr val="bg1"/>
                </a:solidFill>
              </a:rPr>
            </a:br>
            <a:endParaRPr lang="en-US" sz="1800" b="0" noProof="0">
              <a:solidFill>
                <a:schemeClr val="bg1"/>
              </a:solidFill>
            </a:endParaRPr>
          </a:p>
        </p:txBody>
      </p:sp>
      <p:sp>
        <p:nvSpPr>
          <p:cNvPr id="9" name="Date Placeholder 2">
            <a:extLst>
              <a:ext uri="{FF2B5EF4-FFF2-40B4-BE49-F238E27FC236}">
                <a16:creationId xmlns:a16="http://schemas.microsoft.com/office/drawing/2014/main" id="{B12B154D-76F1-409D-A798-AA5203EE7F44}"/>
              </a:ext>
            </a:extLst>
          </p:cNvPr>
          <p:cNvSpPr>
            <a:spLocks noGrp="1" noRot="1" noMove="1" noResize="1" noEditPoints="1" noAdjustHandles="1" noChangeArrowheads="1" noChangeShapeType="1"/>
          </p:cNvSpPr>
          <p:nvPr>
            <p:ph type="dt" sz="half" idx="10"/>
          </p:nvPr>
        </p:nvSpPr>
        <p:spPr bwMode="invGray">
          <a:xfrm>
            <a:off x="0" y="6912000"/>
            <a:ext cx="0" cy="0"/>
          </a:xfrm>
          <a:prstGeom prst="rect">
            <a:avLst/>
          </a:prstGeom>
        </p:spPr>
        <p:txBody>
          <a:bodyPr/>
          <a:lstStyle>
            <a:lvl1pPr>
              <a:defRPr>
                <a:noFill/>
              </a:defRPr>
            </a:lvl1pPr>
          </a:lstStyle>
          <a:p>
            <a:fld id="{D94AE23B-2641-449D-B618-1A6703EA9828}" type="datetime1">
              <a:rPr lang="en-US" smtClean="0"/>
              <a:t>7/17/2026</a:t>
            </a:fld>
            <a:endParaRPr lang="en-US"/>
          </a:p>
        </p:txBody>
      </p:sp>
      <p:sp>
        <p:nvSpPr>
          <p:cNvPr id="10" name="Footer Placeholder 3">
            <a:extLst>
              <a:ext uri="{FF2B5EF4-FFF2-40B4-BE49-F238E27FC236}">
                <a16:creationId xmlns:a16="http://schemas.microsoft.com/office/drawing/2014/main" id="{7D212C3A-1726-4BC5-8AF1-72D08F6358E7}"/>
              </a:ext>
            </a:extLst>
          </p:cNvPr>
          <p:cNvSpPr>
            <a:spLocks noGrp="1" noRot="1" noMove="1" noResize="1" noEditPoints="1" noAdjustHandles="1" noChangeArrowheads="1" noChangeShapeType="1"/>
          </p:cNvSpPr>
          <p:nvPr>
            <p:ph type="ftr" sz="quarter" idx="11"/>
          </p:nvPr>
        </p:nvSpPr>
        <p:spPr bwMode="invGray">
          <a:xfrm>
            <a:off x="0" y="6912000"/>
            <a:ext cx="0" cy="0"/>
          </a:xfrm>
          <a:prstGeom prst="rect">
            <a:avLst/>
          </a:prstGeom>
        </p:spPr>
        <p:txBody>
          <a:bodyPr/>
          <a:lstStyle>
            <a:lvl1pPr>
              <a:defRPr>
                <a:noFill/>
              </a:defRPr>
            </a:lvl1pPr>
          </a:lstStyle>
          <a:p>
            <a:endParaRPr lang="en-US"/>
          </a:p>
        </p:txBody>
      </p:sp>
      <p:sp>
        <p:nvSpPr>
          <p:cNvPr id="11" name="Slide Number Placeholder 4">
            <a:extLst>
              <a:ext uri="{FF2B5EF4-FFF2-40B4-BE49-F238E27FC236}">
                <a16:creationId xmlns:a16="http://schemas.microsoft.com/office/drawing/2014/main" id="{989D5CFC-5012-4F36-B4E7-CE36F67CD235}"/>
              </a:ext>
            </a:extLst>
          </p:cNvPr>
          <p:cNvSpPr>
            <a:spLocks noGrp="1" noRot="1" noMove="1" noResize="1" noEditPoints="1" noAdjustHandles="1" noChangeArrowheads="1" noChangeShapeType="1"/>
          </p:cNvSpPr>
          <p:nvPr>
            <p:ph type="sldNum" sz="quarter" idx="12"/>
          </p:nvPr>
        </p:nvSpPr>
        <p:spPr bwMode="invGray">
          <a:xfrm flipV="1">
            <a:off x="0" y="6912000"/>
            <a:ext cx="0" cy="0"/>
          </a:xfrm>
          <a:prstGeom prst="rect">
            <a:avLst/>
          </a:prstGeom>
        </p:spPr>
        <p:txBody>
          <a:bodyPr/>
          <a:lstStyle>
            <a:lvl1pPr>
              <a:defRPr>
                <a:noFill/>
              </a:defRPr>
            </a:lvl1pPr>
          </a:lstStyle>
          <a:p>
            <a:fld id="{24C8C45C-947F-4981-8B3F-4F32E973C901}" type="slidenum">
              <a:rPr lang="en-US" smtClean="0"/>
              <a:pPr/>
              <a:t>‹#›</a:t>
            </a:fld>
            <a:endParaRPr lang="en-US"/>
          </a:p>
        </p:txBody>
      </p:sp>
    </p:spTree>
    <p:extLst>
      <p:ext uri="{BB962C8B-B14F-4D97-AF65-F5344CB8AC3E}">
        <p14:creationId xmlns:p14="http://schemas.microsoft.com/office/powerpoint/2010/main" val="2293549210"/>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userDrawn="1">
  <p:cSld name="1_A.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0000" y="360362"/>
            <a:ext cx="7589836" cy="1196976"/>
          </a:xfrm>
        </p:spPr>
        <p:txBody>
          <a:bodyPr/>
          <a:lstStyle>
            <a:lvl1pPr>
              <a:defRPr>
                <a:solidFill>
                  <a:schemeClr val="accent3"/>
                </a:solidFill>
              </a:defRPr>
            </a:lvl1pPr>
          </a:lstStyle>
          <a:p>
            <a:r>
              <a:rPr lang="en-US" noProof="0"/>
              <a:t>Click to add title</a:t>
            </a:r>
            <a:endParaRPr lang="en-US"/>
          </a:p>
        </p:txBody>
      </p:sp>
      <p:sp>
        <p:nvSpPr>
          <p:cNvPr id="3" name="Content Placeholder 2"/>
          <p:cNvSpPr>
            <a:spLocks noGrp="1"/>
          </p:cNvSpPr>
          <p:nvPr>
            <p:ph idx="1" hasCustomPrompt="1"/>
          </p:nvPr>
        </p:nvSpPr>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noProof="0"/>
              <a:t>Click to add text                                                                              Enter &amp; TAB to view next text style                                                 SHIFT+TAB to view previous text style</a:t>
            </a:r>
            <a:endParaRPr lang="en-US"/>
          </a:p>
          <a:p>
            <a:pPr lvl="1"/>
            <a:r>
              <a:rPr lang="en-US" noProof="0"/>
              <a:t>Second level</a:t>
            </a:r>
            <a:endParaRPr lang="en-US"/>
          </a:p>
          <a:p>
            <a:pPr lvl="2"/>
            <a:r>
              <a:rPr lang="en-US" noProof="0"/>
              <a:t>Third level</a:t>
            </a:r>
            <a:endParaRPr lang="en-US"/>
          </a:p>
          <a:p>
            <a:pPr lvl="3"/>
            <a:r>
              <a:rPr lang="en-US" noProof="0"/>
              <a:t>Fourth level</a:t>
            </a:r>
            <a:endParaRPr lang="en-US"/>
          </a:p>
          <a:p>
            <a:pPr lvl="4"/>
            <a:r>
              <a:rPr lang="en-US" noProof="0"/>
              <a:t>Fifth level</a:t>
            </a:r>
            <a:endParaRPr lang="en-US"/>
          </a:p>
          <a:p>
            <a:pPr lvl="5"/>
            <a:r>
              <a:rPr lang="en-US" noProof="0"/>
              <a:t>6 level</a:t>
            </a:r>
            <a:endParaRPr lang="en-US"/>
          </a:p>
          <a:p>
            <a:pPr lvl="6"/>
            <a:r>
              <a:rPr lang="en-US" noProof="0"/>
              <a:t>7 level</a:t>
            </a:r>
            <a:endParaRPr lang="en-US"/>
          </a:p>
          <a:p>
            <a:pPr lvl="7"/>
            <a:r>
              <a:rPr lang="en-US" noProof="0"/>
              <a:t>8 level</a:t>
            </a:r>
            <a:endParaRPr lang="en-US"/>
          </a:p>
          <a:p>
            <a:pPr lvl="8"/>
            <a:r>
              <a:rPr lang="en-US" noProof="0"/>
              <a:t>9 level</a:t>
            </a:r>
            <a:endParaRPr lang="en-US"/>
          </a:p>
        </p:txBody>
      </p:sp>
      <p:sp>
        <p:nvSpPr>
          <p:cNvPr id="14" name="Text Placeholder 13">
            <a:extLst>
              <a:ext uri="{FF2B5EF4-FFF2-40B4-BE49-F238E27FC236}">
                <a16:creationId xmlns:a16="http://schemas.microsoft.com/office/drawing/2014/main" id="{DEBBE09B-35FB-4112-9ADF-BA0FEC378F77}"/>
              </a:ext>
            </a:extLst>
          </p:cNvPr>
          <p:cNvSpPr>
            <a:spLocks noGrp="1"/>
          </p:cNvSpPr>
          <p:nvPr>
            <p:ph type="body" sz="quarter" idx="16" hasCustomPrompt="1"/>
          </p:nvPr>
        </p:nvSpPr>
        <p:spPr>
          <a:xfrm>
            <a:off x="360000" y="5749200"/>
            <a:ext cx="11473200" cy="370800"/>
          </a:xfrm>
        </p:spPr>
        <p:txBody>
          <a:bodyPr anchor="b"/>
          <a:lstStyle>
            <a:lvl1pPr marL="0" indent="0">
              <a:buNone/>
              <a:defRPr sz="900" i="1">
                <a:solidFill>
                  <a:schemeClr val="tx1"/>
                </a:solidFill>
              </a:defRPr>
            </a:lvl1pPr>
          </a:lstStyle>
          <a:p>
            <a:pPr lvl="0"/>
            <a:r>
              <a:rPr lang="en-US"/>
              <a:t>Insert notes</a:t>
            </a:r>
          </a:p>
        </p:txBody>
      </p:sp>
      <p:sp>
        <p:nvSpPr>
          <p:cNvPr id="4" name="Date Placeholder 3">
            <a:extLst>
              <a:ext uri="{FF2B5EF4-FFF2-40B4-BE49-F238E27FC236}">
                <a16:creationId xmlns:a16="http://schemas.microsoft.com/office/drawing/2014/main" id="{8614A0FD-B7C2-1003-C104-9F042BCA2CD9}"/>
              </a:ext>
            </a:extLst>
          </p:cNvPr>
          <p:cNvSpPr>
            <a:spLocks noGrp="1"/>
          </p:cNvSpPr>
          <p:nvPr>
            <p:ph type="dt" sz="half" idx="17"/>
          </p:nvPr>
        </p:nvSpPr>
        <p:spPr/>
        <p:txBody>
          <a:bodyPr/>
          <a:lstStyle/>
          <a:p>
            <a:pPr algn="r"/>
            <a:fld id="{D9490F39-9670-48C6-B7AF-75704D3194A0}" type="datetime1">
              <a:rPr lang="en-US" smtClean="0"/>
              <a:pPr algn="r"/>
              <a:t>7/17/2026</a:t>
            </a:fld>
            <a:endParaRPr lang="en-US"/>
          </a:p>
        </p:txBody>
      </p:sp>
      <p:sp>
        <p:nvSpPr>
          <p:cNvPr id="5" name="Slide Number Placeholder 4">
            <a:extLst>
              <a:ext uri="{FF2B5EF4-FFF2-40B4-BE49-F238E27FC236}">
                <a16:creationId xmlns:a16="http://schemas.microsoft.com/office/drawing/2014/main" id="{18DB4F76-CF7B-A1C3-7AF9-A6971FBEC67D}"/>
              </a:ext>
            </a:extLst>
          </p:cNvPr>
          <p:cNvSpPr>
            <a:spLocks noGrp="1"/>
          </p:cNvSpPr>
          <p:nvPr>
            <p:ph type="sldNum" sz="quarter" idx="18"/>
          </p:nvPr>
        </p:nvSpPr>
        <p:spPr/>
        <p:txBody>
          <a:bodyPr/>
          <a:lstStyle/>
          <a:p>
            <a:fld id="{23AA811B-2EBD-4900-905E-5BE206449611}" type="slidenum">
              <a:rPr lang="en-US" smtClean="0"/>
              <a:pPr/>
              <a:t>‹#›</a:t>
            </a:fld>
            <a:endParaRPr lang="en-US"/>
          </a:p>
        </p:txBody>
      </p:sp>
      <p:pic>
        <p:nvPicPr>
          <p:cNvPr id="15" name="bjClassifierImageBottom">
            <a:extLst>
              <a:ext uri="{FF2B5EF4-FFF2-40B4-BE49-F238E27FC236}">
                <a16:creationId xmlns:a16="http://schemas.microsoft.com/office/drawing/2014/main" id="{9B4D4E8D-5504-BCFC-4979-987ABFD0617B}"/>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63500" y="6442075"/>
            <a:ext cx="1428750" cy="352425"/>
          </a:xfrm>
          <a:prstGeom prst="rect">
            <a:avLst/>
          </a:prstGeom>
        </p:spPr>
      </p:pic>
    </p:spTree>
    <p:extLst>
      <p:ext uri="{BB962C8B-B14F-4D97-AF65-F5344CB8AC3E}">
        <p14:creationId xmlns:p14="http://schemas.microsoft.com/office/powerpoint/2010/main" val="2152628662"/>
      </p:ext>
    </p:extLst>
  </p:cSld>
  <p:clrMapOvr>
    <a:masterClrMapping/>
  </p:clrMapOvr>
  <p:extLst>
    <p:ext uri="{DCECCB84-F9BA-43D5-87BE-67443E8EF086}">
      <p15:sldGuideLst xmlns:p15="http://schemas.microsoft.com/office/powerpoint/2012/main">
        <p15:guide id="1" orient="horz" pos="981">
          <p15:clr>
            <a:srgbClr val="F26B43"/>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userDrawn="1">
  <p:cSld name="2_A.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1"/>
                </a:solidFill>
              </a:defRPr>
            </a:lvl1pPr>
          </a:lstStyle>
          <a:p>
            <a:r>
              <a:rPr lang="en-US" noProof="0"/>
              <a:t>Click to add title</a:t>
            </a:r>
            <a:endParaRPr lang="en-US"/>
          </a:p>
        </p:txBody>
      </p:sp>
      <p:sp>
        <p:nvSpPr>
          <p:cNvPr id="3" name="Content Placeholder 2"/>
          <p:cNvSpPr>
            <a:spLocks noGrp="1"/>
          </p:cNvSpPr>
          <p:nvPr>
            <p:ph idx="1"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noProof="0"/>
              <a:t>Click to add text</a:t>
            </a:r>
            <a:endParaRPr lang="en-US"/>
          </a:p>
          <a:p>
            <a:pPr lvl="1"/>
            <a:r>
              <a:rPr lang="en-US" noProof="0"/>
              <a:t>Second level</a:t>
            </a:r>
            <a:endParaRPr lang="en-US"/>
          </a:p>
          <a:p>
            <a:pPr lvl="2"/>
            <a:r>
              <a:rPr lang="en-US" noProof="0"/>
              <a:t>Third level</a:t>
            </a:r>
            <a:endParaRPr lang="en-US"/>
          </a:p>
          <a:p>
            <a:pPr lvl="3"/>
            <a:r>
              <a:rPr lang="en-US" noProof="0"/>
              <a:t>Fourth level</a:t>
            </a:r>
            <a:endParaRPr lang="en-US"/>
          </a:p>
          <a:p>
            <a:pPr lvl="4"/>
            <a:r>
              <a:rPr lang="en-US" noProof="0"/>
              <a:t>Fifth level</a:t>
            </a:r>
            <a:endParaRPr lang="en-US"/>
          </a:p>
        </p:txBody>
      </p:sp>
      <p:sp>
        <p:nvSpPr>
          <p:cNvPr id="14" name="Text Placeholder 13">
            <a:extLst>
              <a:ext uri="{FF2B5EF4-FFF2-40B4-BE49-F238E27FC236}">
                <a16:creationId xmlns:a16="http://schemas.microsoft.com/office/drawing/2014/main" id="{DEBBE09B-35FB-4112-9ADF-BA0FEC378F77}"/>
              </a:ext>
            </a:extLst>
          </p:cNvPr>
          <p:cNvSpPr>
            <a:spLocks noGrp="1"/>
          </p:cNvSpPr>
          <p:nvPr>
            <p:ph type="body" sz="quarter" idx="16" hasCustomPrompt="1"/>
          </p:nvPr>
        </p:nvSpPr>
        <p:spPr>
          <a:xfrm>
            <a:off x="360000" y="5972400"/>
            <a:ext cx="11473200" cy="180000"/>
          </a:xfrm>
        </p:spPr>
        <p:txBody>
          <a:bodyPr anchor="b"/>
          <a:lstStyle>
            <a:lvl1pPr marL="0" indent="0">
              <a:buNone/>
              <a:defRPr sz="800" i="1">
                <a:solidFill>
                  <a:schemeClr val="tx1"/>
                </a:solidFill>
              </a:defRPr>
            </a:lvl1pPr>
          </a:lstStyle>
          <a:p>
            <a:pPr lvl="0"/>
            <a:r>
              <a:rPr lang="en-US"/>
              <a:t>Insert notes</a:t>
            </a:r>
          </a:p>
        </p:txBody>
      </p:sp>
      <p:sp>
        <p:nvSpPr>
          <p:cNvPr id="7" name="Date Placeholder 6">
            <a:extLst>
              <a:ext uri="{FF2B5EF4-FFF2-40B4-BE49-F238E27FC236}">
                <a16:creationId xmlns:a16="http://schemas.microsoft.com/office/drawing/2014/main" id="{5CF82791-4F8E-4072-A90B-7DDBA5BDDDD3}"/>
              </a:ext>
            </a:extLst>
          </p:cNvPr>
          <p:cNvSpPr>
            <a:spLocks noGrp="1"/>
          </p:cNvSpPr>
          <p:nvPr>
            <p:ph type="dt" sz="half" idx="10"/>
          </p:nvPr>
        </p:nvSpPr>
        <p:spPr>
          <a:xfrm>
            <a:off x="9888537" y="6344191"/>
            <a:ext cx="1498874" cy="180000"/>
          </a:xfrm>
          <a:prstGeom prst="rect">
            <a:avLst/>
          </a:prstGeom>
        </p:spPr>
        <p:txBody>
          <a:bodyPr/>
          <a:lstStyle>
            <a:lvl1pPr algn="r">
              <a:defRPr>
                <a:solidFill>
                  <a:schemeClr val="tx1"/>
                </a:solidFill>
              </a:defRPr>
            </a:lvl1pPr>
          </a:lstStyle>
          <a:p>
            <a:fld id="{C204FE7F-AC02-4933-A3F3-221A9E33CB7F}" type="datetime1">
              <a:rPr lang="en-US" smtClean="0"/>
              <a:pPr/>
              <a:t>7/17/2026</a:t>
            </a:fld>
            <a:endParaRPr lang="en-US"/>
          </a:p>
        </p:txBody>
      </p:sp>
      <p:sp>
        <p:nvSpPr>
          <p:cNvPr id="9" name="Slide Number Placeholder 8">
            <a:extLst>
              <a:ext uri="{FF2B5EF4-FFF2-40B4-BE49-F238E27FC236}">
                <a16:creationId xmlns:a16="http://schemas.microsoft.com/office/drawing/2014/main" id="{691B1983-58ED-417B-836C-01C783DF9935}"/>
              </a:ext>
            </a:extLst>
          </p:cNvPr>
          <p:cNvSpPr>
            <a:spLocks noGrp="1"/>
          </p:cNvSpPr>
          <p:nvPr>
            <p:ph type="sldNum" sz="quarter" idx="12"/>
          </p:nvPr>
        </p:nvSpPr>
        <p:spPr>
          <a:xfrm>
            <a:off x="11566800" y="6363241"/>
            <a:ext cx="266400" cy="180000"/>
          </a:xfrm>
          <a:prstGeom prst="rect">
            <a:avLst/>
          </a:prstGeom>
        </p:spPr>
        <p:txBody>
          <a:bodyPr/>
          <a:lstStyle>
            <a:lvl1pPr>
              <a:defRPr>
                <a:solidFill>
                  <a:schemeClr val="tx1"/>
                </a:solidFill>
              </a:defRPr>
            </a:lvl1pPr>
          </a:lstStyle>
          <a:p>
            <a:fld id="{23AA811B-2EBD-4900-905E-5BE206449611}" type="slidenum">
              <a:rPr lang="en-US" smtClean="0"/>
              <a:pPr/>
              <a:t>‹#›</a:t>
            </a:fld>
            <a:endParaRPr lang="en-US"/>
          </a:p>
        </p:txBody>
      </p:sp>
    </p:spTree>
    <p:extLst>
      <p:ext uri="{BB962C8B-B14F-4D97-AF65-F5344CB8AC3E}">
        <p14:creationId xmlns:p14="http://schemas.microsoft.com/office/powerpoint/2010/main" val="155015569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userDrawn="1">
  <p:cSld name="4_A.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1"/>
                </a:solidFill>
              </a:defRPr>
            </a:lvl1pPr>
          </a:lstStyle>
          <a:p>
            <a:r>
              <a:rPr lang="en-US" noProof="0"/>
              <a:t>Click to add title</a:t>
            </a:r>
            <a:endParaRPr lang="en-US"/>
          </a:p>
        </p:txBody>
      </p:sp>
      <p:sp>
        <p:nvSpPr>
          <p:cNvPr id="3" name="Content Placeholder 2"/>
          <p:cNvSpPr>
            <a:spLocks noGrp="1"/>
          </p:cNvSpPr>
          <p:nvPr>
            <p:ph idx="1"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noProof="0"/>
              <a:t>Click to add text</a:t>
            </a:r>
            <a:endParaRPr lang="en-US"/>
          </a:p>
          <a:p>
            <a:pPr lvl="1"/>
            <a:r>
              <a:rPr lang="en-US" noProof="0"/>
              <a:t>Second level</a:t>
            </a:r>
            <a:endParaRPr lang="en-US"/>
          </a:p>
          <a:p>
            <a:pPr lvl="2"/>
            <a:r>
              <a:rPr lang="en-US" noProof="0"/>
              <a:t>Third level</a:t>
            </a:r>
            <a:endParaRPr lang="en-US"/>
          </a:p>
          <a:p>
            <a:pPr lvl="3"/>
            <a:r>
              <a:rPr lang="en-US" noProof="0"/>
              <a:t>Fourth level</a:t>
            </a:r>
            <a:endParaRPr lang="en-US"/>
          </a:p>
          <a:p>
            <a:pPr lvl="4"/>
            <a:r>
              <a:rPr lang="en-US" noProof="0"/>
              <a:t>Fifth level</a:t>
            </a:r>
            <a:endParaRPr lang="en-US"/>
          </a:p>
        </p:txBody>
      </p:sp>
      <p:sp>
        <p:nvSpPr>
          <p:cNvPr id="14" name="Text Placeholder 13">
            <a:extLst>
              <a:ext uri="{FF2B5EF4-FFF2-40B4-BE49-F238E27FC236}">
                <a16:creationId xmlns:a16="http://schemas.microsoft.com/office/drawing/2014/main" id="{DEBBE09B-35FB-4112-9ADF-BA0FEC378F77}"/>
              </a:ext>
            </a:extLst>
          </p:cNvPr>
          <p:cNvSpPr>
            <a:spLocks noGrp="1"/>
          </p:cNvSpPr>
          <p:nvPr>
            <p:ph type="body" sz="quarter" idx="16" hasCustomPrompt="1"/>
          </p:nvPr>
        </p:nvSpPr>
        <p:spPr>
          <a:xfrm>
            <a:off x="360000" y="5972400"/>
            <a:ext cx="11473200" cy="180000"/>
          </a:xfrm>
        </p:spPr>
        <p:txBody>
          <a:bodyPr anchor="b"/>
          <a:lstStyle>
            <a:lvl1pPr marL="0" indent="0">
              <a:buNone/>
              <a:defRPr sz="800" i="1">
                <a:solidFill>
                  <a:schemeClr val="tx1"/>
                </a:solidFill>
              </a:defRPr>
            </a:lvl1pPr>
          </a:lstStyle>
          <a:p>
            <a:pPr lvl="0"/>
            <a:r>
              <a:rPr lang="en-US"/>
              <a:t>Insert notes</a:t>
            </a:r>
          </a:p>
        </p:txBody>
      </p:sp>
      <p:sp>
        <p:nvSpPr>
          <p:cNvPr id="7" name="Date Placeholder 6">
            <a:extLst>
              <a:ext uri="{FF2B5EF4-FFF2-40B4-BE49-F238E27FC236}">
                <a16:creationId xmlns:a16="http://schemas.microsoft.com/office/drawing/2014/main" id="{5CF82791-4F8E-4072-A90B-7DDBA5BDDDD3}"/>
              </a:ext>
            </a:extLst>
          </p:cNvPr>
          <p:cNvSpPr>
            <a:spLocks noGrp="1"/>
          </p:cNvSpPr>
          <p:nvPr>
            <p:ph type="dt" sz="half" idx="10"/>
          </p:nvPr>
        </p:nvSpPr>
        <p:spPr/>
        <p:txBody>
          <a:bodyPr/>
          <a:lstStyle>
            <a:lvl1pPr algn="r">
              <a:defRPr>
                <a:solidFill>
                  <a:schemeClr val="tx1"/>
                </a:solidFill>
              </a:defRPr>
            </a:lvl1pPr>
          </a:lstStyle>
          <a:p>
            <a:fld id="{C204FE7F-AC02-4933-A3F3-221A9E33CB7F}" type="datetime1">
              <a:rPr lang="en-US" smtClean="0"/>
              <a:pPr/>
              <a:t>7/17/2026</a:t>
            </a:fld>
            <a:endParaRPr lang="en-US"/>
          </a:p>
        </p:txBody>
      </p:sp>
      <p:sp>
        <p:nvSpPr>
          <p:cNvPr id="9" name="Slide Number Placeholder 8">
            <a:extLst>
              <a:ext uri="{FF2B5EF4-FFF2-40B4-BE49-F238E27FC236}">
                <a16:creationId xmlns:a16="http://schemas.microsoft.com/office/drawing/2014/main" id="{691B1983-58ED-417B-836C-01C783DF9935}"/>
              </a:ext>
            </a:extLst>
          </p:cNvPr>
          <p:cNvSpPr>
            <a:spLocks noGrp="1"/>
          </p:cNvSpPr>
          <p:nvPr>
            <p:ph type="sldNum" sz="quarter" idx="12"/>
          </p:nvPr>
        </p:nvSpPr>
        <p:spPr/>
        <p:txBody>
          <a:bodyPr/>
          <a:lstStyle>
            <a:lvl1pPr>
              <a:defRPr>
                <a:solidFill>
                  <a:schemeClr val="tx1"/>
                </a:solidFill>
              </a:defRPr>
            </a:lvl1pPr>
          </a:lstStyle>
          <a:p>
            <a:fld id="{23AA811B-2EBD-4900-905E-5BE206449611}" type="slidenum">
              <a:rPr lang="en-US" smtClean="0"/>
              <a:pPr/>
              <a:t>‹#›</a:t>
            </a:fld>
            <a:endParaRPr lang="en-US"/>
          </a:p>
        </p:txBody>
      </p:sp>
    </p:spTree>
    <p:extLst>
      <p:ext uri="{BB962C8B-B14F-4D97-AF65-F5344CB8AC3E}">
        <p14:creationId xmlns:p14="http://schemas.microsoft.com/office/powerpoint/2010/main" val="3556310816"/>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slideLayout" Target="../slideLayouts/slideLayout84.xml"/><Relationship Id="rId89" Type="http://schemas.openxmlformats.org/officeDocument/2006/relationships/slideLayout" Target="../slideLayouts/slideLayout89.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5" Type="http://schemas.openxmlformats.org/officeDocument/2006/relationships/slideLayout" Target="../slideLayouts/slideLayout5.xml"/><Relationship Id="rId90" Type="http://schemas.openxmlformats.org/officeDocument/2006/relationships/slideLayout" Target="../slideLayouts/slideLayout90.xml"/><Relationship Id="rId95" Type="http://schemas.openxmlformats.org/officeDocument/2006/relationships/theme" Target="../theme/theme1.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0" Type="http://schemas.openxmlformats.org/officeDocument/2006/relationships/slideLayout" Target="../slideLayouts/slideLayout80.xml"/><Relationship Id="rId85" Type="http://schemas.openxmlformats.org/officeDocument/2006/relationships/slideLayout" Target="../slideLayouts/slideLayout85.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slideLayout" Target="../slideLayouts/slideLayout83.xml"/><Relationship Id="rId88" Type="http://schemas.openxmlformats.org/officeDocument/2006/relationships/slideLayout" Target="../slideLayouts/slideLayout88.xml"/><Relationship Id="rId91" Type="http://schemas.openxmlformats.org/officeDocument/2006/relationships/slideLayout" Target="../slideLayouts/slideLayout91.xml"/><Relationship Id="rId96" Type="http://schemas.openxmlformats.org/officeDocument/2006/relationships/tags" Target="../tags/tag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slideLayout" Target="../slideLayouts/slideLayout81.xml"/><Relationship Id="rId86" Type="http://schemas.openxmlformats.org/officeDocument/2006/relationships/slideLayout" Target="../slideLayouts/slideLayout86.xml"/><Relationship Id="rId94" Type="http://schemas.openxmlformats.org/officeDocument/2006/relationships/slideLayout" Target="../slideLayouts/slideLayout94.xml"/><Relationship Id="rId99" Type="http://schemas.openxmlformats.org/officeDocument/2006/relationships/image" Target="../media/image2.emf"/><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97" Type="http://schemas.openxmlformats.org/officeDocument/2006/relationships/oleObject" Target="../embeddings/oleObject1.bin"/><Relationship Id="rId7" Type="http://schemas.openxmlformats.org/officeDocument/2006/relationships/slideLayout" Target="../slideLayouts/slideLayout7.xml"/><Relationship Id="rId71" Type="http://schemas.openxmlformats.org/officeDocument/2006/relationships/slideLayout" Target="../slideLayouts/slideLayout71.xml"/><Relationship Id="rId92" Type="http://schemas.openxmlformats.org/officeDocument/2006/relationships/slideLayout" Target="../slideLayouts/slideLayout92.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slideLayout" Target="../slideLayouts/slideLayout87.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56" Type="http://schemas.openxmlformats.org/officeDocument/2006/relationships/slideLayout" Target="../slideLayouts/slideLayout56.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93" Type="http://schemas.openxmlformats.org/officeDocument/2006/relationships/slideLayout" Target="../slideLayouts/slideLayout93.xml"/><Relationship Id="rId98"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ltGray">
      <p:bgRef idx="1001">
        <a:schemeClr val="bg1"/>
      </p:bgRef>
    </p:bg>
    <p:spTree>
      <p:nvGrpSpPr>
        <p:cNvPr id="1" name=""/>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2244A3A3-6319-C6AD-1BC3-EAD4B5E8AF65}"/>
              </a:ext>
            </a:extLst>
          </p:cNvPr>
          <p:cNvGraphicFramePr>
            <a:graphicFrameLocks noChangeAspect="1"/>
          </p:cNvGraphicFramePr>
          <p:nvPr userDrawn="1">
            <p:custDataLst>
              <p:tags r:id="rId96"/>
            </p:custDataLst>
            <p:extLst>
              <p:ext uri="{D42A27DB-BD31-4B8C-83A1-F6EECF244321}">
                <p14:modId xmlns:p14="http://schemas.microsoft.com/office/powerpoint/2010/main" val="3970282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7" imgW="424" imgH="425" progId="TCLayout.ActiveDocument.1">
                  <p:embed/>
                </p:oleObj>
              </mc:Choice>
              <mc:Fallback>
                <p:oleObj name="think-cell Slide" r:id="rId97" imgW="424" imgH="425" progId="TCLayout.ActiveDocument.1">
                  <p:embed/>
                  <p:pic>
                    <p:nvPicPr>
                      <p:cNvPr id="12" name="think-cell data - do not delete" hidden="1">
                        <a:extLst>
                          <a:ext uri="{FF2B5EF4-FFF2-40B4-BE49-F238E27FC236}">
                            <a16:creationId xmlns:a16="http://schemas.microsoft.com/office/drawing/2014/main" id="{2244A3A3-6319-C6AD-1BC3-EAD4B5E8AF65}"/>
                          </a:ext>
                        </a:extLst>
                      </p:cNvPr>
                      <p:cNvPicPr/>
                      <p:nvPr/>
                    </p:nvPicPr>
                    <p:blipFill>
                      <a:blip r:embed="rId98"/>
                      <a:stretch>
                        <a:fillRect/>
                      </a:stretch>
                    </p:blipFill>
                    <p:spPr>
                      <a:xfrm>
                        <a:off x="1588" y="1588"/>
                        <a:ext cx="1588" cy="1588"/>
                      </a:xfrm>
                      <a:prstGeom prst="rect">
                        <a:avLst/>
                      </a:prstGeom>
                    </p:spPr>
                  </p:pic>
                </p:oleObj>
              </mc:Fallback>
            </mc:AlternateContent>
          </a:graphicData>
        </a:graphic>
      </p:graphicFrame>
      <p:grpSp>
        <p:nvGrpSpPr>
          <p:cNvPr id="15" name="Group grid" hidden="1">
            <a:extLst>
              <a:ext uri="{FF2B5EF4-FFF2-40B4-BE49-F238E27FC236}">
                <a16:creationId xmlns:a16="http://schemas.microsoft.com/office/drawing/2014/main" id="{37607DA1-F6E8-D49E-5C59-1B8ACFFD0F41}"/>
              </a:ext>
            </a:extLst>
          </p:cNvPr>
          <p:cNvGrpSpPr/>
          <p:nvPr userDrawn="1"/>
        </p:nvGrpSpPr>
        <p:grpSpPr>
          <a:xfrm>
            <a:off x="360000" y="295200"/>
            <a:ext cx="11471999" cy="6224400"/>
            <a:chOff x="360000" y="295200"/>
            <a:chExt cx="11471999" cy="6224400"/>
          </a:xfrm>
        </p:grpSpPr>
        <p:sp>
          <p:nvSpPr>
            <p:cNvPr id="17" name="C1">
              <a:extLst>
                <a:ext uri="{FF2B5EF4-FFF2-40B4-BE49-F238E27FC236}">
                  <a16:creationId xmlns:a16="http://schemas.microsoft.com/office/drawing/2014/main" id="{FCAC7215-4CB8-7133-2B74-03174E533547}"/>
                </a:ext>
              </a:extLst>
            </p:cNvPr>
            <p:cNvSpPr/>
            <p:nvPr/>
          </p:nvSpPr>
          <p:spPr>
            <a:xfrm>
              <a:off x="360000" y="295200"/>
              <a:ext cx="791000" cy="62244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S1">
              <a:extLst>
                <a:ext uri="{FF2B5EF4-FFF2-40B4-BE49-F238E27FC236}">
                  <a16:creationId xmlns:a16="http://schemas.microsoft.com/office/drawing/2014/main" id="{D5B3F64F-1EAF-2219-E0E7-7DCB535C2A25}"/>
                </a:ext>
              </a:extLst>
            </p:cNvPr>
            <p:cNvSpPr/>
            <p:nvPr/>
          </p:nvSpPr>
          <p:spPr>
            <a:xfrm>
              <a:off x="1151000" y="295200"/>
              <a:ext cx="180000" cy="62244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C2">
              <a:extLst>
                <a:ext uri="{FF2B5EF4-FFF2-40B4-BE49-F238E27FC236}">
                  <a16:creationId xmlns:a16="http://schemas.microsoft.com/office/drawing/2014/main" id="{067834E4-B5E1-B7D9-7C6B-A03DC9231377}"/>
                </a:ext>
              </a:extLst>
            </p:cNvPr>
            <p:cNvSpPr/>
            <p:nvPr/>
          </p:nvSpPr>
          <p:spPr>
            <a:xfrm>
              <a:off x="1331000" y="295200"/>
              <a:ext cx="791000" cy="62244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S2">
              <a:extLst>
                <a:ext uri="{FF2B5EF4-FFF2-40B4-BE49-F238E27FC236}">
                  <a16:creationId xmlns:a16="http://schemas.microsoft.com/office/drawing/2014/main" id="{9A198648-E105-32FC-2D32-35223168F945}"/>
                </a:ext>
              </a:extLst>
            </p:cNvPr>
            <p:cNvSpPr/>
            <p:nvPr/>
          </p:nvSpPr>
          <p:spPr>
            <a:xfrm>
              <a:off x="2122000" y="295200"/>
              <a:ext cx="180000" cy="62244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C3">
              <a:extLst>
                <a:ext uri="{FF2B5EF4-FFF2-40B4-BE49-F238E27FC236}">
                  <a16:creationId xmlns:a16="http://schemas.microsoft.com/office/drawing/2014/main" id="{A7B1529F-F8EF-2EAC-0134-C0F596D44059}"/>
                </a:ext>
              </a:extLst>
            </p:cNvPr>
            <p:cNvSpPr/>
            <p:nvPr/>
          </p:nvSpPr>
          <p:spPr>
            <a:xfrm>
              <a:off x="2302000" y="295200"/>
              <a:ext cx="791000" cy="62244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S3">
              <a:extLst>
                <a:ext uri="{FF2B5EF4-FFF2-40B4-BE49-F238E27FC236}">
                  <a16:creationId xmlns:a16="http://schemas.microsoft.com/office/drawing/2014/main" id="{8A74E50A-9555-0B30-AB97-B7F19CB54097}"/>
                </a:ext>
              </a:extLst>
            </p:cNvPr>
            <p:cNvSpPr/>
            <p:nvPr/>
          </p:nvSpPr>
          <p:spPr>
            <a:xfrm>
              <a:off x="3093000" y="295200"/>
              <a:ext cx="180000" cy="62244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C4">
              <a:extLst>
                <a:ext uri="{FF2B5EF4-FFF2-40B4-BE49-F238E27FC236}">
                  <a16:creationId xmlns:a16="http://schemas.microsoft.com/office/drawing/2014/main" id="{7323F0D6-DD8A-EF68-F736-A8022B9D1A9F}"/>
                </a:ext>
              </a:extLst>
            </p:cNvPr>
            <p:cNvSpPr/>
            <p:nvPr/>
          </p:nvSpPr>
          <p:spPr>
            <a:xfrm>
              <a:off x="3273000" y="295200"/>
              <a:ext cx="791000" cy="62244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S4">
              <a:extLst>
                <a:ext uri="{FF2B5EF4-FFF2-40B4-BE49-F238E27FC236}">
                  <a16:creationId xmlns:a16="http://schemas.microsoft.com/office/drawing/2014/main" id="{B320E54E-CE85-2891-EEFD-52FDE3AE7C80}"/>
                </a:ext>
              </a:extLst>
            </p:cNvPr>
            <p:cNvSpPr/>
            <p:nvPr/>
          </p:nvSpPr>
          <p:spPr>
            <a:xfrm>
              <a:off x="4064000" y="295200"/>
              <a:ext cx="180000" cy="62244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C5">
              <a:extLst>
                <a:ext uri="{FF2B5EF4-FFF2-40B4-BE49-F238E27FC236}">
                  <a16:creationId xmlns:a16="http://schemas.microsoft.com/office/drawing/2014/main" id="{DD80A58A-428A-B076-CACA-2D6A4081345D}"/>
                </a:ext>
              </a:extLst>
            </p:cNvPr>
            <p:cNvSpPr/>
            <p:nvPr/>
          </p:nvSpPr>
          <p:spPr>
            <a:xfrm>
              <a:off x="4244000" y="295200"/>
              <a:ext cx="791000" cy="62244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S5">
              <a:extLst>
                <a:ext uri="{FF2B5EF4-FFF2-40B4-BE49-F238E27FC236}">
                  <a16:creationId xmlns:a16="http://schemas.microsoft.com/office/drawing/2014/main" id="{35CC93A5-1EDF-BFE6-8A28-E74B9EA3E6D6}"/>
                </a:ext>
              </a:extLst>
            </p:cNvPr>
            <p:cNvSpPr/>
            <p:nvPr/>
          </p:nvSpPr>
          <p:spPr>
            <a:xfrm>
              <a:off x="5035000" y="295200"/>
              <a:ext cx="180000" cy="62244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C6">
              <a:extLst>
                <a:ext uri="{FF2B5EF4-FFF2-40B4-BE49-F238E27FC236}">
                  <a16:creationId xmlns:a16="http://schemas.microsoft.com/office/drawing/2014/main" id="{AC300F1A-A752-4FE8-EB0B-ED2AE1F850A9}"/>
                </a:ext>
              </a:extLst>
            </p:cNvPr>
            <p:cNvSpPr/>
            <p:nvPr/>
          </p:nvSpPr>
          <p:spPr>
            <a:xfrm>
              <a:off x="5215000" y="295200"/>
              <a:ext cx="791000" cy="62244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S6">
              <a:extLst>
                <a:ext uri="{FF2B5EF4-FFF2-40B4-BE49-F238E27FC236}">
                  <a16:creationId xmlns:a16="http://schemas.microsoft.com/office/drawing/2014/main" id="{0A82CD33-8C47-6F3D-709D-54336175CE4A}"/>
                </a:ext>
              </a:extLst>
            </p:cNvPr>
            <p:cNvSpPr/>
            <p:nvPr/>
          </p:nvSpPr>
          <p:spPr>
            <a:xfrm>
              <a:off x="6006000" y="295200"/>
              <a:ext cx="180000" cy="62244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C7">
              <a:extLst>
                <a:ext uri="{FF2B5EF4-FFF2-40B4-BE49-F238E27FC236}">
                  <a16:creationId xmlns:a16="http://schemas.microsoft.com/office/drawing/2014/main" id="{B4D0E9E5-B078-25FA-0079-C66E1B3AE53D}"/>
                </a:ext>
              </a:extLst>
            </p:cNvPr>
            <p:cNvSpPr/>
            <p:nvPr/>
          </p:nvSpPr>
          <p:spPr>
            <a:xfrm>
              <a:off x="6186000" y="295200"/>
              <a:ext cx="791000" cy="62244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S7">
              <a:extLst>
                <a:ext uri="{FF2B5EF4-FFF2-40B4-BE49-F238E27FC236}">
                  <a16:creationId xmlns:a16="http://schemas.microsoft.com/office/drawing/2014/main" id="{C06C1640-027D-0525-132B-129F8BEE8779}"/>
                </a:ext>
              </a:extLst>
            </p:cNvPr>
            <p:cNvSpPr/>
            <p:nvPr/>
          </p:nvSpPr>
          <p:spPr>
            <a:xfrm>
              <a:off x="6977000" y="295200"/>
              <a:ext cx="180000" cy="62244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C8">
              <a:extLst>
                <a:ext uri="{FF2B5EF4-FFF2-40B4-BE49-F238E27FC236}">
                  <a16:creationId xmlns:a16="http://schemas.microsoft.com/office/drawing/2014/main" id="{494CEA86-2D55-DBE2-7EC9-4330EBCA7ED4}"/>
                </a:ext>
              </a:extLst>
            </p:cNvPr>
            <p:cNvSpPr/>
            <p:nvPr/>
          </p:nvSpPr>
          <p:spPr>
            <a:xfrm>
              <a:off x="7157000" y="295200"/>
              <a:ext cx="791000" cy="62244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8">
              <a:extLst>
                <a:ext uri="{FF2B5EF4-FFF2-40B4-BE49-F238E27FC236}">
                  <a16:creationId xmlns:a16="http://schemas.microsoft.com/office/drawing/2014/main" id="{D7089E16-97A1-A681-FDF8-49A2E7B966A7}"/>
                </a:ext>
              </a:extLst>
            </p:cNvPr>
            <p:cNvSpPr/>
            <p:nvPr/>
          </p:nvSpPr>
          <p:spPr>
            <a:xfrm>
              <a:off x="7948000" y="295200"/>
              <a:ext cx="180000" cy="62244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C9">
              <a:extLst>
                <a:ext uri="{FF2B5EF4-FFF2-40B4-BE49-F238E27FC236}">
                  <a16:creationId xmlns:a16="http://schemas.microsoft.com/office/drawing/2014/main" id="{617FDEB0-8FC6-2DE6-077F-0E9692D894B2}"/>
                </a:ext>
              </a:extLst>
            </p:cNvPr>
            <p:cNvSpPr/>
            <p:nvPr/>
          </p:nvSpPr>
          <p:spPr>
            <a:xfrm>
              <a:off x="8128000" y="295200"/>
              <a:ext cx="791000" cy="62244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S9">
              <a:extLst>
                <a:ext uri="{FF2B5EF4-FFF2-40B4-BE49-F238E27FC236}">
                  <a16:creationId xmlns:a16="http://schemas.microsoft.com/office/drawing/2014/main" id="{A49F0502-3282-B572-379B-3E4B9D4F3060}"/>
                </a:ext>
              </a:extLst>
            </p:cNvPr>
            <p:cNvSpPr/>
            <p:nvPr/>
          </p:nvSpPr>
          <p:spPr>
            <a:xfrm>
              <a:off x="8919000" y="295200"/>
              <a:ext cx="180000" cy="62244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C10">
              <a:extLst>
                <a:ext uri="{FF2B5EF4-FFF2-40B4-BE49-F238E27FC236}">
                  <a16:creationId xmlns:a16="http://schemas.microsoft.com/office/drawing/2014/main" id="{6C3EAFBB-1F58-2590-ACEF-9D24F0238C55}"/>
                </a:ext>
              </a:extLst>
            </p:cNvPr>
            <p:cNvSpPr/>
            <p:nvPr/>
          </p:nvSpPr>
          <p:spPr>
            <a:xfrm>
              <a:off x="9099000" y="295200"/>
              <a:ext cx="790999" cy="62244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S10">
              <a:extLst>
                <a:ext uri="{FF2B5EF4-FFF2-40B4-BE49-F238E27FC236}">
                  <a16:creationId xmlns:a16="http://schemas.microsoft.com/office/drawing/2014/main" id="{8E4E203C-405D-AD88-98C8-F457198CBB5F}"/>
                </a:ext>
              </a:extLst>
            </p:cNvPr>
            <p:cNvSpPr/>
            <p:nvPr/>
          </p:nvSpPr>
          <p:spPr>
            <a:xfrm>
              <a:off x="9890000" y="295200"/>
              <a:ext cx="180000" cy="62244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C11">
              <a:extLst>
                <a:ext uri="{FF2B5EF4-FFF2-40B4-BE49-F238E27FC236}">
                  <a16:creationId xmlns:a16="http://schemas.microsoft.com/office/drawing/2014/main" id="{DFF9C1D7-DA56-9469-255A-D9EC585B0D14}"/>
                </a:ext>
              </a:extLst>
            </p:cNvPr>
            <p:cNvSpPr/>
            <p:nvPr/>
          </p:nvSpPr>
          <p:spPr>
            <a:xfrm>
              <a:off x="10070000" y="295200"/>
              <a:ext cx="791000" cy="62244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S11">
              <a:extLst>
                <a:ext uri="{FF2B5EF4-FFF2-40B4-BE49-F238E27FC236}">
                  <a16:creationId xmlns:a16="http://schemas.microsoft.com/office/drawing/2014/main" id="{9F04DF33-E962-FE3C-27F3-907BEE322AF0}"/>
                </a:ext>
              </a:extLst>
            </p:cNvPr>
            <p:cNvSpPr/>
            <p:nvPr/>
          </p:nvSpPr>
          <p:spPr>
            <a:xfrm>
              <a:off x="10861000" y="295200"/>
              <a:ext cx="180000" cy="62244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C12">
              <a:extLst>
                <a:ext uri="{FF2B5EF4-FFF2-40B4-BE49-F238E27FC236}">
                  <a16:creationId xmlns:a16="http://schemas.microsoft.com/office/drawing/2014/main" id="{B890B9CC-5587-B28B-464B-E17FCD28DDF9}"/>
                </a:ext>
              </a:extLst>
            </p:cNvPr>
            <p:cNvSpPr/>
            <p:nvPr/>
          </p:nvSpPr>
          <p:spPr>
            <a:xfrm>
              <a:off x="11041000" y="295200"/>
              <a:ext cx="790999" cy="62244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360000" y="295200"/>
            <a:ext cx="7588800" cy="1411288"/>
          </a:xfrm>
          <a:prstGeom prst="rect">
            <a:avLst/>
          </a:prstGeom>
        </p:spPr>
        <p:txBody>
          <a:bodyPr vert="horz" lIns="0" tIns="0" rIns="0" bIns="0" rtlCol="0" anchor="t" anchorCtr="0">
            <a:noAutofit/>
          </a:bodyPr>
          <a:lstStyle/>
          <a:p>
            <a:r>
              <a:rPr lang="en-US"/>
              <a:t>Click to add title</a:t>
            </a:r>
          </a:p>
        </p:txBody>
      </p:sp>
      <p:sp>
        <p:nvSpPr>
          <p:cNvPr id="3" name="Text Placeholder 2"/>
          <p:cNvSpPr>
            <a:spLocks noGrp="1"/>
          </p:cNvSpPr>
          <p:nvPr>
            <p:ph type="body" idx="1"/>
          </p:nvPr>
        </p:nvSpPr>
        <p:spPr>
          <a:xfrm>
            <a:off x="360000" y="1706400"/>
            <a:ext cx="7588800" cy="4041938"/>
          </a:xfrm>
          <a:prstGeom prst="rect">
            <a:avLst/>
          </a:prstGeom>
        </p:spPr>
        <p:txBody>
          <a:bodyPr vert="horz" lIns="0" tIns="0" rIns="0" bIns="0" rtlCol="0">
            <a:noAutofit/>
          </a:bodyPr>
          <a:lstStyle/>
          <a:p>
            <a:pPr lvl="0"/>
            <a:r>
              <a:rPr lang="en-US" noProof="0"/>
              <a:t>Level 1</a:t>
            </a:r>
            <a:endParaRPr lang="en-US"/>
          </a:p>
          <a:p>
            <a:pPr lvl="1"/>
            <a:r>
              <a:rPr lang="en-US" noProof="0"/>
              <a:t>Level 2</a:t>
            </a:r>
            <a:endParaRPr lang="en-US"/>
          </a:p>
          <a:p>
            <a:pPr lvl="2"/>
            <a:r>
              <a:rPr lang="en-US" noProof="0"/>
              <a:t>Level 3</a:t>
            </a:r>
            <a:endParaRPr lang="en-US"/>
          </a:p>
          <a:p>
            <a:pPr lvl="3"/>
            <a:r>
              <a:rPr lang="en-US" noProof="0"/>
              <a:t>Level 4, Header</a:t>
            </a:r>
            <a:endParaRPr lang="en-US"/>
          </a:p>
          <a:p>
            <a:pPr lvl="4"/>
            <a:r>
              <a:rPr lang="en-US" noProof="0"/>
              <a:t>Level 5, Body</a:t>
            </a:r>
            <a:endParaRPr lang="en-US"/>
          </a:p>
          <a:p>
            <a:pPr lvl="5"/>
            <a:r>
              <a:rPr lang="en-US" noProof="0"/>
              <a:t>Level 6</a:t>
            </a:r>
            <a:endParaRPr lang="en-US"/>
          </a:p>
          <a:p>
            <a:pPr lvl="6"/>
            <a:r>
              <a:rPr lang="en-US" noProof="0"/>
              <a:t>Level 7, Small Header</a:t>
            </a:r>
            <a:endParaRPr lang="en-US"/>
          </a:p>
          <a:p>
            <a:pPr lvl="7"/>
            <a:r>
              <a:rPr lang="en-US" noProof="0"/>
              <a:t>Level 8, Small Body</a:t>
            </a:r>
            <a:endParaRPr lang="en-US"/>
          </a:p>
          <a:p>
            <a:pPr lvl="8"/>
            <a:r>
              <a:rPr lang="en-US" noProof="0"/>
              <a:t>Level 9, Infographic</a:t>
            </a:r>
            <a:endParaRPr lang="en-US"/>
          </a:p>
        </p:txBody>
      </p:sp>
      <p:sp>
        <p:nvSpPr>
          <p:cNvPr id="5" name="Legal dynamic" descr="{&quot;templafy&quot;:{&quot;id&quot;:&quot;5e3ff251-524c-44ea-9a8c-20640c77c771&quot;}}" title="Form.Cigna_Confidentiality.EvernorthConfidentiality">
            <a:extLst>
              <a:ext uri="{FF2B5EF4-FFF2-40B4-BE49-F238E27FC236}">
                <a16:creationId xmlns:a16="http://schemas.microsoft.com/office/drawing/2014/main" id="{0218BFDC-C593-4060-86CB-6BA121C02B84}"/>
              </a:ext>
            </a:extLst>
          </p:cNvPr>
          <p:cNvSpPr/>
          <p:nvPr userDrawn="1"/>
        </p:nvSpPr>
        <p:spPr>
          <a:xfrm>
            <a:off x="5922000" y="6216565"/>
            <a:ext cx="44316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r">
              <a:lnSpc>
                <a:spcPct val="90000"/>
              </a:lnSpc>
            </a:pPr>
            <a:r>
              <a:rPr lang="en-US" sz="1000" b="0" i="0" cap="none" baseline="0">
                <a:solidFill>
                  <a:srgbClr val="035C67"/>
                </a:solidFill>
                <a:effectLst/>
                <a:latin typeface="Arial Narrow" panose="020B0604020202020204" pitchFamily="34" charset="0"/>
                <a:ea typeface="Arial" panose="020B0604020202020204" pitchFamily="34" charset="0"/>
                <a:cs typeface="Arial Narrow" panose="020B0604020202020204" pitchFamily="34" charset="0"/>
              </a:rPr>
              <a:t>Confidential, unpublished property of Evernorth Health Services. Do not duplicate or distribute. Use and distribution limited solely to authorized personnel. © 2024 Evernorth Health Services.</a:t>
            </a:r>
          </a:p>
        </p:txBody>
      </p:sp>
      <p:sp>
        <p:nvSpPr>
          <p:cNvPr id="8" name="Internal Stamp dynamic" descr="{&quot;templafy&quot;:{&quot;id&quot;:&quot;34666e9e-815e-484e-bc9c-583885f7bf43&quot;}}" title="Form.Cigna_Confidentiality.Cigna_confidentiality">
            <a:extLst>
              <a:ext uri="{FF2B5EF4-FFF2-40B4-BE49-F238E27FC236}">
                <a16:creationId xmlns:a16="http://schemas.microsoft.com/office/drawing/2014/main" id="{707EE37D-5AC8-496F-918C-A354CCA61E7B}"/>
              </a:ext>
            </a:extLst>
          </p:cNvPr>
          <p:cNvSpPr/>
          <p:nvPr userDrawn="1"/>
        </p:nvSpPr>
        <p:spPr>
          <a:xfrm>
            <a:off x="3276000" y="6216565"/>
            <a:ext cx="1940400" cy="33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lnSpc>
                <a:spcPct val="90000"/>
              </a:lnSpc>
            </a:pPr>
            <a:r>
              <a:rPr lang="en-US" sz="1000" b="0" i="0" kern="1200" cap="none" baseline="0" noProof="0">
                <a:solidFill>
                  <a:srgbClr val="035C67"/>
                </a:solidFill>
                <a:effectLst/>
                <a:latin typeface="Arial Narrow" panose="020B0604020202020204" pitchFamily="34" charset="0"/>
                <a:ea typeface="+mn-ea"/>
                <a:cs typeface="+mn-cs"/>
              </a:rPr>
              <a:t>For internal use only. Use and distribution limited solely to authorized personnel.</a:t>
            </a:r>
          </a:p>
        </p:txBody>
      </p:sp>
      <p:pic>
        <p:nvPicPr>
          <p:cNvPr id="4" name="Dynamic logo dark mint" descr="{&quot;templafy&quot;:{&quot;id&quot;:&quot;deacaa59-7a37-41d4-b12a-27ecf4f7dda8&quot;}}">
            <a:extLst>
              <a:ext uri="{FF2B5EF4-FFF2-40B4-BE49-F238E27FC236}">
                <a16:creationId xmlns:a16="http://schemas.microsoft.com/office/drawing/2014/main" id="{C6E17872-EEA4-5E7F-12EA-8646BD168B79}"/>
              </a:ext>
            </a:extLst>
          </p:cNvPr>
          <p:cNvPicPr>
            <a:picLocks/>
          </p:cNvPicPr>
          <p:nvPr userDrawn="1"/>
        </p:nvPicPr>
        <p:blipFill>
          <a:blip r:embed="rId99">
            <a:extLst>
              <a:ext uri="{28A0092B-C50C-407E-A947-70E740481C1C}">
                <a14:useLocalDpi xmlns:a14="http://schemas.microsoft.com/office/drawing/2010/main" val="0"/>
              </a:ext>
            </a:extLst>
          </a:blip>
          <a:stretch>
            <a:fillRect/>
          </a:stretch>
        </p:blipFill>
        <p:spPr>
          <a:xfrm>
            <a:off x="346680" y="5882399"/>
            <a:ext cx="2145868" cy="756094"/>
          </a:xfrm>
          <a:prstGeom prst="rect">
            <a:avLst/>
          </a:prstGeom>
        </p:spPr>
      </p:pic>
      <p:sp>
        <p:nvSpPr>
          <p:cNvPr id="9" name="Slide Number Placeholder 8">
            <a:extLst>
              <a:ext uri="{FF2B5EF4-FFF2-40B4-BE49-F238E27FC236}">
                <a16:creationId xmlns:a16="http://schemas.microsoft.com/office/drawing/2014/main" id="{5942516E-ED5A-4F68-B285-E8D0CC42F948}"/>
              </a:ext>
            </a:extLst>
          </p:cNvPr>
          <p:cNvSpPr>
            <a:spLocks noGrp="1"/>
          </p:cNvSpPr>
          <p:nvPr>
            <p:ph type="sldNum" sz="quarter" idx="4"/>
          </p:nvPr>
        </p:nvSpPr>
        <p:spPr>
          <a:xfrm>
            <a:off x="11561374" y="6364800"/>
            <a:ext cx="266400" cy="180000"/>
          </a:xfrm>
          <a:prstGeom prst="rect">
            <a:avLst/>
          </a:prstGeom>
        </p:spPr>
        <p:txBody>
          <a:bodyPr vert="horz" lIns="0" tIns="0" rIns="0" bIns="0" rtlCol="0" anchor="b" anchorCtr="0"/>
          <a:lstStyle>
            <a:lvl1pPr algn="r">
              <a:lnSpc>
                <a:spcPct val="90000"/>
              </a:lnSpc>
              <a:defRPr sz="800" spc="80" baseline="0">
                <a:solidFill>
                  <a:srgbClr val="035C67"/>
                </a:solidFill>
                <a:latin typeface="+mn-lt"/>
              </a:defRPr>
            </a:lvl1pPr>
          </a:lstStyle>
          <a:p>
            <a:fld id="{23AA811B-2EBD-4900-905E-5BE206449611}" type="slidenum">
              <a:rPr lang="en-US" smtClean="0"/>
              <a:pPr/>
              <a:t>‹#›</a:t>
            </a:fld>
            <a:endParaRPr lang="en-US"/>
          </a:p>
        </p:txBody>
      </p:sp>
      <p:sp>
        <p:nvSpPr>
          <p:cNvPr id="11" name="Date Placeholder 10">
            <a:extLst>
              <a:ext uri="{FF2B5EF4-FFF2-40B4-BE49-F238E27FC236}">
                <a16:creationId xmlns:a16="http://schemas.microsoft.com/office/drawing/2014/main" id="{EC4DAAA9-F5C8-81C3-5385-47B49E0F77CC}"/>
              </a:ext>
            </a:extLst>
          </p:cNvPr>
          <p:cNvSpPr>
            <a:spLocks noGrp="1"/>
          </p:cNvSpPr>
          <p:nvPr>
            <p:ph type="dt" sz="half" idx="2"/>
          </p:nvPr>
        </p:nvSpPr>
        <p:spPr>
          <a:xfrm>
            <a:off x="10630800" y="6364800"/>
            <a:ext cx="691200" cy="180000"/>
          </a:xfrm>
          <a:prstGeom prst="rect">
            <a:avLst/>
          </a:prstGeom>
        </p:spPr>
        <p:txBody>
          <a:bodyPr vert="horz" lIns="0" tIns="0" rIns="0" bIns="0" rtlCol="0" anchor="b" anchorCtr="0"/>
          <a:lstStyle>
            <a:lvl1pPr algn="r">
              <a:defRPr sz="800">
                <a:solidFill>
                  <a:srgbClr val="035C67"/>
                </a:solidFill>
              </a:defRPr>
            </a:lvl1pPr>
          </a:lstStyle>
          <a:p>
            <a:fld id="{B118041E-2DAD-480C-AEE4-E661A097CFE4}" type="datetime1">
              <a:rPr lang="en-US" smtClean="0"/>
              <a:t>7/17/2026</a:t>
            </a:fld>
            <a:endParaRPr lang="en-US"/>
          </a:p>
        </p:txBody>
      </p:sp>
    </p:spTree>
    <p:extLst>
      <p:ext uri="{BB962C8B-B14F-4D97-AF65-F5344CB8AC3E}">
        <p14:creationId xmlns:p14="http://schemas.microsoft.com/office/powerpoint/2010/main" val="130200115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 id="2147483708" r:id="rId48"/>
    <p:sldLayoutId id="2147483709" r:id="rId49"/>
    <p:sldLayoutId id="2147483710" r:id="rId50"/>
    <p:sldLayoutId id="2147483711" r:id="rId51"/>
    <p:sldLayoutId id="2147483712" r:id="rId52"/>
    <p:sldLayoutId id="2147483713" r:id="rId53"/>
    <p:sldLayoutId id="2147483714" r:id="rId54"/>
    <p:sldLayoutId id="2147483715" r:id="rId55"/>
    <p:sldLayoutId id="2147483716" r:id="rId56"/>
    <p:sldLayoutId id="2147483717" r:id="rId57"/>
    <p:sldLayoutId id="2147483718" r:id="rId58"/>
    <p:sldLayoutId id="2147483719" r:id="rId59"/>
    <p:sldLayoutId id="2147483720" r:id="rId60"/>
    <p:sldLayoutId id="2147483721" r:id="rId61"/>
    <p:sldLayoutId id="2147483722" r:id="rId62"/>
    <p:sldLayoutId id="2147483723" r:id="rId63"/>
    <p:sldLayoutId id="2147483724" r:id="rId64"/>
    <p:sldLayoutId id="2147483725" r:id="rId65"/>
    <p:sldLayoutId id="2147483726" r:id="rId66"/>
    <p:sldLayoutId id="2147483727" r:id="rId67"/>
    <p:sldLayoutId id="2147483728" r:id="rId68"/>
    <p:sldLayoutId id="2147483729" r:id="rId69"/>
    <p:sldLayoutId id="2147483730" r:id="rId70"/>
    <p:sldLayoutId id="2147483731" r:id="rId71"/>
    <p:sldLayoutId id="2147483732" r:id="rId72"/>
    <p:sldLayoutId id="2147483733" r:id="rId73"/>
    <p:sldLayoutId id="2147483734" r:id="rId74"/>
    <p:sldLayoutId id="2147483735" r:id="rId75"/>
    <p:sldLayoutId id="2147483736" r:id="rId76"/>
    <p:sldLayoutId id="2147483737" r:id="rId77"/>
    <p:sldLayoutId id="2147483738" r:id="rId78"/>
    <p:sldLayoutId id="2147483739" r:id="rId79"/>
    <p:sldLayoutId id="2147483740" r:id="rId80"/>
    <p:sldLayoutId id="2147483741" r:id="rId81"/>
    <p:sldLayoutId id="2147483742" r:id="rId82"/>
    <p:sldLayoutId id="2147483743" r:id="rId83"/>
    <p:sldLayoutId id="2147483744" r:id="rId84"/>
    <p:sldLayoutId id="2147483745" r:id="rId85"/>
    <p:sldLayoutId id="2147483746" r:id="rId86"/>
    <p:sldLayoutId id="2147483747" r:id="rId87"/>
    <p:sldLayoutId id="2147483748" r:id="rId88"/>
    <p:sldLayoutId id="2147483749" r:id="rId89"/>
    <p:sldLayoutId id="2147483750" r:id="rId90"/>
    <p:sldLayoutId id="2147483751" r:id="rId91"/>
    <p:sldLayoutId id="2147483752" r:id="rId92"/>
    <p:sldLayoutId id="2147483753" r:id="rId93"/>
    <p:sldLayoutId id="2147483754" r:id="rId94"/>
  </p:sldLayoutIdLst>
  <p:hf hdr="0" ftr="0"/>
  <p:txStyles>
    <p:titleStyle>
      <a:lvl1pPr algn="l" defTabSz="914400" rtl="0" eaLnBrk="1" latinLnBrk="0" hangingPunct="1">
        <a:lnSpc>
          <a:spcPct val="95000"/>
        </a:lnSpc>
        <a:spcBef>
          <a:spcPct val="0"/>
        </a:spcBef>
        <a:buNone/>
        <a:defRPr sz="2800" b="1" kern="1200">
          <a:solidFill>
            <a:schemeClr val="accent3"/>
          </a:solidFill>
          <a:latin typeface="+mj-lt"/>
          <a:ea typeface="+mj-ea"/>
          <a:cs typeface="+mj-cs"/>
        </a:defRPr>
      </a:lvl1pPr>
    </p:titleStyle>
    <p:bodyStyle>
      <a:lvl1pPr marL="180000" indent="-180000" algn="l" defTabSz="914400" rtl="0" eaLnBrk="1" latinLnBrk="0" hangingPunct="1">
        <a:lnSpc>
          <a:spcPct val="120000"/>
        </a:lnSpc>
        <a:spcBef>
          <a:spcPts val="0"/>
        </a:spcBef>
        <a:spcAft>
          <a:spcPts val="300"/>
        </a:spcAft>
        <a:buSzPct val="90000"/>
        <a:buFont typeface="Arial" panose="020B0604020202020204" pitchFamily="34" charset="0"/>
        <a:buChar char="+"/>
        <a:defRPr sz="1400" kern="1200">
          <a:solidFill>
            <a:schemeClr val="tx2"/>
          </a:solidFill>
          <a:latin typeface="+mn-lt"/>
          <a:ea typeface="+mn-ea"/>
          <a:cs typeface="+mn-cs"/>
        </a:defRPr>
      </a:lvl1pPr>
      <a:lvl2pPr marL="360000" indent="-180000" algn="l" defTabSz="914400" rtl="0" eaLnBrk="1" latinLnBrk="0" hangingPunct="1">
        <a:lnSpc>
          <a:spcPct val="120000"/>
        </a:lnSpc>
        <a:spcBef>
          <a:spcPts val="0"/>
        </a:spcBef>
        <a:spcAft>
          <a:spcPts val="300"/>
        </a:spcAft>
        <a:buSzPct val="90000"/>
        <a:buFont typeface="Arial" panose="020B0604020202020204"/>
        <a:buChar char="+"/>
        <a:defRPr sz="1400" kern="1200">
          <a:solidFill>
            <a:schemeClr val="tx2"/>
          </a:solidFill>
          <a:latin typeface="+mn-lt"/>
          <a:ea typeface="+mn-ea"/>
          <a:cs typeface="+mn-cs"/>
        </a:defRPr>
      </a:lvl2pPr>
      <a:lvl3pPr marL="540000" indent="-180000" algn="l" defTabSz="914400" rtl="0" eaLnBrk="1" latinLnBrk="0" hangingPunct="1">
        <a:lnSpc>
          <a:spcPct val="120000"/>
        </a:lnSpc>
        <a:spcBef>
          <a:spcPts val="0"/>
        </a:spcBef>
        <a:spcAft>
          <a:spcPts val="300"/>
        </a:spcAft>
        <a:buSzPct val="90000"/>
        <a:buFont typeface="Arial" panose="020B0604020202020204" pitchFamily="34" charset="0"/>
        <a:buChar char="+"/>
        <a:defRPr sz="1400" kern="1200">
          <a:solidFill>
            <a:schemeClr val="tx2"/>
          </a:solidFill>
          <a:latin typeface="+mn-lt"/>
          <a:ea typeface="+mn-ea"/>
          <a:cs typeface="+mn-cs"/>
        </a:defRPr>
      </a:lvl3pPr>
      <a:lvl4pPr marL="0" indent="0" algn="l" defTabSz="914400" rtl="0" eaLnBrk="1" latinLnBrk="0" hangingPunct="1">
        <a:lnSpc>
          <a:spcPct val="120000"/>
        </a:lnSpc>
        <a:spcBef>
          <a:spcPts val="1800"/>
        </a:spcBef>
        <a:spcAft>
          <a:spcPts val="0"/>
        </a:spcAft>
        <a:buFont typeface="Arial" panose="020B0604020202020204" pitchFamily="34" charset="0"/>
        <a:buChar char="​"/>
        <a:defRPr sz="1400" b="1" kern="1200">
          <a:solidFill>
            <a:schemeClr val="tx2"/>
          </a:solidFill>
          <a:latin typeface="+mn-lt"/>
          <a:ea typeface="+mn-ea"/>
          <a:cs typeface="+mn-cs"/>
        </a:defRPr>
      </a:lvl4pPr>
      <a:lvl5pPr marL="0" indent="0" algn="l" defTabSz="914400" rtl="0" eaLnBrk="1" latinLnBrk="0" hangingPunct="1">
        <a:lnSpc>
          <a:spcPct val="120000"/>
        </a:lnSpc>
        <a:spcBef>
          <a:spcPts val="300"/>
        </a:spcBef>
        <a:spcAft>
          <a:spcPts val="1200"/>
        </a:spcAft>
        <a:buFont typeface="Arial" panose="020B0604020202020204" pitchFamily="34" charset="0"/>
        <a:buChar char="​"/>
        <a:tabLst/>
        <a:defRPr sz="1400" kern="1200">
          <a:solidFill>
            <a:schemeClr val="tx2"/>
          </a:solidFill>
          <a:latin typeface="+mn-lt"/>
          <a:ea typeface="+mn-ea"/>
          <a:cs typeface="+mn-cs"/>
        </a:defRPr>
      </a:lvl5pPr>
      <a:lvl6pPr marL="108000" indent="-108000" algn="l" defTabSz="914400" rtl="0" eaLnBrk="1" latinLnBrk="0" hangingPunct="1">
        <a:lnSpc>
          <a:spcPct val="90000"/>
        </a:lnSpc>
        <a:spcBef>
          <a:spcPts val="300"/>
        </a:spcBef>
        <a:spcAft>
          <a:spcPts val="600"/>
        </a:spcAft>
        <a:buFont typeface="Arial" panose="020B0604020202020204" pitchFamily="34" charset="0"/>
        <a:buChar char="+"/>
        <a:defRPr sz="1000" kern="1200">
          <a:solidFill>
            <a:schemeClr val="tx2"/>
          </a:solidFill>
          <a:latin typeface="+mn-lt"/>
          <a:ea typeface="+mn-ea"/>
          <a:cs typeface="+mn-cs"/>
        </a:defRPr>
      </a:lvl6pPr>
      <a:lvl7pPr marL="0" indent="0" algn="l" defTabSz="914400" rtl="0" eaLnBrk="1" latinLnBrk="0" hangingPunct="1">
        <a:lnSpc>
          <a:spcPct val="90000"/>
        </a:lnSpc>
        <a:spcBef>
          <a:spcPts val="300"/>
        </a:spcBef>
        <a:spcAft>
          <a:spcPts val="600"/>
        </a:spcAft>
        <a:buFont typeface="Arial" panose="020B0604020202020204" pitchFamily="34" charset="0"/>
        <a:buChar char="​"/>
        <a:defRPr sz="1000" b="1" kern="1200" baseline="0">
          <a:solidFill>
            <a:schemeClr val="tx2"/>
          </a:solidFill>
          <a:latin typeface="+mn-lt"/>
          <a:ea typeface="+mn-ea"/>
          <a:cs typeface="+mn-cs"/>
        </a:defRPr>
      </a:lvl7pPr>
      <a:lvl8pPr marL="0" indent="0" algn="l" defTabSz="914400" rtl="0" eaLnBrk="1" latinLnBrk="0" hangingPunct="1">
        <a:lnSpc>
          <a:spcPct val="90000"/>
        </a:lnSpc>
        <a:spcBef>
          <a:spcPts val="300"/>
        </a:spcBef>
        <a:spcAft>
          <a:spcPts val="600"/>
        </a:spcAft>
        <a:buFont typeface="Arial" panose="020B0604020202020204" pitchFamily="34" charset="0"/>
        <a:buChar char="​"/>
        <a:defRPr sz="1000" kern="1200">
          <a:solidFill>
            <a:schemeClr val="tx2"/>
          </a:solidFill>
          <a:latin typeface="+mn-lt"/>
          <a:ea typeface="+mn-ea"/>
          <a:cs typeface="+mn-cs"/>
        </a:defRPr>
      </a:lvl8pPr>
      <a:lvl9pPr marL="0" indent="0" algn="l" defTabSz="914400" rtl="0" eaLnBrk="1" latinLnBrk="0" hangingPunct="1">
        <a:lnSpc>
          <a:spcPct val="86000"/>
        </a:lnSpc>
        <a:spcBef>
          <a:spcPts val="300"/>
        </a:spcBef>
        <a:spcAft>
          <a:spcPts val="0"/>
        </a:spcAft>
        <a:buFont typeface="Arial" panose="020B0604020202020204" pitchFamily="34" charset="0"/>
        <a:buChar char="​"/>
        <a:defRPr sz="6000" b="1" kern="1200" spc="-150" baseline="0">
          <a:solidFill>
            <a:schemeClr val="tx2"/>
          </a:solidFill>
          <a:latin typeface="Arial Black" panose="020B0A04020102020204" pitchFamily="34" charset="0"/>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26">
          <p15:clr>
            <a:srgbClr val="F26B43"/>
          </p15:clr>
        </p15:guide>
        <p15:guide id="2" pos="725">
          <p15:clr>
            <a:srgbClr val="A4A3A4"/>
          </p15:clr>
        </p15:guide>
        <p15:guide id="3" orient="horz" pos="185">
          <p15:clr>
            <a:srgbClr val="F26B43"/>
          </p15:clr>
        </p15:guide>
        <p15:guide id="4" orient="horz" pos="4107">
          <p15:clr>
            <a:srgbClr val="A4A3A4"/>
          </p15:clr>
        </p15:guide>
        <p15:guide id="6" pos="4394">
          <p15:clr>
            <a:srgbClr val="A4A3A4"/>
          </p15:clr>
        </p15:guide>
        <p15:guide id="7" pos="839">
          <p15:clr>
            <a:srgbClr val="A4A3A4"/>
          </p15:clr>
        </p15:guide>
        <p15:guide id="9" pos="2673">
          <p15:clr>
            <a:srgbClr val="A4A3A4"/>
          </p15:clr>
        </p15:guide>
        <p15:guide id="10" pos="3172">
          <p15:clr>
            <a:srgbClr val="A4A3A4"/>
          </p15:clr>
        </p15:guide>
        <p15:guide id="11" pos="6229">
          <p15:clr>
            <a:srgbClr val="A4A3A4"/>
          </p15:clr>
        </p15:guide>
        <p15:guide id="13" pos="6840">
          <p15:clr>
            <a:srgbClr val="A4A3A4"/>
          </p15:clr>
        </p15:guide>
        <p15:guide id="16" pos="5120">
          <p15:clr>
            <a:srgbClr val="A4A3A4"/>
          </p15:clr>
        </p15:guide>
        <p15:guide id="17" pos="3285">
          <p15:clr>
            <a:srgbClr val="A4A3A4"/>
          </p15:clr>
        </p15:guide>
        <p15:guide id="18" pos="3784">
          <p15:clr>
            <a:srgbClr val="A4A3A4"/>
          </p15:clr>
        </p15:guide>
        <p15:guide id="20" pos="1948">
          <p15:clr>
            <a:srgbClr val="A4A3A4"/>
          </p15:clr>
        </p15:guide>
        <p15:guide id="21" pos="6952">
          <p15:clr>
            <a:srgbClr val="A4A3A4"/>
          </p15:clr>
        </p15:guide>
        <p15:guide id="22" pos="7451">
          <p15:clr>
            <a:srgbClr val="F26B43"/>
          </p15:clr>
        </p15:guide>
        <p15:guide id="23" pos="2062">
          <p15:clr>
            <a:srgbClr val="A4A3A4"/>
          </p15:clr>
        </p15:guide>
        <p15:guide id="24" pos="2560">
          <p15:clr>
            <a:srgbClr val="A4A3A4"/>
          </p15:clr>
        </p15:guide>
        <p15:guide id="26" pos="6342">
          <p15:clr>
            <a:srgbClr val="A4A3A4"/>
          </p15:clr>
        </p15:guide>
        <p15:guide id="28" pos="5007">
          <p15:clr>
            <a:srgbClr val="A4A3A4"/>
          </p15:clr>
        </p15:guide>
        <p15:guide id="29" pos="4509">
          <p15:clr>
            <a:srgbClr val="A4A3A4"/>
          </p15:clr>
        </p15:guide>
        <p15:guide id="30" pos="3897">
          <p15:clr>
            <a:srgbClr val="A4A3A4"/>
          </p15:clr>
        </p15:guide>
        <p15:guide id="31" pos="5731">
          <p15:clr>
            <a:srgbClr val="A4A3A4"/>
          </p15:clr>
        </p15:guide>
        <p15:guide id="32" pos="5617">
          <p15:clr>
            <a:srgbClr val="A4A3A4"/>
          </p15:clr>
        </p15:guide>
        <p15:guide id="33" pos="1337">
          <p15:clr>
            <a:srgbClr val="A4A3A4"/>
          </p15:clr>
        </p15:guide>
        <p15:guide id="34" pos="1451">
          <p15:clr>
            <a:srgbClr val="A4A3A4"/>
          </p15:clr>
        </p15:guide>
        <p15:guide id="35" orient="horz" pos="362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1.emf"/><Relationship Id="rId5" Type="http://schemas.openxmlformats.org/officeDocument/2006/relationships/oleObject" Target="../embeddings/oleObject2.bin"/><Relationship Id="rId4"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3504A7-5855-84F8-CE79-9E50AA273763}"/>
            </a:ext>
          </a:extLst>
        </p:cNvPr>
        <p:cNvGrpSpPr/>
        <p:nvPr/>
      </p:nvGrpSpPr>
      <p:grpSpPr>
        <a:xfrm>
          <a:off x="0" y="0"/>
          <a:ext cx="0" cy="0"/>
          <a:chOff x="0" y="0"/>
          <a:chExt cx="0" cy="0"/>
        </a:xfrm>
      </p:grpSpPr>
      <p:graphicFrame>
        <p:nvGraphicFramePr>
          <p:cNvPr id="20" name="think-cell data - do not delete" hidden="1">
            <a:extLst>
              <a:ext uri="{FF2B5EF4-FFF2-40B4-BE49-F238E27FC236}">
                <a16:creationId xmlns:a16="http://schemas.microsoft.com/office/drawing/2014/main" id="{3BC4448C-E62B-6884-2616-366CD0F3868B}"/>
              </a:ext>
            </a:extLst>
          </p:cNvPr>
          <p:cNvGraphicFramePr>
            <a:graphicFrameLocks noChangeAspect="1"/>
          </p:cNvGraphicFramePr>
          <p:nvPr>
            <p:custDataLst>
              <p:tags r:id="rId1"/>
            </p:custDataLst>
            <p:extLst>
              <p:ext uri="{D42A27DB-BD31-4B8C-83A1-F6EECF244321}">
                <p14:modId xmlns:p14="http://schemas.microsoft.com/office/powerpoint/2010/main" val="400293015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424" imgH="425" progId="TCLayout.ActiveDocument.1">
                  <p:embed/>
                </p:oleObj>
              </mc:Choice>
              <mc:Fallback>
                <p:oleObj name="think-cell Slide" r:id="rId5" imgW="424" imgH="425" progId="TCLayout.ActiveDocument.1">
                  <p:embed/>
                  <p:pic>
                    <p:nvPicPr>
                      <p:cNvPr id="20" name="think-cell data - do not delete" hidden="1">
                        <a:extLst>
                          <a:ext uri="{FF2B5EF4-FFF2-40B4-BE49-F238E27FC236}">
                            <a16:creationId xmlns:a16="http://schemas.microsoft.com/office/drawing/2014/main" id="{3BC4448C-E62B-6884-2616-366CD0F3868B}"/>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graphicFrame>
        <p:nvGraphicFramePr>
          <p:cNvPr id="8" name="Group 349">
            <a:extLst>
              <a:ext uri="{FF2B5EF4-FFF2-40B4-BE49-F238E27FC236}">
                <a16:creationId xmlns:a16="http://schemas.microsoft.com/office/drawing/2014/main" id="{3576F544-B1C7-48EF-07A7-5CBCCB7F3577}"/>
              </a:ext>
            </a:extLst>
          </p:cNvPr>
          <p:cNvGraphicFramePr>
            <a:graphicFrameLocks noGrp="1"/>
          </p:cNvGraphicFramePr>
          <p:nvPr>
            <p:custDataLst>
              <p:tags r:id="rId2"/>
            </p:custDataLst>
            <p:extLst>
              <p:ext uri="{D42A27DB-BD31-4B8C-83A1-F6EECF244321}">
                <p14:modId xmlns:p14="http://schemas.microsoft.com/office/powerpoint/2010/main" val="3959003246"/>
              </p:ext>
            </p:extLst>
          </p:nvPr>
        </p:nvGraphicFramePr>
        <p:xfrm>
          <a:off x="145473" y="970308"/>
          <a:ext cx="11897362" cy="4620738"/>
        </p:xfrm>
        <a:graphic>
          <a:graphicData uri="http://schemas.openxmlformats.org/drawingml/2006/table">
            <a:tbl>
              <a:tblPr/>
              <a:tblGrid>
                <a:gridCol w="1480192">
                  <a:extLst>
                    <a:ext uri="{9D8B030D-6E8A-4147-A177-3AD203B41FA5}">
                      <a16:colId xmlns:a16="http://schemas.microsoft.com/office/drawing/2014/main" val="3845491436"/>
                    </a:ext>
                  </a:extLst>
                </a:gridCol>
                <a:gridCol w="1041717">
                  <a:extLst>
                    <a:ext uri="{9D8B030D-6E8A-4147-A177-3AD203B41FA5}">
                      <a16:colId xmlns:a16="http://schemas.microsoft.com/office/drawing/2014/main" val="20010"/>
                    </a:ext>
                  </a:extLst>
                </a:gridCol>
                <a:gridCol w="1041717">
                  <a:extLst>
                    <a:ext uri="{9D8B030D-6E8A-4147-A177-3AD203B41FA5}">
                      <a16:colId xmlns:a16="http://schemas.microsoft.com/office/drawing/2014/main" val="3826412269"/>
                    </a:ext>
                  </a:extLst>
                </a:gridCol>
                <a:gridCol w="1041717">
                  <a:extLst>
                    <a:ext uri="{9D8B030D-6E8A-4147-A177-3AD203B41FA5}">
                      <a16:colId xmlns:a16="http://schemas.microsoft.com/office/drawing/2014/main" val="2333743244"/>
                    </a:ext>
                  </a:extLst>
                </a:gridCol>
                <a:gridCol w="1041717">
                  <a:extLst>
                    <a:ext uri="{9D8B030D-6E8A-4147-A177-3AD203B41FA5}">
                      <a16:colId xmlns:a16="http://schemas.microsoft.com/office/drawing/2014/main" val="1150311778"/>
                    </a:ext>
                  </a:extLst>
                </a:gridCol>
                <a:gridCol w="1041717">
                  <a:extLst>
                    <a:ext uri="{9D8B030D-6E8A-4147-A177-3AD203B41FA5}">
                      <a16:colId xmlns:a16="http://schemas.microsoft.com/office/drawing/2014/main" val="1141023644"/>
                    </a:ext>
                  </a:extLst>
                </a:gridCol>
                <a:gridCol w="1041717">
                  <a:extLst>
                    <a:ext uri="{9D8B030D-6E8A-4147-A177-3AD203B41FA5}">
                      <a16:colId xmlns:a16="http://schemas.microsoft.com/office/drawing/2014/main" val="2256573156"/>
                    </a:ext>
                  </a:extLst>
                </a:gridCol>
                <a:gridCol w="1041717">
                  <a:extLst>
                    <a:ext uri="{9D8B030D-6E8A-4147-A177-3AD203B41FA5}">
                      <a16:colId xmlns:a16="http://schemas.microsoft.com/office/drawing/2014/main" val="3327886811"/>
                    </a:ext>
                  </a:extLst>
                </a:gridCol>
                <a:gridCol w="1041717">
                  <a:extLst>
                    <a:ext uri="{9D8B030D-6E8A-4147-A177-3AD203B41FA5}">
                      <a16:colId xmlns:a16="http://schemas.microsoft.com/office/drawing/2014/main" val="3877285291"/>
                    </a:ext>
                  </a:extLst>
                </a:gridCol>
                <a:gridCol w="1041717">
                  <a:extLst>
                    <a:ext uri="{9D8B030D-6E8A-4147-A177-3AD203B41FA5}">
                      <a16:colId xmlns:a16="http://schemas.microsoft.com/office/drawing/2014/main" val="49630275"/>
                    </a:ext>
                  </a:extLst>
                </a:gridCol>
                <a:gridCol w="1041717">
                  <a:extLst>
                    <a:ext uri="{9D8B030D-6E8A-4147-A177-3AD203B41FA5}">
                      <a16:colId xmlns:a16="http://schemas.microsoft.com/office/drawing/2014/main" val="1136230371"/>
                    </a:ext>
                  </a:extLst>
                </a:gridCol>
              </a:tblGrid>
              <a:tr h="378337">
                <a:tc>
                  <a:txBody>
                    <a:bodyPr/>
                    <a:lstStyle/>
                    <a:p>
                      <a:endParaRPr lang="en-US"/>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gridSpan="4">
                  <a:txBody>
                    <a:bodyPr/>
                    <a:lstStyle/>
                    <a:p>
                      <a:pPr marL="0" marR="0" lvl="0" indent="0" algn="ctr" defTabSz="914400" rtl="0" eaLnBrk="0" fontAlgn="base" latinLnBrk="0" hangingPunct="0">
                        <a:lnSpc>
                          <a:spcPct val="90000"/>
                        </a:lnSpc>
                        <a:spcBef>
                          <a:spcPct val="90000"/>
                        </a:spcBef>
                        <a:spcAft>
                          <a:spcPts val="200"/>
                        </a:spcAft>
                        <a:buClrTx/>
                        <a:buSzTx/>
                        <a:buFontTx/>
                        <a:buNone/>
                        <a:tabLst/>
                        <a:defRPr/>
                      </a:pPr>
                      <a:r>
                        <a:rPr kumimoji="0" lang="en-US" sz="900" b="1" i="0" u="none" strike="noStrike" cap="none" normalizeH="0" baseline="0">
                          <a:ln>
                            <a:noFill/>
                          </a:ln>
                          <a:solidFill>
                            <a:schemeClr val="bg1"/>
                          </a:solidFill>
                          <a:effectLst/>
                          <a:latin typeface="+mn-lt"/>
                          <a:ea typeface="MS PGothic"/>
                          <a:cs typeface="Arial"/>
                        </a:rPr>
                        <a:t>2026</a:t>
                      </a:r>
                      <a:endParaRPr kumimoji="0" lang="en-US" sz="900" b="1" i="0" u="none" strike="noStrike" cap="none" normalizeH="0" baseline="0">
                        <a:ln>
                          <a:noFill/>
                        </a:ln>
                        <a:solidFill>
                          <a:schemeClr val="tx1"/>
                        </a:solidFill>
                        <a:effectLst/>
                        <a:latin typeface="+mn-lt"/>
                        <a:ea typeface="MS PGothic"/>
                        <a:cs typeface="Arial"/>
                      </a:endParaRPr>
                    </a:p>
                  </a:txBody>
                  <a:tcPr marL="18288" marR="18288" marT="18011" marB="18011" anchor="ctr" horzOverflow="overflow">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1"/>
                    </a:solidFill>
                  </a:tcPr>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marL="0" marR="0" lvl="0" indent="0" algn="ctr" defTabSz="914400" rtl="0" eaLnBrk="0" fontAlgn="base" latinLnBrk="0" hangingPunct="0">
                        <a:lnSpc>
                          <a:spcPct val="90000"/>
                        </a:lnSpc>
                        <a:spcBef>
                          <a:spcPct val="90000"/>
                        </a:spcBef>
                        <a:spcAft>
                          <a:spcPts val="200"/>
                        </a:spcAft>
                        <a:buClrTx/>
                        <a:buSzTx/>
                        <a:buFontTx/>
                        <a:buNone/>
                        <a:tabLst/>
                        <a:defRPr/>
                      </a:pPr>
                      <a:r>
                        <a:rPr kumimoji="0" lang="en-US" sz="900" b="1" i="0" u="none" strike="noStrike" cap="none" normalizeH="0" baseline="0">
                          <a:ln>
                            <a:noFill/>
                          </a:ln>
                          <a:solidFill>
                            <a:schemeClr val="bg1"/>
                          </a:solidFill>
                          <a:effectLst/>
                          <a:latin typeface="+mn-lt"/>
                          <a:ea typeface="MS PGothic"/>
                          <a:cs typeface="Arial"/>
                        </a:rPr>
                        <a:t>2027</a:t>
                      </a:r>
                    </a:p>
                  </a:txBody>
                  <a:tcPr marL="18288" marR="18288" marT="18011" marB="18011"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1"/>
                    </a:solidFill>
                  </a:tcPr>
                </a:tc>
                <a:tc hMerge="1">
                  <a:txBody>
                    <a:bodyPr/>
                    <a:lstStyle/>
                    <a:p>
                      <a:endParaRPr lang="en-US"/>
                    </a:p>
                  </a:txBody>
                  <a:tcPr>
                    <a:lnL w="12700" cap="flat" cmpd="sng" algn="ctr">
                      <a:solidFill>
                        <a:schemeClr val="bg1"/>
                      </a:solidFill>
                      <a:prstDash val="solid"/>
                      <a:round/>
                      <a:headEnd type="none" w="med" len="med"/>
                      <a:tailEnd type="none" w="med" len="med"/>
                    </a:lnL>
                  </a:tcPr>
                </a:tc>
                <a:tc hMerge="1">
                  <a:txBody>
                    <a:bodyPr/>
                    <a:lstStyle/>
                    <a:p>
                      <a:endParaRPr lang="en-US"/>
                    </a:p>
                  </a:txBody>
                  <a:tcPr/>
                </a:tc>
                <a:tc hMerge="1">
                  <a:txBody>
                    <a:bodyPr/>
                    <a:lstStyle/>
                    <a:p>
                      <a:endParaRPr lang="en-US"/>
                    </a:p>
                  </a:txBody>
                  <a:tcPr/>
                </a:tc>
                <a:tc gridSpan="2">
                  <a:txBody>
                    <a:bodyPr/>
                    <a:lstStyle/>
                    <a:p>
                      <a:pPr marL="0" marR="0" lvl="0" indent="0" algn="ctr" defTabSz="914400" rtl="0" eaLnBrk="0" fontAlgn="base" latinLnBrk="0" hangingPunct="0">
                        <a:lnSpc>
                          <a:spcPct val="90000"/>
                        </a:lnSpc>
                        <a:spcBef>
                          <a:spcPct val="90000"/>
                        </a:spcBef>
                        <a:spcAft>
                          <a:spcPts val="200"/>
                        </a:spcAft>
                        <a:buClrTx/>
                        <a:buSzTx/>
                        <a:buFontTx/>
                        <a:buNone/>
                        <a:tabLst/>
                        <a:defRPr/>
                      </a:pPr>
                      <a:r>
                        <a:rPr kumimoji="0" lang="en-US" sz="900" b="1" i="0" u="none" strike="noStrike" cap="none" normalizeH="0" baseline="0">
                          <a:ln>
                            <a:noFill/>
                          </a:ln>
                          <a:solidFill>
                            <a:schemeClr val="bg1"/>
                          </a:solidFill>
                          <a:effectLst/>
                          <a:latin typeface="+mn-lt"/>
                          <a:ea typeface="MS PGothic"/>
                          <a:cs typeface="Arial"/>
                        </a:rPr>
                        <a:t>2028</a:t>
                      </a:r>
                    </a:p>
                  </a:txBody>
                  <a:tcPr marL="18288" marR="18288" marT="18011" marB="18011" anchor="ctr" horzOverflow="overflow">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1"/>
                    </a:solidFill>
                  </a:tcPr>
                </a:tc>
                <a:tc hMerge="1">
                  <a:txBody>
                    <a:bodyPr/>
                    <a:lstStyle/>
                    <a:p>
                      <a:endParaRPr lang="en-US"/>
                    </a:p>
                  </a:txBody>
                  <a:tcPr/>
                </a:tc>
                <a:extLst>
                  <a:ext uri="{0D108BD9-81ED-4DB2-BD59-A6C34878D82A}">
                    <a16:rowId xmlns:a16="http://schemas.microsoft.com/office/drawing/2014/main" val="10001"/>
                  </a:ext>
                </a:extLst>
              </a:tr>
              <a:tr h="378337">
                <a:tc>
                  <a:txBody>
                    <a:bodyPr/>
                    <a:lstStyle/>
                    <a:p>
                      <a:endParaRPr lang="en-US"/>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0" fontAlgn="base" latinLnBrk="0" hangingPunct="0">
                        <a:lnSpc>
                          <a:spcPct val="90000"/>
                        </a:lnSpc>
                        <a:spcBef>
                          <a:spcPct val="90000"/>
                        </a:spcBef>
                        <a:spcAft>
                          <a:spcPts val="200"/>
                        </a:spcAft>
                        <a:buClrTx/>
                        <a:buSzTx/>
                        <a:buFontTx/>
                        <a:buNone/>
                        <a:tabLst/>
                        <a:defRPr/>
                      </a:pPr>
                      <a:r>
                        <a:rPr kumimoji="0" lang="en-US" sz="900" b="1" i="0" u="none" strike="noStrike" cap="none" normalizeH="0" baseline="0">
                          <a:ln>
                            <a:noFill/>
                          </a:ln>
                          <a:solidFill>
                            <a:schemeClr val="bg1"/>
                          </a:solidFill>
                          <a:effectLst/>
                          <a:latin typeface="+mn-lt"/>
                          <a:ea typeface="MS PGothic"/>
                          <a:cs typeface="Arial"/>
                        </a:rPr>
                        <a:t>Q1</a:t>
                      </a:r>
                    </a:p>
                  </a:txBody>
                  <a:tcPr marL="18288" marR="18288" marT="18011" marB="18011" anchor="ctr" horzOverflow="overflow">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tc>
                  <a:txBody>
                    <a:bodyPr/>
                    <a:lstStyle/>
                    <a:p>
                      <a:pPr marL="0" marR="0" lvl="0" indent="0" algn="ctr" defTabSz="914400" rtl="0" eaLnBrk="0" fontAlgn="base" latinLnBrk="0" hangingPunct="0">
                        <a:lnSpc>
                          <a:spcPct val="90000"/>
                        </a:lnSpc>
                        <a:spcBef>
                          <a:spcPct val="90000"/>
                        </a:spcBef>
                        <a:spcAft>
                          <a:spcPts val="200"/>
                        </a:spcAft>
                        <a:buClrTx/>
                        <a:buSzTx/>
                        <a:buFontTx/>
                        <a:buNone/>
                        <a:tabLst/>
                        <a:defRPr/>
                      </a:pPr>
                      <a:r>
                        <a:rPr kumimoji="0" lang="en-US" sz="900" b="1" i="0" u="none" strike="noStrike" cap="none" normalizeH="0" baseline="0">
                          <a:ln>
                            <a:noFill/>
                          </a:ln>
                          <a:solidFill>
                            <a:schemeClr val="bg1"/>
                          </a:solidFill>
                          <a:effectLst/>
                          <a:latin typeface="+mn-lt"/>
                          <a:ea typeface="MS PGothic"/>
                          <a:cs typeface="Arial"/>
                        </a:rPr>
                        <a:t>Q2</a:t>
                      </a:r>
                    </a:p>
                  </a:txBody>
                  <a:tcPr marL="18288" marR="18288" marT="18011" marB="18011"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tc>
                  <a:txBody>
                    <a:bodyPr/>
                    <a:lstStyle/>
                    <a:p>
                      <a:pPr marL="0" marR="0" lvl="0" indent="0" algn="ctr" defTabSz="914400" rtl="0" eaLnBrk="0" fontAlgn="base" latinLnBrk="0" hangingPunct="0">
                        <a:lnSpc>
                          <a:spcPct val="90000"/>
                        </a:lnSpc>
                        <a:spcBef>
                          <a:spcPct val="90000"/>
                        </a:spcBef>
                        <a:spcAft>
                          <a:spcPts val="200"/>
                        </a:spcAft>
                        <a:buClrTx/>
                        <a:buSzTx/>
                        <a:buFontTx/>
                        <a:buNone/>
                        <a:tabLst/>
                        <a:defRPr/>
                      </a:pPr>
                      <a:r>
                        <a:rPr kumimoji="0" lang="en-US" sz="900" b="1" i="0" u="none" strike="noStrike" cap="none" normalizeH="0" baseline="0">
                          <a:ln>
                            <a:noFill/>
                          </a:ln>
                          <a:solidFill>
                            <a:schemeClr val="bg1"/>
                          </a:solidFill>
                          <a:effectLst/>
                          <a:latin typeface="+mn-lt"/>
                          <a:ea typeface="MS PGothic"/>
                          <a:cs typeface="Arial"/>
                        </a:rPr>
                        <a:t>Q3</a:t>
                      </a:r>
                    </a:p>
                  </a:txBody>
                  <a:tcPr marL="18288" marR="18288" marT="18011" marB="18011"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tc>
                  <a:txBody>
                    <a:bodyPr/>
                    <a:lstStyle/>
                    <a:p>
                      <a:pPr marL="0" marR="0" lvl="0" indent="0" algn="ctr" defTabSz="914400" rtl="0" eaLnBrk="0" fontAlgn="base" latinLnBrk="0" hangingPunct="0">
                        <a:lnSpc>
                          <a:spcPct val="90000"/>
                        </a:lnSpc>
                        <a:spcBef>
                          <a:spcPct val="90000"/>
                        </a:spcBef>
                        <a:spcAft>
                          <a:spcPts val="200"/>
                        </a:spcAft>
                        <a:buClrTx/>
                        <a:buSzTx/>
                        <a:buFontTx/>
                        <a:buNone/>
                        <a:tabLst/>
                        <a:defRPr/>
                      </a:pPr>
                      <a:r>
                        <a:rPr kumimoji="0" lang="en-US" sz="900" b="1" i="0" u="none" strike="noStrike" cap="none" normalizeH="0" baseline="0">
                          <a:ln>
                            <a:noFill/>
                          </a:ln>
                          <a:solidFill>
                            <a:schemeClr val="bg1"/>
                          </a:solidFill>
                          <a:effectLst/>
                          <a:latin typeface="+mn-lt"/>
                          <a:ea typeface="MS PGothic"/>
                          <a:cs typeface="Arial"/>
                        </a:rPr>
                        <a:t>Q4</a:t>
                      </a:r>
                    </a:p>
                  </a:txBody>
                  <a:tcPr marL="18288" marR="18288" marT="18011" marB="18011"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tc>
                  <a:txBody>
                    <a:bodyPr/>
                    <a:lstStyle/>
                    <a:p>
                      <a:pPr marL="0" marR="0" lvl="0" indent="0" algn="ctr" defTabSz="914400" rtl="0" eaLnBrk="0" fontAlgn="base" latinLnBrk="0" hangingPunct="0">
                        <a:lnSpc>
                          <a:spcPct val="90000"/>
                        </a:lnSpc>
                        <a:spcBef>
                          <a:spcPct val="90000"/>
                        </a:spcBef>
                        <a:spcAft>
                          <a:spcPts val="200"/>
                        </a:spcAft>
                        <a:buClrTx/>
                        <a:buSzTx/>
                        <a:buFontTx/>
                        <a:buNone/>
                        <a:tabLst/>
                        <a:defRPr/>
                      </a:pPr>
                      <a:r>
                        <a:rPr kumimoji="0" lang="en-US" sz="900" b="1" i="0" u="none" strike="noStrike" cap="none" normalizeH="0" baseline="0">
                          <a:ln>
                            <a:noFill/>
                          </a:ln>
                          <a:solidFill>
                            <a:schemeClr val="bg1"/>
                          </a:solidFill>
                          <a:effectLst/>
                          <a:latin typeface="+mn-lt"/>
                          <a:ea typeface="MS PGothic"/>
                          <a:cs typeface="Arial"/>
                        </a:rPr>
                        <a:t>Q1</a:t>
                      </a:r>
                    </a:p>
                  </a:txBody>
                  <a:tcPr marL="18288" marR="18288" marT="18011" marB="18011"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tc>
                  <a:txBody>
                    <a:bodyPr/>
                    <a:lstStyle/>
                    <a:p>
                      <a:pPr marL="0" marR="0" lvl="0" indent="0" algn="ctr" defTabSz="914400" rtl="0" eaLnBrk="0" fontAlgn="base" latinLnBrk="0" hangingPunct="0">
                        <a:lnSpc>
                          <a:spcPct val="90000"/>
                        </a:lnSpc>
                        <a:spcBef>
                          <a:spcPct val="90000"/>
                        </a:spcBef>
                        <a:spcAft>
                          <a:spcPts val="200"/>
                        </a:spcAft>
                        <a:buClrTx/>
                        <a:buSzTx/>
                        <a:buFontTx/>
                        <a:buNone/>
                        <a:tabLst/>
                        <a:defRPr/>
                      </a:pPr>
                      <a:r>
                        <a:rPr kumimoji="0" lang="en-US" sz="900" b="1" i="0" u="none" strike="noStrike" cap="none" normalizeH="0" baseline="0">
                          <a:ln>
                            <a:noFill/>
                          </a:ln>
                          <a:solidFill>
                            <a:schemeClr val="bg1"/>
                          </a:solidFill>
                          <a:effectLst/>
                          <a:latin typeface="+mn-lt"/>
                          <a:ea typeface="MS PGothic"/>
                          <a:cs typeface="Arial"/>
                        </a:rPr>
                        <a:t>Q2</a:t>
                      </a:r>
                    </a:p>
                  </a:txBody>
                  <a:tcPr marL="18288" marR="18288" marT="18011" marB="18011"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tc>
                  <a:txBody>
                    <a:bodyPr/>
                    <a:lstStyle/>
                    <a:p>
                      <a:pPr marL="0" marR="0" lvl="0" indent="0" algn="ctr" defTabSz="914400" rtl="0" eaLnBrk="0" fontAlgn="base" latinLnBrk="0" hangingPunct="0">
                        <a:lnSpc>
                          <a:spcPct val="90000"/>
                        </a:lnSpc>
                        <a:spcBef>
                          <a:spcPct val="90000"/>
                        </a:spcBef>
                        <a:spcAft>
                          <a:spcPts val="200"/>
                        </a:spcAft>
                        <a:buClrTx/>
                        <a:buSzTx/>
                        <a:buFontTx/>
                        <a:buNone/>
                        <a:tabLst/>
                        <a:defRPr/>
                      </a:pPr>
                      <a:r>
                        <a:rPr kumimoji="0" lang="en-US" sz="900" b="1" i="0" u="none" strike="noStrike" cap="none" normalizeH="0" baseline="0">
                          <a:ln>
                            <a:noFill/>
                          </a:ln>
                          <a:solidFill>
                            <a:schemeClr val="bg1"/>
                          </a:solidFill>
                          <a:effectLst/>
                          <a:latin typeface="+mn-lt"/>
                          <a:ea typeface="MS PGothic"/>
                          <a:cs typeface="Arial"/>
                        </a:rPr>
                        <a:t>Q3</a:t>
                      </a:r>
                    </a:p>
                  </a:txBody>
                  <a:tcPr marL="18288" marR="18288" marT="18011" marB="18011"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tc>
                  <a:txBody>
                    <a:bodyPr/>
                    <a:lstStyle/>
                    <a:p>
                      <a:pPr marL="0" marR="0" lvl="0" indent="0" algn="ctr" defTabSz="914400" rtl="0" eaLnBrk="0" fontAlgn="base" latinLnBrk="0" hangingPunct="0">
                        <a:lnSpc>
                          <a:spcPct val="90000"/>
                        </a:lnSpc>
                        <a:spcBef>
                          <a:spcPct val="90000"/>
                        </a:spcBef>
                        <a:spcAft>
                          <a:spcPts val="200"/>
                        </a:spcAft>
                        <a:buClrTx/>
                        <a:buSzTx/>
                        <a:buFontTx/>
                        <a:buNone/>
                        <a:tabLst/>
                        <a:defRPr/>
                      </a:pPr>
                      <a:r>
                        <a:rPr kumimoji="0" lang="en-US" sz="900" b="1" i="0" u="none" strike="noStrike" cap="none" normalizeH="0" baseline="0">
                          <a:ln>
                            <a:noFill/>
                          </a:ln>
                          <a:solidFill>
                            <a:schemeClr val="bg1"/>
                          </a:solidFill>
                          <a:effectLst/>
                          <a:latin typeface="+mn-lt"/>
                          <a:ea typeface="MS PGothic"/>
                          <a:cs typeface="Arial"/>
                        </a:rPr>
                        <a:t>Q4</a:t>
                      </a:r>
                    </a:p>
                  </a:txBody>
                  <a:tcPr marL="18288" marR="18288" marT="18011" marB="18011"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tc>
                  <a:txBody>
                    <a:bodyPr/>
                    <a:lstStyle/>
                    <a:p>
                      <a:pPr marL="0" marR="0" lvl="0" indent="0" algn="ctr" defTabSz="914400" rtl="0" eaLnBrk="0" fontAlgn="base" latinLnBrk="0" hangingPunct="0">
                        <a:lnSpc>
                          <a:spcPct val="90000"/>
                        </a:lnSpc>
                        <a:spcBef>
                          <a:spcPct val="90000"/>
                        </a:spcBef>
                        <a:spcAft>
                          <a:spcPts val="200"/>
                        </a:spcAft>
                        <a:buClrTx/>
                        <a:buSzTx/>
                        <a:buFontTx/>
                        <a:buNone/>
                        <a:tabLst/>
                        <a:defRPr/>
                      </a:pPr>
                      <a:r>
                        <a:rPr kumimoji="0" lang="en-US" sz="900" b="1" i="0" u="none" strike="noStrike" cap="none" normalizeH="0" baseline="0">
                          <a:ln>
                            <a:noFill/>
                          </a:ln>
                          <a:solidFill>
                            <a:schemeClr val="bg1"/>
                          </a:solidFill>
                          <a:effectLst/>
                          <a:latin typeface="+mn-lt"/>
                          <a:ea typeface="MS PGothic"/>
                          <a:cs typeface="Arial"/>
                        </a:rPr>
                        <a:t>Q1</a:t>
                      </a:r>
                    </a:p>
                  </a:txBody>
                  <a:tcPr marL="18288" marR="18288" marT="18011" marB="18011"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tc>
                  <a:txBody>
                    <a:bodyPr/>
                    <a:lstStyle/>
                    <a:p>
                      <a:pPr marL="0" marR="0" lvl="0" indent="0" algn="ctr" defTabSz="914400" rtl="0" eaLnBrk="0" fontAlgn="base" latinLnBrk="0" hangingPunct="0">
                        <a:lnSpc>
                          <a:spcPct val="90000"/>
                        </a:lnSpc>
                        <a:spcBef>
                          <a:spcPct val="90000"/>
                        </a:spcBef>
                        <a:spcAft>
                          <a:spcPts val="200"/>
                        </a:spcAft>
                        <a:buClrTx/>
                        <a:buSzTx/>
                        <a:buFontTx/>
                        <a:buNone/>
                        <a:tabLst/>
                        <a:defRPr/>
                      </a:pPr>
                      <a:r>
                        <a:rPr kumimoji="0" lang="en-US" sz="900" b="1" i="0" u="none" strike="noStrike" cap="none" normalizeH="0" baseline="0">
                          <a:ln>
                            <a:noFill/>
                          </a:ln>
                          <a:solidFill>
                            <a:schemeClr val="bg1"/>
                          </a:solidFill>
                          <a:effectLst/>
                          <a:latin typeface="+mn-lt"/>
                          <a:ea typeface="MS PGothic"/>
                          <a:cs typeface="Arial"/>
                        </a:rPr>
                        <a:t>Q2</a:t>
                      </a:r>
                    </a:p>
                  </a:txBody>
                  <a:tcPr marL="18288" marR="18288" marT="18011" marB="18011" anchor="ctr" horzOverflow="overflow">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3234595746"/>
                  </a:ext>
                </a:extLst>
              </a:tr>
              <a:tr h="480708">
                <a:tc>
                  <a:txBody>
                    <a:bodyPr/>
                    <a:lstStyle/>
                    <a:p>
                      <a:pPr marL="0" marR="0" algn="r">
                        <a:buNone/>
                      </a:pPr>
                      <a:r>
                        <a:rPr lang="en-US" sz="1050" b="1">
                          <a:solidFill>
                            <a:schemeClr val="bg1"/>
                          </a:solidFill>
                          <a:effectLst/>
                        </a:rPr>
                        <a:t>Billing Files</a:t>
                      </a:r>
                      <a:endParaRPr lang="en-US" sz="1100" b="1">
                        <a:solidFill>
                          <a:schemeClr val="bg1"/>
                        </a:solidFill>
                        <a:effectLst/>
                        <a:latin typeface="Aptos" panose="020B0004020202020204" pitchFamily="34" charset="0"/>
                        <a:ea typeface="Aptos" panose="020B0004020202020204" pitchFamily="34" charset="0"/>
                        <a:cs typeface="Aptos" panose="020B0004020202020204" pitchFamily="34" charset="0"/>
                      </a:endParaRPr>
                    </a:p>
                  </a:txBody>
                  <a:tcPr marL="68580" marR="68580" marT="9525" marB="9525" anchor="ctr">
                    <a:lnL w="12700" cap="flat" cmpd="sng" algn="ctr">
                      <a:solidFill>
                        <a:schemeClr val="tx1"/>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a:noFill/>
                    </a:lnTlToBr>
                    <a:lnBlToTr>
                      <a:noFill/>
                    </a:lnBlToTr>
                    <a:solidFill>
                      <a:schemeClr val="accent3"/>
                    </a:solidFill>
                  </a:tcPr>
                </a:tc>
                <a:tc gridSpan="4">
                  <a:txBody>
                    <a:bodyPr/>
                    <a:lstStyle/>
                    <a:p>
                      <a:pPr marL="0" marR="0" lvl="0" indent="0" algn="ctr" defTabSz="914400" rtl="0" eaLnBrk="0" fontAlgn="base" latinLnBrk="0" hangingPunct="0">
                        <a:lnSpc>
                          <a:spcPct val="90000"/>
                        </a:lnSpc>
                        <a:spcBef>
                          <a:spcPts val="400"/>
                        </a:spcBef>
                        <a:spcAft>
                          <a:spcPts val="0"/>
                        </a:spcAft>
                        <a:buClrTx/>
                        <a:buSzTx/>
                        <a:buFontTx/>
                        <a:buNone/>
                        <a:tabLst/>
                      </a:pPr>
                      <a:endParaRPr kumimoji="0" lang="en-US" sz="1100" b="0" i="0" u="none" strike="noStrike" cap="none" normalizeH="0" baseline="0">
                        <a:ln>
                          <a:noFill/>
                        </a:ln>
                        <a:solidFill>
                          <a:schemeClr val="accent1"/>
                        </a:solidFill>
                        <a:effectLst/>
                        <a:latin typeface="+mn-lt"/>
                        <a:ea typeface="MS PGothic"/>
                        <a:cs typeface="Tahoma" pitchFamily="34" charset="0"/>
                      </a:endParaRPr>
                    </a:p>
                  </a:txBody>
                  <a:tcPr marL="18288" marR="18288" marT="27453" marB="27453" anchor="ctr" horzOverflow="overflow">
                    <a:lnL w="1270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marL="0" marR="0" lvl="0" indent="0" algn="ctr" defTabSz="914400" rtl="0" eaLnBrk="0" fontAlgn="base" latinLnBrk="0" hangingPunct="0">
                        <a:lnSpc>
                          <a:spcPct val="90000"/>
                        </a:lnSpc>
                        <a:spcBef>
                          <a:spcPts val="400"/>
                        </a:spcBef>
                        <a:spcAft>
                          <a:spcPts val="0"/>
                        </a:spcAft>
                        <a:buClrTx/>
                        <a:buSzTx/>
                        <a:buFontTx/>
                        <a:buNone/>
                        <a:tabLst/>
                      </a:pPr>
                      <a:endParaRPr kumimoji="0" lang="en-US" sz="1100" b="0" i="0" u="none" strike="noStrike" cap="none" normalizeH="0" baseline="0">
                        <a:ln>
                          <a:noFill/>
                        </a:ln>
                        <a:solidFill>
                          <a:schemeClr val="accent1"/>
                        </a:solidFill>
                        <a:effectLst/>
                        <a:latin typeface="+mn-lt"/>
                        <a:ea typeface="MS PGothic"/>
                        <a:cs typeface="Tahoma" pitchFamily="34" charset="0"/>
                      </a:endParaRPr>
                    </a:p>
                  </a:txBody>
                  <a:tcPr marL="18288" marR="18288" marT="27453" marB="27453" anchor="ctr" horzOverflow="overflow">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solidFill>
                      <a:schemeClr val="bg1"/>
                    </a:solidFill>
                  </a:tcPr>
                </a:tc>
                <a:tc hMerge="1">
                  <a:txBody>
                    <a:bodyPr/>
                    <a:lstStyle/>
                    <a:p>
                      <a:endParaRPr lang="en-US"/>
                    </a:p>
                  </a:txBody>
                  <a:tcPr>
                    <a:lnL w="6350" cap="flat" cmpd="sng" algn="ctr">
                      <a:solidFill>
                        <a:schemeClr val="bg1">
                          <a:lumMod val="85000"/>
                        </a:schemeClr>
                      </a:solidFill>
                      <a:prstDash val="solid"/>
                      <a:round/>
                      <a:headEnd type="none" w="med" len="med"/>
                      <a:tailEnd type="none" w="med" len="med"/>
                    </a:lnL>
                  </a:tcPr>
                </a:tc>
                <a:tc hMerge="1">
                  <a:txBody>
                    <a:bodyPr/>
                    <a:lstStyle/>
                    <a:p>
                      <a:endParaRPr lang="en-US"/>
                    </a:p>
                  </a:txBody>
                  <a:tcPr/>
                </a:tc>
                <a:tc hMerge="1">
                  <a:txBody>
                    <a:bodyPr/>
                    <a:lstStyle/>
                    <a:p>
                      <a:endParaRPr lang="en-US"/>
                    </a:p>
                  </a:txBody>
                  <a:tcPr/>
                </a:tc>
                <a:tc gridSpan="2">
                  <a:txBody>
                    <a:bodyPr/>
                    <a:lstStyle/>
                    <a:p>
                      <a:pPr marL="0" marR="0" lvl="0" indent="0" algn="ctr" defTabSz="914400" rtl="0" eaLnBrk="0" fontAlgn="base" latinLnBrk="0" hangingPunct="0">
                        <a:lnSpc>
                          <a:spcPct val="90000"/>
                        </a:lnSpc>
                        <a:spcBef>
                          <a:spcPts val="400"/>
                        </a:spcBef>
                        <a:spcAft>
                          <a:spcPts val="0"/>
                        </a:spcAft>
                        <a:buClrTx/>
                        <a:buSzTx/>
                        <a:buFontTx/>
                        <a:buNone/>
                        <a:tabLst/>
                      </a:pPr>
                      <a:endParaRPr kumimoji="0" lang="en-US" sz="1100" b="0" i="0" u="none" strike="noStrike" cap="none" normalizeH="0" baseline="0">
                        <a:ln>
                          <a:noFill/>
                        </a:ln>
                        <a:solidFill>
                          <a:schemeClr val="accent1"/>
                        </a:solidFill>
                        <a:effectLst/>
                        <a:latin typeface="+mn-lt"/>
                        <a:ea typeface="MS PGothic"/>
                        <a:cs typeface="Tahoma" pitchFamily="34" charset="0"/>
                      </a:endParaRPr>
                    </a:p>
                  </a:txBody>
                  <a:tcPr marL="18288" marR="18288" marT="27453" marB="27453" anchor="ctr" horzOverflow="overflow">
                    <a:lnL w="6350" cap="flat" cmpd="sng" algn="ctr">
                      <a:solidFill>
                        <a:schemeClr val="bg1">
                          <a:lumMod val="8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solidFill>
                      <a:schemeClr val="bg1"/>
                    </a:solidFill>
                  </a:tcPr>
                </a:tc>
                <a:tc hMerge="1">
                  <a:txBody>
                    <a:bodyPr/>
                    <a:lstStyle/>
                    <a:p>
                      <a:endParaRPr lang="en-US"/>
                    </a:p>
                  </a:txBody>
                  <a:tcPr/>
                </a:tc>
                <a:extLst>
                  <a:ext uri="{0D108BD9-81ED-4DB2-BD59-A6C34878D82A}">
                    <a16:rowId xmlns:a16="http://schemas.microsoft.com/office/drawing/2014/main" val="3555079850"/>
                  </a:ext>
                </a:extLst>
              </a:tr>
              <a:tr h="480708">
                <a:tc>
                  <a:txBody>
                    <a:bodyPr/>
                    <a:lstStyle/>
                    <a:p>
                      <a:pPr marL="0" marR="0" algn="r">
                        <a:buNone/>
                      </a:pPr>
                      <a:r>
                        <a:rPr lang="en-US" sz="1050" b="1">
                          <a:solidFill>
                            <a:schemeClr val="bg1"/>
                          </a:solidFill>
                          <a:effectLst/>
                        </a:rPr>
                        <a:t>Eligibility Files</a:t>
                      </a:r>
                      <a:endParaRPr lang="en-US" sz="1100" b="1">
                        <a:solidFill>
                          <a:schemeClr val="bg1"/>
                        </a:solidFill>
                        <a:effectLst/>
                        <a:latin typeface="Aptos" panose="020B0004020202020204" pitchFamily="34" charset="0"/>
                        <a:ea typeface="Aptos" panose="020B0004020202020204" pitchFamily="34" charset="0"/>
                        <a:cs typeface="Aptos" panose="020B0004020202020204" pitchFamily="34" charset="0"/>
                      </a:endParaRPr>
                    </a:p>
                  </a:txBody>
                  <a:tcPr marL="68580" marR="68580" marT="9525" marB="9525" anchor="ctr">
                    <a:lnL w="12700" cap="flat" cmpd="sng" algn="ctr">
                      <a:solidFill>
                        <a:schemeClr val="tx1"/>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a:noFill/>
                    </a:lnTlToBr>
                    <a:lnBlToTr>
                      <a:noFill/>
                    </a:lnBlToTr>
                    <a:solidFill>
                      <a:schemeClr val="accent3"/>
                    </a:solidFill>
                  </a:tcPr>
                </a:tc>
                <a:tc gridSpan="4">
                  <a:txBody>
                    <a:bodyPr/>
                    <a:lstStyle/>
                    <a:p>
                      <a:pPr marL="0" marR="0" lvl="0" indent="0" algn="ctr" defTabSz="914400" rtl="0" eaLnBrk="0" fontAlgn="base" latinLnBrk="0" hangingPunct="0">
                        <a:lnSpc>
                          <a:spcPct val="90000"/>
                        </a:lnSpc>
                        <a:spcBef>
                          <a:spcPts val="400"/>
                        </a:spcBef>
                        <a:spcAft>
                          <a:spcPts val="0"/>
                        </a:spcAft>
                        <a:buClrTx/>
                        <a:buSzTx/>
                        <a:buFontTx/>
                        <a:buNone/>
                        <a:tabLst/>
                      </a:pPr>
                      <a:endParaRPr kumimoji="0" lang="en-US" sz="1100" b="0" i="0" u="none" strike="noStrike" cap="none" normalizeH="0" baseline="0">
                        <a:ln>
                          <a:noFill/>
                        </a:ln>
                        <a:solidFill>
                          <a:schemeClr val="accent1"/>
                        </a:solidFill>
                        <a:effectLst/>
                        <a:latin typeface="+mn-lt"/>
                        <a:ea typeface="MS PGothic"/>
                        <a:cs typeface="Tahoma" pitchFamily="34" charset="0"/>
                      </a:endParaRPr>
                    </a:p>
                  </a:txBody>
                  <a:tcPr marL="18288" marR="18288" marT="27453" marB="27453" anchor="ctr" horzOverflow="overflow">
                    <a:lnL w="1270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marL="0" marR="0" lvl="0" indent="0" algn="ctr" defTabSz="914400" rtl="0" eaLnBrk="0" fontAlgn="base" latinLnBrk="0" hangingPunct="0">
                        <a:lnSpc>
                          <a:spcPct val="90000"/>
                        </a:lnSpc>
                        <a:spcBef>
                          <a:spcPts val="400"/>
                        </a:spcBef>
                        <a:spcAft>
                          <a:spcPts val="0"/>
                        </a:spcAft>
                        <a:buClrTx/>
                        <a:buSzTx/>
                        <a:buFontTx/>
                        <a:buNone/>
                        <a:tabLst/>
                      </a:pPr>
                      <a:endParaRPr kumimoji="0" lang="en-US" sz="1100" b="0" i="0" u="none" strike="noStrike" cap="none" normalizeH="0" baseline="0">
                        <a:ln>
                          <a:noFill/>
                        </a:ln>
                        <a:solidFill>
                          <a:schemeClr val="accent1"/>
                        </a:solidFill>
                        <a:effectLst/>
                        <a:latin typeface="+mn-lt"/>
                        <a:ea typeface="MS PGothic"/>
                        <a:cs typeface="Tahoma" pitchFamily="34" charset="0"/>
                      </a:endParaRPr>
                    </a:p>
                  </a:txBody>
                  <a:tcPr marL="18288" marR="18288" marT="27453" marB="27453" anchor="ctr" horzOverflow="overflow">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solidFill>
                      <a:schemeClr val="bg1"/>
                    </a:solidFill>
                  </a:tcPr>
                </a:tc>
                <a:tc hMerge="1">
                  <a:txBody>
                    <a:bodyPr/>
                    <a:lstStyle/>
                    <a:p>
                      <a:endParaRPr lang="en-US"/>
                    </a:p>
                  </a:txBody>
                  <a:tcPr>
                    <a:lnL w="6350" cap="flat" cmpd="sng" algn="ctr">
                      <a:solidFill>
                        <a:schemeClr val="bg1">
                          <a:lumMod val="85000"/>
                        </a:schemeClr>
                      </a:solidFill>
                      <a:prstDash val="solid"/>
                      <a:round/>
                      <a:headEnd type="none" w="med" len="med"/>
                      <a:tailEnd type="none" w="med" len="med"/>
                    </a:lnL>
                  </a:tcPr>
                </a:tc>
                <a:tc hMerge="1">
                  <a:txBody>
                    <a:bodyPr/>
                    <a:lstStyle/>
                    <a:p>
                      <a:endParaRPr lang="en-US"/>
                    </a:p>
                  </a:txBody>
                  <a:tcPr/>
                </a:tc>
                <a:tc hMerge="1">
                  <a:txBody>
                    <a:bodyPr/>
                    <a:lstStyle/>
                    <a:p>
                      <a:endParaRPr lang="en-US"/>
                    </a:p>
                  </a:txBody>
                  <a:tcPr/>
                </a:tc>
                <a:tc gridSpan="2">
                  <a:txBody>
                    <a:bodyPr/>
                    <a:lstStyle/>
                    <a:p>
                      <a:pPr marL="0" marR="0" lvl="0" indent="0" algn="ctr" defTabSz="914400" rtl="0" eaLnBrk="0" fontAlgn="base" latinLnBrk="0" hangingPunct="0">
                        <a:lnSpc>
                          <a:spcPct val="90000"/>
                        </a:lnSpc>
                        <a:spcBef>
                          <a:spcPts val="400"/>
                        </a:spcBef>
                        <a:spcAft>
                          <a:spcPts val="0"/>
                        </a:spcAft>
                        <a:buClrTx/>
                        <a:buSzTx/>
                        <a:buFontTx/>
                        <a:buNone/>
                        <a:tabLst/>
                      </a:pPr>
                      <a:endParaRPr kumimoji="0" lang="en-US" sz="1100" b="0" i="0" u="none" strike="noStrike" cap="none" normalizeH="0" baseline="0">
                        <a:ln>
                          <a:noFill/>
                        </a:ln>
                        <a:solidFill>
                          <a:schemeClr val="accent1"/>
                        </a:solidFill>
                        <a:effectLst/>
                        <a:latin typeface="+mn-lt"/>
                        <a:ea typeface="MS PGothic"/>
                        <a:cs typeface="Tahoma" pitchFamily="34" charset="0"/>
                      </a:endParaRPr>
                    </a:p>
                  </a:txBody>
                  <a:tcPr marL="18288" marR="18288" marT="27453" marB="27453" anchor="ctr" horzOverflow="overflow">
                    <a:lnL w="6350" cap="flat" cmpd="sng" algn="ctr">
                      <a:solidFill>
                        <a:schemeClr val="bg1">
                          <a:lumMod val="8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solidFill>
                      <a:schemeClr val="bg1"/>
                    </a:solidFill>
                  </a:tcPr>
                </a:tc>
                <a:tc hMerge="1">
                  <a:txBody>
                    <a:bodyPr/>
                    <a:lstStyle/>
                    <a:p>
                      <a:endParaRPr lang="en-US"/>
                    </a:p>
                  </a:txBody>
                  <a:tcPr/>
                </a:tc>
                <a:extLst>
                  <a:ext uri="{0D108BD9-81ED-4DB2-BD59-A6C34878D82A}">
                    <a16:rowId xmlns:a16="http://schemas.microsoft.com/office/drawing/2014/main" val="2293977845"/>
                  </a:ext>
                </a:extLst>
              </a:tr>
              <a:tr h="480708">
                <a:tc>
                  <a:txBody>
                    <a:bodyPr/>
                    <a:lstStyle/>
                    <a:p>
                      <a:pPr marL="0" marR="0" algn="r">
                        <a:buNone/>
                      </a:pPr>
                      <a:r>
                        <a:rPr lang="en-US" sz="1050" b="1">
                          <a:solidFill>
                            <a:schemeClr val="bg1"/>
                          </a:solidFill>
                          <a:effectLst/>
                        </a:rPr>
                        <a:t>Benefits</a:t>
                      </a:r>
                      <a:endParaRPr lang="en-US" sz="1100" b="1">
                        <a:solidFill>
                          <a:schemeClr val="bg1"/>
                        </a:solidFill>
                        <a:effectLst/>
                        <a:latin typeface="Aptos" panose="020B0004020202020204" pitchFamily="34" charset="0"/>
                        <a:ea typeface="Aptos" panose="020B0004020202020204" pitchFamily="34" charset="0"/>
                        <a:cs typeface="Aptos" panose="020B0004020202020204" pitchFamily="34" charset="0"/>
                      </a:endParaRPr>
                    </a:p>
                  </a:txBody>
                  <a:tcPr marL="68580" marR="68580" marT="9525" marB="9525" anchor="ctr">
                    <a:lnL w="12700" cap="flat" cmpd="sng" algn="ctr">
                      <a:solidFill>
                        <a:schemeClr val="tx1"/>
                      </a:solidFill>
                      <a:prstDash val="solid"/>
                      <a:round/>
                      <a:headEnd type="none" w="med" len="med"/>
                      <a:tailEnd type="none" w="med" len="med"/>
                    </a:lnL>
                    <a:lnR w="12700">
                      <a:solidFill>
                        <a:schemeClr val="bg1">
                          <a:lumMod val="85000"/>
                        </a:schemeClr>
                      </a:solidFill>
                    </a:lnR>
                    <a:lnT w="12700">
                      <a:solidFill>
                        <a:schemeClr val="bg1">
                          <a:lumMod val="85000"/>
                        </a:schemeClr>
                      </a:solidFill>
                    </a:lnT>
                    <a:lnB w="12700" cap="flat" cmpd="sng" algn="ctr">
                      <a:solidFill>
                        <a:schemeClr val="bg1">
                          <a:lumMod val="85000"/>
                        </a:schemeClr>
                      </a:solidFill>
                      <a:prstDash val="solid"/>
                      <a:round/>
                      <a:headEnd type="none" w="med" len="med"/>
                      <a:tailEnd type="none" w="med" len="med"/>
                    </a:lnB>
                    <a:lnTlToBr w="0">
                      <a:noFill/>
                    </a:lnTlToBr>
                    <a:lnBlToTr w="0">
                      <a:noFill/>
                    </a:lnBlToTr>
                    <a:solidFill>
                      <a:schemeClr val="accent3"/>
                    </a:solidFill>
                  </a:tcPr>
                </a:tc>
                <a:tc gridSpan="4">
                  <a:txBody>
                    <a:bodyPr/>
                    <a:lstStyle/>
                    <a:p>
                      <a:pPr marL="0" lvl="0" indent="0" algn="ctr" defTabSz="914400">
                        <a:lnSpc>
                          <a:spcPct val="90000"/>
                        </a:lnSpc>
                        <a:spcBef>
                          <a:spcPts val="400"/>
                        </a:spcBef>
                        <a:spcAft>
                          <a:spcPts val="0"/>
                        </a:spcAft>
                        <a:buNone/>
                        <a:tabLst/>
                      </a:pPr>
                      <a:endParaRPr kumimoji="0" lang="en-US" sz="1100" b="0" i="0" u="none" strike="noStrike" cap="none" normalizeH="0" baseline="0">
                        <a:ln>
                          <a:noFill/>
                        </a:ln>
                        <a:solidFill>
                          <a:schemeClr val="accent1"/>
                        </a:solidFill>
                        <a:effectLst/>
                        <a:latin typeface="+mn-lt"/>
                        <a:ea typeface="MS PGothic"/>
                        <a:cs typeface="Tahoma"/>
                      </a:endParaRPr>
                    </a:p>
                  </a:txBody>
                  <a:tcPr marL="18288" marR="18288" marT="27453" marB="27453" anchor="ctr">
                    <a:lnL w="12700" cap="flat" cmpd="sng" algn="ctr">
                      <a:solidFill>
                        <a:schemeClr val="bg1">
                          <a:lumMod val="85000"/>
                        </a:schemeClr>
                      </a:solidFill>
                      <a:prstDash val="solid"/>
                      <a:round/>
                      <a:headEnd type="none" w="med" len="med"/>
                      <a:tailEnd type="none" w="med" len="med"/>
                    </a:lnL>
                    <a:lnR w="6350">
                      <a:solidFill>
                        <a:schemeClr val="bg1">
                          <a:lumMod val="85000"/>
                        </a:schemeClr>
                      </a:solid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0">
                      <a:noFill/>
                    </a:lnTlToBr>
                    <a:lnBlToTr w="0">
                      <a:noFill/>
                    </a:lnBlToTr>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marL="0" lvl="0" indent="0" algn="ctr" defTabSz="914400">
                        <a:lnSpc>
                          <a:spcPct val="90000"/>
                        </a:lnSpc>
                        <a:spcBef>
                          <a:spcPts val="400"/>
                        </a:spcBef>
                        <a:spcAft>
                          <a:spcPts val="0"/>
                        </a:spcAft>
                        <a:buNone/>
                        <a:tabLst/>
                      </a:pPr>
                      <a:endParaRPr kumimoji="0" lang="en-US" sz="1100" b="0" i="0" u="none" strike="noStrike" cap="none" normalizeH="0" baseline="0">
                        <a:ln>
                          <a:noFill/>
                        </a:ln>
                        <a:solidFill>
                          <a:schemeClr val="accent1"/>
                        </a:solidFill>
                        <a:effectLst/>
                        <a:latin typeface="+mn-lt"/>
                        <a:ea typeface="MS PGothic"/>
                        <a:cs typeface="Tahoma"/>
                      </a:endParaRPr>
                    </a:p>
                  </a:txBody>
                  <a:tcPr marL="18288" marR="18288" marT="27453" marB="27453" anchor="ctr">
                    <a:lnL w="6350">
                      <a:solidFill>
                        <a:schemeClr val="bg1">
                          <a:lumMod val="85000"/>
                        </a:schemeClr>
                      </a:solidFill>
                    </a:lnL>
                    <a:lnR w="6350">
                      <a:solidFill>
                        <a:schemeClr val="bg1">
                          <a:lumMod val="85000"/>
                        </a:schemeClr>
                      </a:solidFill>
                    </a:lnR>
                    <a:lnT w="6350">
                      <a:solidFill>
                        <a:schemeClr val="bg1">
                          <a:lumMod val="85000"/>
                        </a:schemeClr>
                      </a:solidFill>
                    </a:lnT>
                    <a:lnB w="6350" cap="flat" cmpd="sng" algn="ctr">
                      <a:solidFill>
                        <a:schemeClr val="bg1">
                          <a:lumMod val="85000"/>
                        </a:schemeClr>
                      </a:solidFill>
                      <a:prstDash val="solid"/>
                      <a:round/>
                      <a:headEnd type="none" w="med" len="med"/>
                      <a:tailEnd type="none" w="med" len="med"/>
                    </a:lnB>
                    <a:lnTlToBr w="0">
                      <a:noFill/>
                    </a:lnTlToBr>
                    <a:lnBlToTr w="0">
                      <a:noFill/>
                    </a:lnBlToTr>
                    <a:solidFill>
                      <a:schemeClr val="bg1"/>
                    </a:solidFill>
                  </a:tcPr>
                </a:tc>
                <a:tc hMerge="1">
                  <a:txBody>
                    <a:bodyPr/>
                    <a:lstStyle/>
                    <a:p>
                      <a:endParaRPr lang="en-US"/>
                    </a:p>
                  </a:txBody>
                  <a:tcPr>
                    <a:lnL w="6350" cap="flat" cmpd="sng" algn="ctr">
                      <a:solidFill>
                        <a:schemeClr val="bg1">
                          <a:lumMod val="85000"/>
                        </a:schemeClr>
                      </a:solidFill>
                      <a:prstDash val="solid"/>
                      <a:round/>
                      <a:headEnd type="none" w="med" len="med"/>
                      <a:tailEnd type="none" w="med" len="med"/>
                    </a:lnL>
                  </a:tcPr>
                </a:tc>
                <a:tc hMerge="1">
                  <a:txBody>
                    <a:bodyPr/>
                    <a:lstStyle/>
                    <a:p>
                      <a:endParaRPr lang="en-US"/>
                    </a:p>
                  </a:txBody>
                  <a:tcPr/>
                </a:tc>
                <a:tc hMerge="1">
                  <a:txBody>
                    <a:bodyPr/>
                    <a:lstStyle/>
                    <a:p>
                      <a:endParaRPr lang="en-US"/>
                    </a:p>
                  </a:txBody>
                  <a:tcPr/>
                </a:tc>
                <a:tc gridSpan="2">
                  <a:txBody>
                    <a:bodyPr/>
                    <a:lstStyle/>
                    <a:p>
                      <a:pPr marL="0" lvl="0" indent="0" algn="ctr" defTabSz="914400">
                        <a:lnSpc>
                          <a:spcPct val="90000"/>
                        </a:lnSpc>
                        <a:spcBef>
                          <a:spcPts val="400"/>
                        </a:spcBef>
                        <a:spcAft>
                          <a:spcPts val="0"/>
                        </a:spcAft>
                        <a:buNone/>
                        <a:tabLst/>
                      </a:pPr>
                      <a:endParaRPr kumimoji="0" lang="en-US" sz="1100" b="0" i="0" u="none" strike="noStrike" cap="none" normalizeH="0" baseline="0">
                        <a:ln>
                          <a:noFill/>
                        </a:ln>
                        <a:solidFill>
                          <a:schemeClr val="accent1"/>
                        </a:solidFill>
                        <a:effectLst/>
                        <a:latin typeface="+mn-lt"/>
                        <a:ea typeface="MS PGothic"/>
                        <a:cs typeface="Tahoma"/>
                      </a:endParaRPr>
                    </a:p>
                  </a:txBody>
                  <a:tcPr marL="18288" marR="18288" marT="27453" marB="27453" anchor="ctr">
                    <a:lnL w="6350">
                      <a:solidFill>
                        <a:schemeClr val="bg1">
                          <a:lumMod val="85000"/>
                        </a:schemeClr>
                      </a:solidFill>
                    </a:lnL>
                    <a:lnR w="12700" cap="flat" cmpd="sng" algn="ctr">
                      <a:solidFill>
                        <a:schemeClr val="tx1"/>
                      </a:solidFill>
                      <a:prstDash val="solid"/>
                      <a:round/>
                      <a:headEnd type="none" w="med" len="med"/>
                      <a:tailEnd type="none" w="med" len="med"/>
                    </a:lnR>
                    <a:lnT w="6350">
                      <a:solidFill>
                        <a:schemeClr val="bg1">
                          <a:lumMod val="85000"/>
                        </a:schemeClr>
                      </a:solidFill>
                    </a:lnT>
                    <a:lnB w="6350" cap="flat" cmpd="sng" algn="ctr">
                      <a:solidFill>
                        <a:schemeClr val="bg1">
                          <a:lumMod val="85000"/>
                        </a:schemeClr>
                      </a:solidFill>
                      <a:prstDash val="solid"/>
                      <a:round/>
                      <a:headEnd type="none" w="med" len="med"/>
                      <a:tailEnd type="none" w="med" len="med"/>
                    </a:lnB>
                    <a:lnTlToBr w="0">
                      <a:noFill/>
                    </a:lnTlToBr>
                    <a:lnBlToTr w="0">
                      <a:noFill/>
                    </a:lnBlToTr>
                    <a:solidFill>
                      <a:schemeClr val="bg1"/>
                    </a:solidFill>
                  </a:tcPr>
                </a:tc>
                <a:tc hMerge="1">
                  <a:txBody>
                    <a:bodyPr/>
                    <a:lstStyle/>
                    <a:p>
                      <a:endParaRPr lang="en-US"/>
                    </a:p>
                  </a:txBody>
                  <a:tcPr/>
                </a:tc>
                <a:extLst>
                  <a:ext uri="{0D108BD9-81ED-4DB2-BD59-A6C34878D82A}">
                    <a16:rowId xmlns:a16="http://schemas.microsoft.com/office/drawing/2014/main" val="3296853185"/>
                  </a:ext>
                </a:extLst>
              </a:tr>
              <a:tr h="480708">
                <a:tc>
                  <a:txBody>
                    <a:bodyPr/>
                    <a:lstStyle/>
                    <a:p>
                      <a:pPr marL="0" marR="0" algn="r">
                        <a:buNone/>
                      </a:pPr>
                      <a:r>
                        <a:rPr lang="en-US" sz="1050" b="1">
                          <a:solidFill>
                            <a:schemeClr val="bg1"/>
                          </a:solidFill>
                          <a:effectLst/>
                        </a:rPr>
                        <a:t>Help Desk / Operational Support</a:t>
                      </a:r>
                      <a:endParaRPr lang="en-US" sz="1100" b="1">
                        <a:solidFill>
                          <a:schemeClr val="bg1"/>
                        </a:solidFill>
                        <a:effectLst/>
                        <a:latin typeface="Aptos" panose="020B0004020202020204" pitchFamily="34" charset="0"/>
                        <a:ea typeface="Aptos" panose="020B0004020202020204" pitchFamily="34" charset="0"/>
                        <a:cs typeface="Aptos" panose="020B0004020202020204" pitchFamily="34" charset="0"/>
                      </a:endParaRPr>
                    </a:p>
                  </a:txBody>
                  <a:tcPr marL="68580" marR="68580" marT="9525" marB="9525" anchor="ctr">
                    <a:lnL w="12700" cap="flat" cmpd="sng" algn="ctr">
                      <a:solidFill>
                        <a:schemeClr val="tx1"/>
                      </a:solidFill>
                      <a:prstDash val="solid"/>
                      <a:round/>
                      <a:headEnd type="none" w="med" len="med"/>
                      <a:tailEnd type="none" w="med" len="med"/>
                    </a:lnL>
                    <a:lnR w="12700">
                      <a:solidFill>
                        <a:schemeClr val="bg1">
                          <a:lumMod val="85000"/>
                        </a:schemeClr>
                      </a:solidFill>
                    </a:lnR>
                    <a:lnT w="12700">
                      <a:solidFill>
                        <a:schemeClr val="bg1">
                          <a:lumMod val="85000"/>
                        </a:schemeClr>
                      </a:solidFill>
                    </a:lnT>
                    <a:lnB w="12700" cap="flat" cmpd="sng" algn="ctr">
                      <a:solidFill>
                        <a:schemeClr val="bg1">
                          <a:lumMod val="85000"/>
                        </a:schemeClr>
                      </a:solidFill>
                      <a:prstDash val="solid"/>
                      <a:round/>
                      <a:headEnd type="none" w="med" len="med"/>
                      <a:tailEnd type="none" w="med" len="med"/>
                    </a:lnB>
                    <a:lnTlToBr w="0">
                      <a:noFill/>
                    </a:lnTlToBr>
                    <a:lnBlToTr w="0">
                      <a:noFill/>
                    </a:lnBlToTr>
                    <a:solidFill>
                      <a:schemeClr val="accent3"/>
                    </a:solidFill>
                  </a:tcPr>
                </a:tc>
                <a:tc gridSpan="4">
                  <a:txBody>
                    <a:bodyPr/>
                    <a:lstStyle/>
                    <a:p>
                      <a:pPr marL="0" lvl="0" indent="0" algn="ctr" defTabSz="914400">
                        <a:lnSpc>
                          <a:spcPct val="90000"/>
                        </a:lnSpc>
                        <a:spcBef>
                          <a:spcPts val="400"/>
                        </a:spcBef>
                        <a:spcAft>
                          <a:spcPts val="0"/>
                        </a:spcAft>
                        <a:buNone/>
                        <a:tabLst/>
                      </a:pPr>
                      <a:endParaRPr kumimoji="0" lang="en-US" sz="1100" b="0" i="0" u="none" strike="noStrike" cap="none" normalizeH="0" baseline="0">
                        <a:ln>
                          <a:noFill/>
                        </a:ln>
                        <a:solidFill>
                          <a:schemeClr val="accent1"/>
                        </a:solidFill>
                        <a:effectLst/>
                        <a:latin typeface="+mn-lt"/>
                        <a:ea typeface="MS PGothic"/>
                        <a:cs typeface="Tahoma"/>
                      </a:endParaRPr>
                    </a:p>
                  </a:txBody>
                  <a:tcPr marL="18288" marR="18288" marT="27453" marB="27453" anchor="ctr">
                    <a:lnL w="12700" cap="flat" cmpd="sng" algn="ctr">
                      <a:solidFill>
                        <a:schemeClr val="bg1">
                          <a:lumMod val="85000"/>
                        </a:schemeClr>
                      </a:solidFill>
                      <a:prstDash val="solid"/>
                      <a:round/>
                      <a:headEnd type="none" w="med" len="med"/>
                      <a:tailEnd type="none" w="med" len="med"/>
                    </a:lnL>
                    <a:lnR w="6350">
                      <a:solidFill>
                        <a:schemeClr val="bg1">
                          <a:lumMod val="85000"/>
                        </a:schemeClr>
                      </a:solid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0">
                      <a:noFill/>
                    </a:lnTlToBr>
                    <a:lnBlToTr w="0">
                      <a:noFill/>
                    </a:lnBlToTr>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marL="0" lvl="0" indent="0" algn="ctr" defTabSz="914400">
                        <a:lnSpc>
                          <a:spcPct val="90000"/>
                        </a:lnSpc>
                        <a:spcBef>
                          <a:spcPts val="400"/>
                        </a:spcBef>
                        <a:spcAft>
                          <a:spcPts val="0"/>
                        </a:spcAft>
                        <a:buNone/>
                        <a:tabLst/>
                      </a:pPr>
                      <a:endParaRPr kumimoji="0" lang="en-US" sz="1100" b="0" i="0" u="none" strike="noStrike" cap="none" normalizeH="0" baseline="0">
                        <a:ln>
                          <a:noFill/>
                        </a:ln>
                        <a:solidFill>
                          <a:schemeClr val="accent1"/>
                        </a:solidFill>
                        <a:effectLst/>
                        <a:latin typeface="+mn-lt"/>
                        <a:ea typeface="MS PGothic"/>
                        <a:cs typeface="Tahoma"/>
                      </a:endParaRPr>
                    </a:p>
                  </a:txBody>
                  <a:tcPr marL="18288" marR="18288" marT="27453" marB="27453" anchor="ctr">
                    <a:lnL w="6350">
                      <a:solidFill>
                        <a:schemeClr val="bg1">
                          <a:lumMod val="85000"/>
                        </a:schemeClr>
                      </a:solidFill>
                    </a:lnL>
                    <a:lnR w="6350">
                      <a:solidFill>
                        <a:schemeClr val="bg1">
                          <a:lumMod val="85000"/>
                        </a:schemeClr>
                      </a:solidFill>
                    </a:lnR>
                    <a:lnT w="6350">
                      <a:solidFill>
                        <a:schemeClr val="bg1">
                          <a:lumMod val="85000"/>
                        </a:schemeClr>
                      </a:solidFill>
                    </a:lnT>
                    <a:lnB w="6350" cap="flat" cmpd="sng" algn="ctr">
                      <a:solidFill>
                        <a:schemeClr val="bg1">
                          <a:lumMod val="85000"/>
                        </a:schemeClr>
                      </a:solidFill>
                      <a:prstDash val="solid"/>
                      <a:round/>
                      <a:headEnd type="none" w="med" len="med"/>
                      <a:tailEnd type="none" w="med" len="med"/>
                    </a:lnB>
                    <a:lnTlToBr w="0">
                      <a:noFill/>
                    </a:lnTlToBr>
                    <a:lnBlToTr w="0">
                      <a:noFill/>
                    </a:lnBlToTr>
                    <a:solidFill>
                      <a:schemeClr val="bg1"/>
                    </a:solidFill>
                  </a:tcPr>
                </a:tc>
                <a:tc hMerge="1">
                  <a:txBody>
                    <a:bodyPr/>
                    <a:lstStyle/>
                    <a:p>
                      <a:endParaRPr lang="en-US"/>
                    </a:p>
                  </a:txBody>
                  <a:tcPr>
                    <a:lnL w="6350" cap="flat" cmpd="sng" algn="ctr">
                      <a:solidFill>
                        <a:schemeClr val="bg1">
                          <a:lumMod val="85000"/>
                        </a:schemeClr>
                      </a:solidFill>
                      <a:prstDash val="solid"/>
                      <a:round/>
                      <a:headEnd type="none" w="med" len="med"/>
                      <a:tailEnd type="none" w="med" len="med"/>
                    </a:lnL>
                  </a:tcPr>
                </a:tc>
                <a:tc hMerge="1">
                  <a:txBody>
                    <a:bodyPr/>
                    <a:lstStyle/>
                    <a:p>
                      <a:endParaRPr lang="en-US"/>
                    </a:p>
                  </a:txBody>
                  <a:tcPr/>
                </a:tc>
                <a:tc hMerge="1">
                  <a:txBody>
                    <a:bodyPr/>
                    <a:lstStyle/>
                    <a:p>
                      <a:endParaRPr lang="en-US"/>
                    </a:p>
                  </a:txBody>
                  <a:tcPr/>
                </a:tc>
                <a:tc gridSpan="2">
                  <a:txBody>
                    <a:bodyPr/>
                    <a:lstStyle/>
                    <a:p>
                      <a:pPr marL="0" lvl="0" indent="0" algn="ctr" defTabSz="914400">
                        <a:lnSpc>
                          <a:spcPct val="90000"/>
                        </a:lnSpc>
                        <a:spcBef>
                          <a:spcPts val="400"/>
                        </a:spcBef>
                        <a:spcAft>
                          <a:spcPts val="0"/>
                        </a:spcAft>
                        <a:buNone/>
                        <a:tabLst/>
                      </a:pPr>
                      <a:endParaRPr kumimoji="0" lang="en-US" sz="1100" b="0" i="0" u="none" strike="noStrike" cap="none" normalizeH="0" baseline="0">
                        <a:ln>
                          <a:noFill/>
                        </a:ln>
                        <a:solidFill>
                          <a:schemeClr val="accent1"/>
                        </a:solidFill>
                        <a:effectLst/>
                        <a:latin typeface="+mn-lt"/>
                        <a:ea typeface="MS PGothic"/>
                        <a:cs typeface="Tahoma"/>
                      </a:endParaRPr>
                    </a:p>
                  </a:txBody>
                  <a:tcPr marL="18288" marR="18288" marT="27453" marB="27453" anchor="ctr">
                    <a:lnL w="6350">
                      <a:solidFill>
                        <a:schemeClr val="bg1">
                          <a:lumMod val="85000"/>
                        </a:schemeClr>
                      </a:solidFill>
                    </a:lnL>
                    <a:lnR w="12700" cap="flat" cmpd="sng" algn="ctr">
                      <a:solidFill>
                        <a:schemeClr val="tx1"/>
                      </a:solidFill>
                      <a:prstDash val="solid"/>
                      <a:round/>
                      <a:headEnd type="none" w="med" len="med"/>
                      <a:tailEnd type="none" w="med" len="med"/>
                    </a:lnR>
                    <a:lnT w="6350">
                      <a:solidFill>
                        <a:schemeClr val="bg1">
                          <a:lumMod val="85000"/>
                        </a:schemeClr>
                      </a:solidFill>
                    </a:lnT>
                    <a:lnB w="6350" cap="flat" cmpd="sng" algn="ctr">
                      <a:solidFill>
                        <a:schemeClr val="bg1">
                          <a:lumMod val="85000"/>
                        </a:schemeClr>
                      </a:solidFill>
                      <a:prstDash val="solid"/>
                      <a:round/>
                      <a:headEnd type="none" w="med" len="med"/>
                      <a:tailEnd type="none" w="med" len="med"/>
                    </a:lnB>
                    <a:lnTlToBr w="0">
                      <a:noFill/>
                    </a:lnTlToBr>
                    <a:lnBlToTr w="0">
                      <a:noFill/>
                    </a:lnBlToTr>
                    <a:solidFill>
                      <a:schemeClr val="bg1"/>
                    </a:solidFill>
                  </a:tcPr>
                </a:tc>
                <a:tc hMerge="1">
                  <a:txBody>
                    <a:bodyPr/>
                    <a:lstStyle/>
                    <a:p>
                      <a:endParaRPr lang="en-US"/>
                    </a:p>
                  </a:txBody>
                  <a:tcPr/>
                </a:tc>
                <a:extLst>
                  <a:ext uri="{0D108BD9-81ED-4DB2-BD59-A6C34878D82A}">
                    <a16:rowId xmlns:a16="http://schemas.microsoft.com/office/drawing/2014/main" val="2602637967"/>
                  </a:ext>
                </a:extLst>
              </a:tr>
              <a:tr h="480708">
                <a:tc>
                  <a:txBody>
                    <a:bodyPr/>
                    <a:lstStyle/>
                    <a:p>
                      <a:pPr marL="0" marR="0" algn="r">
                        <a:buNone/>
                      </a:pPr>
                      <a:r>
                        <a:rPr lang="en-US" sz="1050" b="1">
                          <a:solidFill>
                            <a:schemeClr val="bg1"/>
                          </a:solidFill>
                          <a:effectLst/>
                        </a:rPr>
                        <a:t>Reporting</a:t>
                      </a:r>
                      <a:endParaRPr lang="en-US" sz="1100" b="1">
                        <a:solidFill>
                          <a:schemeClr val="bg1"/>
                        </a:solidFill>
                        <a:effectLst/>
                        <a:latin typeface="Aptos" panose="020B0004020202020204" pitchFamily="34" charset="0"/>
                        <a:ea typeface="Aptos" panose="020B0004020202020204" pitchFamily="34" charset="0"/>
                        <a:cs typeface="Aptos" panose="020B0004020202020204" pitchFamily="34" charset="0"/>
                      </a:endParaRPr>
                    </a:p>
                  </a:txBody>
                  <a:tcPr marL="68580" marR="68580" marT="9525" marB="9525" anchor="ctr">
                    <a:lnL w="12700" cap="flat" cmpd="sng" algn="ctr">
                      <a:solidFill>
                        <a:schemeClr val="tx1"/>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0">
                      <a:noFill/>
                    </a:lnTlToBr>
                    <a:lnBlToTr w="0">
                      <a:noFill/>
                    </a:lnBlToTr>
                    <a:solidFill>
                      <a:schemeClr val="accent3"/>
                    </a:solidFill>
                  </a:tcPr>
                </a:tc>
                <a:tc gridSpan="4">
                  <a:txBody>
                    <a:bodyPr/>
                    <a:lstStyle/>
                    <a:p>
                      <a:pPr marL="0" lvl="0" indent="0" algn="ctr" defTabSz="914400">
                        <a:lnSpc>
                          <a:spcPct val="90000"/>
                        </a:lnSpc>
                        <a:spcBef>
                          <a:spcPts val="400"/>
                        </a:spcBef>
                        <a:spcAft>
                          <a:spcPts val="0"/>
                        </a:spcAft>
                        <a:buNone/>
                        <a:tabLst/>
                      </a:pPr>
                      <a:endParaRPr kumimoji="0" lang="en-US" sz="1100" b="0" i="0" u="none" strike="noStrike" cap="none" normalizeH="0" baseline="0">
                        <a:ln>
                          <a:noFill/>
                        </a:ln>
                        <a:solidFill>
                          <a:schemeClr val="accent1"/>
                        </a:solidFill>
                        <a:effectLst/>
                        <a:latin typeface="+mn-lt"/>
                        <a:ea typeface="MS PGothic"/>
                        <a:cs typeface="Tahoma"/>
                      </a:endParaRPr>
                    </a:p>
                  </a:txBody>
                  <a:tcPr marL="18288" marR="18288" marT="27453" marB="27453" anchor="ctr">
                    <a:lnL w="1270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0">
                      <a:noFill/>
                    </a:lnTlToBr>
                    <a:lnBlToTr w="0">
                      <a:noFill/>
                    </a:lnBlToTr>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marL="0" lvl="0" indent="0" algn="ctr" defTabSz="914400">
                        <a:lnSpc>
                          <a:spcPct val="90000"/>
                        </a:lnSpc>
                        <a:spcBef>
                          <a:spcPts val="400"/>
                        </a:spcBef>
                        <a:spcAft>
                          <a:spcPts val="0"/>
                        </a:spcAft>
                        <a:buNone/>
                        <a:tabLst/>
                      </a:pPr>
                      <a:endParaRPr kumimoji="0" lang="en-US" sz="1100" b="0" i="0" u="none" strike="noStrike" cap="none" normalizeH="0" baseline="0">
                        <a:ln>
                          <a:noFill/>
                        </a:ln>
                        <a:solidFill>
                          <a:schemeClr val="accent1"/>
                        </a:solidFill>
                        <a:effectLst/>
                        <a:latin typeface="+mn-lt"/>
                        <a:ea typeface="MS PGothic"/>
                        <a:cs typeface="Tahoma"/>
                      </a:endParaRPr>
                    </a:p>
                  </a:txBody>
                  <a:tcPr marL="18288" marR="18288" marT="27453" marB="27453"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0">
                      <a:noFill/>
                    </a:lnTlToBr>
                    <a:lnBlToTr w="0">
                      <a:noFill/>
                    </a:lnBlToTr>
                    <a:solidFill>
                      <a:schemeClr val="bg1"/>
                    </a:solidFill>
                  </a:tcPr>
                </a:tc>
                <a:tc hMerge="1">
                  <a:txBody>
                    <a:bodyPr/>
                    <a:lstStyle/>
                    <a:p>
                      <a:endParaRPr lang="en-US"/>
                    </a:p>
                  </a:txBody>
                  <a:tcPr>
                    <a:lnL w="6350" cap="flat" cmpd="sng" algn="ctr">
                      <a:solidFill>
                        <a:schemeClr val="bg1">
                          <a:lumMod val="85000"/>
                        </a:schemeClr>
                      </a:solidFill>
                      <a:prstDash val="solid"/>
                      <a:round/>
                      <a:headEnd type="none" w="med" len="med"/>
                      <a:tailEnd type="none" w="med" len="med"/>
                    </a:lnL>
                  </a:tcPr>
                </a:tc>
                <a:tc hMerge="1">
                  <a:txBody>
                    <a:bodyPr/>
                    <a:lstStyle/>
                    <a:p>
                      <a:endParaRPr lang="en-US"/>
                    </a:p>
                  </a:txBody>
                  <a:tcPr/>
                </a:tc>
                <a:tc hMerge="1">
                  <a:txBody>
                    <a:bodyPr/>
                    <a:lstStyle/>
                    <a:p>
                      <a:endParaRPr lang="en-US"/>
                    </a:p>
                  </a:txBody>
                  <a:tcPr/>
                </a:tc>
                <a:tc gridSpan="2">
                  <a:txBody>
                    <a:bodyPr/>
                    <a:lstStyle/>
                    <a:p>
                      <a:pPr marL="0" lvl="0" indent="0" algn="ctr" defTabSz="914400">
                        <a:lnSpc>
                          <a:spcPct val="90000"/>
                        </a:lnSpc>
                        <a:spcBef>
                          <a:spcPts val="400"/>
                        </a:spcBef>
                        <a:spcAft>
                          <a:spcPts val="0"/>
                        </a:spcAft>
                        <a:buNone/>
                        <a:tabLst/>
                      </a:pPr>
                      <a:endParaRPr kumimoji="0" lang="en-US" sz="1100" b="0" i="0" u="none" strike="noStrike" cap="none" normalizeH="0" baseline="0">
                        <a:ln>
                          <a:noFill/>
                        </a:ln>
                        <a:solidFill>
                          <a:schemeClr val="accent1"/>
                        </a:solidFill>
                        <a:effectLst/>
                        <a:latin typeface="+mn-lt"/>
                        <a:ea typeface="MS PGothic"/>
                        <a:cs typeface="Tahoma"/>
                      </a:endParaRPr>
                    </a:p>
                  </a:txBody>
                  <a:tcPr marL="18288" marR="18288" marT="27453" marB="27453" anchor="ctr">
                    <a:lnL w="6350" cap="flat" cmpd="sng" algn="ctr">
                      <a:solidFill>
                        <a:schemeClr val="bg1">
                          <a:lumMod val="8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0">
                      <a:noFill/>
                    </a:lnTlToBr>
                    <a:lnBlToTr w="0">
                      <a:noFill/>
                    </a:lnBlToTr>
                    <a:solidFill>
                      <a:schemeClr val="bg1"/>
                    </a:solidFill>
                  </a:tcPr>
                </a:tc>
                <a:tc hMerge="1">
                  <a:txBody>
                    <a:bodyPr/>
                    <a:lstStyle/>
                    <a:p>
                      <a:endParaRPr lang="en-US"/>
                    </a:p>
                  </a:txBody>
                  <a:tcPr/>
                </a:tc>
                <a:extLst>
                  <a:ext uri="{0D108BD9-81ED-4DB2-BD59-A6C34878D82A}">
                    <a16:rowId xmlns:a16="http://schemas.microsoft.com/office/drawing/2014/main" val="4244448242"/>
                  </a:ext>
                </a:extLst>
              </a:tr>
              <a:tr h="480708">
                <a:tc>
                  <a:txBody>
                    <a:bodyPr/>
                    <a:lstStyle/>
                    <a:p>
                      <a:pPr marL="0" marR="0" algn="r">
                        <a:buNone/>
                      </a:pPr>
                      <a:r>
                        <a:rPr lang="en-US" sz="1050" b="1">
                          <a:solidFill>
                            <a:schemeClr val="bg1"/>
                          </a:solidFill>
                          <a:effectLst/>
                        </a:rPr>
                        <a:t>Vendor Engagement </a:t>
                      </a:r>
                      <a:endParaRPr lang="en-US" sz="1100" b="1">
                        <a:solidFill>
                          <a:schemeClr val="bg1"/>
                        </a:solidFill>
                        <a:effectLst/>
                        <a:latin typeface="Aptos" panose="020B0004020202020204" pitchFamily="34" charset="0"/>
                        <a:ea typeface="Aptos" panose="020B0004020202020204" pitchFamily="34" charset="0"/>
                        <a:cs typeface="Aptos" panose="020B0004020202020204" pitchFamily="34" charset="0"/>
                      </a:endParaRPr>
                    </a:p>
                  </a:txBody>
                  <a:tcPr marL="68580" marR="68580" marT="9525" marB="9525" anchor="ctr">
                    <a:lnL w="12700" cap="flat" cmpd="sng" algn="ctr">
                      <a:solidFill>
                        <a:schemeClr val="tx1"/>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a:solidFill>
                        <a:schemeClr val="bg1">
                          <a:lumMod val="85000"/>
                        </a:schemeClr>
                      </a:solidFill>
                    </a:lnT>
                    <a:lnB w="12700" cap="flat" cmpd="sng" algn="ctr">
                      <a:solidFill>
                        <a:schemeClr val="bg1">
                          <a:lumMod val="85000"/>
                        </a:schemeClr>
                      </a:solidFill>
                      <a:prstDash val="solid"/>
                      <a:round/>
                      <a:headEnd type="none" w="med" len="med"/>
                      <a:tailEnd type="none" w="med" len="med"/>
                    </a:lnB>
                    <a:lnTlToBr w="0">
                      <a:noFill/>
                    </a:lnTlToBr>
                    <a:lnBlToTr w="0">
                      <a:noFill/>
                    </a:lnBlToTr>
                    <a:solidFill>
                      <a:schemeClr val="accent3"/>
                    </a:solidFill>
                  </a:tcPr>
                </a:tc>
                <a:tc gridSpan="4">
                  <a:txBody>
                    <a:bodyPr/>
                    <a:lstStyle/>
                    <a:p>
                      <a:pPr marL="0" lvl="0" indent="0" algn="ctr" defTabSz="914400">
                        <a:lnSpc>
                          <a:spcPct val="90000"/>
                        </a:lnSpc>
                        <a:spcBef>
                          <a:spcPts val="400"/>
                        </a:spcBef>
                        <a:spcAft>
                          <a:spcPts val="0"/>
                        </a:spcAft>
                        <a:buNone/>
                        <a:tabLst/>
                      </a:pPr>
                      <a:endParaRPr kumimoji="0" lang="en-US" sz="1100" b="0" i="0" u="none" strike="noStrike" cap="none" normalizeH="0" baseline="0">
                        <a:ln>
                          <a:noFill/>
                        </a:ln>
                        <a:solidFill>
                          <a:schemeClr val="accent1"/>
                        </a:solidFill>
                        <a:effectLst/>
                        <a:latin typeface="+mn-lt"/>
                        <a:ea typeface="MS PGothic"/>
                        <a:cs typeface="Tahoma"/>
                      </a:endParaRPr>
                    </a:p>
                  </a:txBody>
                  <a:tcPr marL="18288" marR="18288" marT="27453" marB="27453" anchor="ctr">
                    <a:lnL w="1270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0">
                      <a:noFill/>
                    </a:lnTlToBr>
                    <a:lnBlToTr w="0">
                      <a:noFill/>
                    </a:lnBlToTr>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marL="0" lvl="0" indent="0" algn="ctr" defTabSz="914400">
                        <a:lnSpc>
                          <a:spcPct val="90000"/>
                        </a:lnSpc>
                        <a:spcBef>
                          <a:spcPts val="400"/>
                        </a:spcBef>
                        <a:spcAft>
                          <a:spcPts val="0"/>
                        </a:spcAft>
                        <a:buNone/>
                        <a:tabLst/>
                      </a:pPr>
                      <a:endParaRPr kumimoji="0" lang="en-US" sz="1100" b="0" i="0" u="none" strike="noStrike" cap="none" normalizeH="0" baseline="0">
                        <a:ln>
                          <a:noFill/>
                        </a:ln>
                        <a:solidFill>
                          <a:schemeClr val="accent1"/>
                        </a:solidFill>
                        <a:effectLst/>
                        <a:latin typeface="+mn-lt"/>
                        <a:ea typeface="MS PGothic"/>
                        <a:cs typeface="Tahoma"/>
                      </a:endParaRPr>
                    </a:p>
                  </a:txBody>
                  <a:tcPr marL="18288" marR="18288" marT="27453" marB="27453"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a:solidFill>
                        <a:schemeClr val="bg1">
                          <a:lumMod val="85000"/>
                        </a:schemeClr>
                      </a:solidFill>
                    </a:lnT>
                    <a:lnB w="6350" cap="flat" cmpd="sng" algn="ctr">
                      <a:solidFill>
                        <a:schemeClr val="bg1">
                          <a:lumMod val="85000"/>
                        </a:schemeClr>
                      </a:solidFill>
                      <a:prstDash val="solid"/>
                      <a:round/>
                      <a:headEnd type="none" w="med" len="med"/>
                      <a:tailEnd type="none" w="med" len="med"/>
                    </a:lnB>
                    <a:lnTlToBr w="0">
                      <a:noFill/>
                    </a:lnTlToBr>
                    <a:lnBlToTr w="0">
                      <a:noFill/>
                    </a:lnBlToTr>
                    <a:solidFill>
                      <a:schemeClr val="bg1"/>
                    </a:solidFill>
                  </a:tcPr>
                </a:tc>
                <a:tc hMerge="1">
                  <a:txBody>
                    <a:bodyPr/>
                    <a:lstStyle/>
                    <a:p>
                      <a:endParaRPr lang="en-US"/>
                    </a:p>
                  </a:txBody>
                  <a:tcPr>
                    <a:lnL w="6350" cap="flat" cmpd="sng" algn="ctr">
                      <a:solidFill>
                        <a:schemeClr val="bg1">
                          <a:lumMod val="85000"/>
                        </a:schemeClr>
                      </a:solidFill>
                      <a:prstDash val="solid"/>
                      <a:round/>
                      <a:headEnd type="none" w="med" len="med"/>
                      <a:tailEnd type="none" w="med" len="med"/>
                    </a:lnL>
                  </a:tcPr>
                </a:tc>
                <a:tc hMerge="1">
                  <a:txBody>
                    <a:bodyPr/>
                    <a:lstStyle/>
                    <a:p>
                      <a:endParaRPr lang="en-US"/>
                    </a:p>
                  </a:txBody>
                  <a:tcPr/>
                </a:tc>
                <a:tc hMerge="1">
                  <a:txBody>
                    <a:bodyPr/>
                    <a:lstStyle/>
                    <a:p>
                      <a:endParaRPr lang="en-US"/>
                    </a:p>
                  </a:txBody>
                  <a:tcPr/>
                </a:tc>
                <a:tc gridSpan="2">
                  <a:txBody>
                    <a:bodyPr/>
                    <a:lstStyle/>
                    <a:p>
                      <a:pPr marL="0" lvl="0" indent="0" algn="ctr" defTabSz="914400">
                        <a:lnSpc>
                          <a:spcPct val="90000"/>
                        </a:lnSpc>
                        <a:spcBef>
                          <a:spcPts val="400"/>
                        </a:spcBef>
                        <a:spcAft>
                          <a:spcPts val="0"/>
                        </a:spcAft>
                        <a:buNone/>
                        <a:tabLst/>
                      </a:pPr>
                      <a:endParaRPr kumimoji="0" lang="en-US" sz="1100" b="0" i="0" u="none" strike="noStrike" cap="none" normalizeH="0" baseline="0">
                        <a:ln>
                          <a:noFill/>
                        </a:ln>
                        <a:solidFill>
                          <a:schemeClr val="accent1"/>
                        </a:solidFill>
                        <a:effectLst/>
                        <a:latin typeface="+mn-lt"/>
                        <a:ea typeface="MS PGothic"/>
                        <a:cs typeface="Tahoma"/>
                      </a:endParaRPr>
                    </a:p>
                  </a:txBody>
                  <a:tcPr marL="18288" marR="18288" marT="27453" marB="27453" anchor="ctr">
                    <a:lnL w="6350" cap="flat" cmpd="sng" algn="ctr">
                      <a:solidFill>
                        <a:schemeClr val="bg1">
                          <a:lumMod val="8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a:solidFill>
                        <a:schemeClr val="bg1">
                          <a:lumMod val="85000"/>
                        </a:schemeClr>
                      </a:solidFill>
                    </a:lnT>
                    <a:lnB w="6350" cap="flat" cmpd="sng" algn="ctr">
                      <a:solidFill>
                        <a:schemeClr val="bg1">
                          <a:lumMod val="85000"/>
                        </a:schemeClr>
                      </a:solidFill>
                      <a:prstDash val="solid"/>
                      <a:round/>
                      <a:headEnd type="none" w="med" len="med"/>
                      <a:tailEnd type="none" w="med" len="med"/>
                    </a:lnB>
                    <a:lnTlToBr w="0">
                      <a:noFill/>
                    </a:lnTlToBr>
                    <a:lnBlToTr w="0">
                      <a:noFill/>
                    </a:lnBlToTr>
                    <a:solidFill>
                      <a:schemeClr val="bg1"/>
                    </a:solidFill>
                  </a:tcPr>
                </a:tc>
                <a:tc hMerge="1">
                  <a:txBody>
                    <a:bodyPr/>
                    <a:lstStyle/>
                    <a:p>
                      <a:endParaRPr lang="en-US"/>
                    </a:p>
                  </a:txBody>
                  <a:tcPr/>
                </a:tc>
                <a:extLst>
                  <a:ext uri="{0D108BD9-81ED-4DB2-BD59-A6C34878D82A}">
                    <a16:rowId xmlns:a16="http://schemas.microsoft.com/office/drawing/2014/main" val="1209903414"/>
                  </a:ext>
                </a:extLst>
              </a:tr>
              <a:tr h="480708">
                <a:tc>
                  <a:txBody>
                    <a:bodyPr/>
                    <a:lstStyle/>
                    <a:p>
                      <a:pPr marL="0" marR="0" lvl="0" algn="r">
                        <a:buNone/>
                      </a:pPr>
                      <a:r>
                        <a:rPr lang="en-US" sz="1050" b="1">
                          <a:solidFill>
                            <a:schemeClr val="bg1"/>
                          </a:solidFill>
                          <a:effectLst/>
                        </a:rPr>
                        <a:t>ID cards</a:t>
                      </a:r>
                      <a:endParaRPr lang="en-US"/>
                    </a:p>
                  </a:txBody>
                  <a:tcPr marL="68580" marR="68580" marT="9525" marB="9525" anchor="ctr">
                    <a:lnL w="12700" cap="flat" cmpd="sng" algn="ctr">
                      <a:solidFill>
                        <a:schemeClr val="tx1"/>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a:solidFill>
                        <a:schemeClr val="bg1">
                          <a:lumMod val="85000"/>
                        </a:schemeClr>
                      </a:solidFill>
                    </a:lnT>
                    <a:lnB w="12700">
                      <a:solidFill>
                        <a:schemeClr val="bg1">
                          <a:lumMod val="85000"/>
                        </a:schemeClr>
                      </a:solidFill>
                    </a:lnB>
                    <a:lnTlToBr w="0">
                      <a:noFill/>
                    </a:lnTlToBr>
                    <a:lnBlToTr w="0">
                      <a:noFill/>
                    </a:lnBlToTr>
                    <a:solidFill>
                      <a:schemeClr val="accent3"/>
                    </a:solidFill>
                  </a:tcPr>
                </a:tc>
                <a:tc gridSpan="4">
                  <a:txBody>
                    <a:bodyPr/>
                    <a:lstStyle/>
                    <a:p>
                      <a:pPr marL="0" lvl="0" indent="0" algn="ctr" defTabSz="914400">
                        <a:lnSpc>
                          <a:spcPct val="90000"/>
                        </a:lnSpc>
                        <a:spcBef>
                          <a:spcPts val="400"/>
                        </a:spcBef>
                        <a:spcAft>
                          <a:spcPts val="0"/>
                        </a:spcAft>
                        <a:buNone/>
                        <a:tabLst/>
                      </a:pPr>
                      <a:endParaRPr kumimoji="0" lang="en-US" sz="1100" b="0" i="0" u="none" strike="noStrike" cap="none" normalizeH="0" baseline="0" dirty="0">
                        <a:ln>
                          <a:noFill/>
                        </a:ln>
                        <a:solidFill>
                          <a:schemeClr val="accent1"/>
                        </a:solidFill>
                        <a:effectLst/>
                        <a:latin typeface="+mn-lt"/>
                        <a:ea typeface="MS PGothic"/>
                        <a:cs typeface="Tahoma"/>
                      </a:endParaRPr>
                    </a:p>
                  </a:txBody>
                  <a:tcPr marL="18288" marR="18288" marT="27453" marB="27453" anchor="ctr">
                    <a:lnL w="1270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0">
                      <a:noFill/>
                    </a:lnTlToBr>
                    <a:lnBlToTr w="0">
                      <a:noFill/>
                    </a:lnBlToTr>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marL="0" lvl="0" indent="0" algn="ctr" defTabSz="914400">
                        <a:lnSpc>
                          <a:spcPct val="90000"/>
                        </a:lnSpc>
                        <a:spcBef>
                          <a:spcPts val="400"/>
                        </a:spcBef>
                        <a:spcAft>
                          <a:spcPts val="0"/>
                        </a:spcAft>
                        <a:buNone/>
                        <a:tabLst/>
                      </a:pPr>
                      <a:endParaRPr kumimoji="0" lang="en-US" sz="1100" b="0" i="0" u="none" strike="noStrike" cap="none" normalizeH="0" baseline="0">
                        <a:ln>
                          <a:noFill/>
                        </a:ln>
                        <a:solidFill>
                          <a:schemeClr val="accent1"/>
                        </a:solidFill>
                        <a:effectLst/>
                        <a:latin typeface="+mn-lt"/>
                        <a:ea typeface="MS PGothic"/>
                        <a:cs typeface="Tahoma"/>
                      </a:endParaRPr>
                    </a:p>
                  </a:txBody>
                  <a:tcPr marL="18288" marR="18288" marT="27453" marB="27453"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a:solidFill>
                        <a:schemeClr val="bg1">
                          <a:lumMod val="85000"/>
                        </a:schemeClr>
                      </a:solidFill>
                    </a:lnT>
                    <a:lnB w="6350">
                      <a:solidFill>
                        <a:schemeClr val="bg1">
                          <a:lumMod val="85000"/>
                        </a:schemeClr>
                      </a:solidFill>
                    </a:lnB>
                    <a:lnTlToBr w="0">
                      <a:noFill/>
                    </a:lnTlToBr>
                    <a:lnBlToTr w="0">
                      <a:noFill/>
                    </a:lnBlToTr>
                    <a:solidFill>
                      <a:schemeClr val="bg1"/>
                    </a:solidFill>
                  </a:tcPr>
                </a:tc>
                <a:tc hMerge="1">
                  <a:txBody>
                    <a:bodyPr/>
                    <a:lstStyle/>
                    <a:p>
                      <a:endParaRPr lang="en-US"/>
                    </a:p>
                  </a:txBody>
                  <a:tcPr>
                    <a:lnL w="6350" cap="flat" cmpd="sng" algn="ctr">
                      <a:solidFill>
                        <a:schemeClr val="bg1">
                          <a:lumMod val="85000"/>
                        </a:schemeClr>
                      </a:solidFill>
                      <a:prstDash val="solid"/>
                      <a:round/>
                      <a:headEnd type="none" w="med" len="med"/>
                      <a:tailEnd type="none" w="med" len="med"/>
                    </a:lnL>
                  </a:tcPr>
                </a:tc>
                <a:tc hMerge="1">
                  <a:txBody>
                    <a:bodyPr/>
                    <a:lstStyle/>
                    <a:p>
                      <a:endParaRPr lang="en-US"/>
                    </a:p>
                  </a:txBody>
                  <a:tcPr/>
                </a:tc>
                <a:tc hMerge="1">
                  <a:txBody>
                    <a:bodyPr/>
                    <a:lstStyle/>
                    <a:p>
                      <a:endParaRPr lang="en-US"/>
                    </a:p>
                  </a:txBody>
                  <a:tcPr/>
                </a:tc>
                <a:tc gridSpan="2">
                  <a:txBody>
                    <a:bodyPr/>
                    <a:lstStyle/>
                    <a:p>
                      <a:pPr marL="0" lvl="0" indent="0" algn="ctr" defTabSz="914400">
                        <a:lnSpc>
                          <a:spcPct val="90000"/>
                        </a:lnSpc>
                        <a:spcBef>
                          <a:spcPts val="400"/>
                        </a:spcBef>
                        <a:spcAft>
                          <a:spcPts val="0"/>
                        </a:spcAft>
                        <a:buNone/>
                        <a:tabLst/>
                      </a:pPr>
                      <a:endParaRPr kumimoji="0" lang="en-US" sz="1100" b="0" i="0" u="none" strike="noStrike" cap="none" normalizeH="0" baseline="0">
                        <a:ln>
                          <a:noFill/>
                        </a:ln>
                        <a:solidFill>
                          <a:schemeClr val="accent1"/>
                        </a:solidFill>
                        <a:effectLst/>
                        <a:latin typeface="+mn-lt"/>
                        <a:ea typeface="MS PGothic"/>
                        <a:cs typeface="Tahoma"/>
                      </a:endParaRPr>
                    </a:p>
                  </a:txBody>
                  <a:tcPr marL="18288" marR="18288" marT="27453" marB="27453" anchor="ctr">
                    <a:lnL w="6350" cap="flat" cmpd="sng" algn="ctr">
                      <a:solidFill>
                        <a:schemeClr val="bg1">
                          <a:lumMod val="8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a:solidFill>
                        <a:schemeClr val="bg1">
                          <a:lumMod val="85000"/>
                        </a:schemeClr>
                      </a:solidFill>
                    </a:lnT>
                    <a:lnB w="6350">
                      <a:solidFill>
                        <a:schemeClr val="bg1">
                          <a:lumMod val="85000"/>
                        </a:schemeClr>
                      </a:solidFill>
                    </a:lnB>
                    <a:lnTlToBr w="0">
                      <a:noFill/>
                    </a:lnTlToBr>
                    <a:lnBlToTr w="0">
                      <a:noFill/>
                    </a:lnBlToTr>
                    <a:solidFill>
                      <a:schemeClr val="bg1"/>
                    </a:solidFill>
                  </a:tcPr>
                </a:tc>
                <a:tc hMerge="1">
                  <a:txBody>
                    <a:bodyPr/>
                    <a:lstStyle/>
                    <a:p>
                      <a:endParaRPr lang="en-US"/>
                    </a:p>
                  </a:txBody>
                  <a:tcPr/>
                </a:tc>
                <a:extLst>
                  <a:ext uri="{0D108BD9-81ED-4DB2-BD59-A6C34878D82A}">
                    <a16:rowId xmlns:a16="http://schemas.microsoft.com/office/drawing/2014/main" val="1741523017"/>
                  </a:ext>
                </a:extLst>
              </a:tr>
              <a:tr h="480708">
                <a:tc>
                  <a:txBody>
                    <a:bodyPr/>
                    <a:lstStyle/>
                    <a:p>
                      <a:pPr marL="0" lvl="0" algn="r">
                        <a:buNone/>
                      </a:pPr>
                      <a:r>
                        <a:rPr lang="en-US" sz="1050" b="1">
                          <a:solidFill>
                            <a:schemeClr val="bg1"/>
                          </a:solidFill>
                          <a:effectLst/>
                        </a:rPr>
                        <a:t>Claims Adjudication Data Flow (CADF) Testing</a:t>
                      </a:r>
                    </a:p>
                  </a:txBody>
                  <a:tcPr marL="68580" marR="68580" marT="9524" marB="9524" anchor="ctr">
                    <a:lnL w="12700">
                      <a:solidFill>
                        <a:schemeClr val="tx1"/>
                      </a:solidFill>
                    </a:lnL>
                    <a:lnR w="12700">
                      <a:solidFill>
                        <a:schemeClr val="bg1">
                          <a:lumMod val="85000"/>
                        </a:schemeClr>
                      </a:solidFill>
                    </a:lnR>
                    <a:lnT w="12700">
                      <a:solidFill>
                        <a:schemeClr val="bg1">
                          <a:lumMod val="85000"/>
                        </a:schemeClr>
                      </a:solidFill>
                    </a:lnT>
                    <a:lnB w="12700">
                      <a:solidFill>
                        <a:schemeClr val="tx1"/>
                      </a:solidFill>
                    </a:lnB>
                    <a:lnTlToBr w="0">
                      <a:noFill/>
                    </a:lnTlToBr>
                    <a:lnBlToTr w="0">
                      <a:noFill/>
                    </a:lnBlToTr>
                    <a:solidFill>
                      <a:schemeClr val="accent3"/>
                    </a:solidFill>
                  </a:tcPr>
                </a:tc>
                <a:tc gridSpan="4">
                  <a:txBody>
                    <a:bodyPr/>
                    <a:lstStyle/>
                    <a:p>
                      <a:pPr marL="0" lvl="0" indent="0" algn="ctr" defTabSz="914400">
                        <a:lnSpc>
                          <a:spcPct val="90000"/>
                        </a:lnSpc>
                        <a:spcBef>
                          <a:spcPts val="400"/>
                        </a:spcBef>
                        <a:spcAft>
                          <a:spcPts val="0"/>
                        </a:spcAft>
                        <a:buNone/>
                        <a:tabLst/>
                      </a:pPr>
                      <a:endParaRPr kumimoji="0" lang="en-US" sz="1100" b="0" i="0" u="none" strike="noStrike" cap="none" normalizeH="0" baseline="0">
                        <a:ln>
                          <a:noFill/>
                        </a:ln>
                        <a:solidFill>
                          <a:schemeClr val="accent1"/>
                        </a:solidFill>
                        <a:effectLst/>
                        <a:latin typeface="+mn-lt"/>
                        <a:ea typeface="MS PGothic"/>
                        <a:cs typeface="Tahoma"/>
                      </a:endParaRPr>
                    </a:p>
                  </a:txBody>
                  <a:tcPr marL="18288" marR="18288" marT="27453" marB="27453" anchor="ctr">
                    <a:lnL w="12700">
                      <a:solidFill>
                        <a:schemeClr val="bg1">
                          <a:lumMod val="85000"/>
                        </a:schemeClr>
                      </a:solidFill>
                    </a:lnL>
                    <a:lnR w="6350">
                      <a:solidFill>
                        <a:schemeClr val="bg1">
                          <a:lumMod val="85000"/>
                        </a:schemeClr>
                      </a:solidFill>
                    </a:lnR>
                    <a:lnT w="6350">
                      <a:solidFill>
                        <a:schemeClr val="bg1">
                          <a:lumMod val="85000"/>
                        </a:schemeClr>
                      </a:solidFill>
                    </a:lnT>
                    <a:lnB w="12700">
                      <a:solidFill>
                        <a:schemeClr val="tx1"/>
                      </a:solidFill>
                    </a:lnB>
                    <a:lnTlToBr w="0">
                      <a:noFill/>
                    </a:lnTlToBr>
                    <a:lnBlToTr w="0">
                      <a:noFill/>
                    </a:lnBlToTr>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marL="0" lvl="0" indent="0" algn="ctr" defTabSz="914400">
                        <a:lnSpc>
                          <a:spcPct val="90000"/>
                        </a:lnSpc>
                        <a:spcBef>
                          <a:spcPts val="400"/>
                        </a:spcBef>
                        <a:spcAft>
                          <a:spcPts val="0"/>
                        </a:spcAft>
                        <a:buNone/>
                        <a:tabLst/>
                      </a:pPr>
                      <a:endParaRPr kumimoji="0" lang="en-US" sz="1100" b="0" i="0" u="none" strike="noStrike" cap="none" normalizeH="0" baseline="0">
                        <a:ln>
                          <a:noFill/>
                        </a:ln>
                        <a:solidFill>
                          <a:schemeClr val="accent1"/>
                        </a:solidFill>
                        <a:effectLst/>
                        <a:latin typeface="+mn-lt"/>
                        <a:ea typeface="MS PGothic"/>
                        <a:cs typeface="Tahoma"/>
                      </a:endParaRPr>
                    </a:p>
                  </a:txBody>
                  <a:tcPr marL="18288" marR="18288" marT="27453" marB="27453" anchor="ctr">
                    <a:lnL w="6350">
                      <a:solidFill>
                        <a:schemeClr val="bg1">
                          <a:lumMod val="85000"/>
                        </a:schemeClr>
                      </a:solidFill>
                    </a:lnL>
                    <a:lnR w="6350">
                      <a:solidFill>
                        <a:schemeClr val="bg1">
                          <a:lumMod val="85000"/>
                        </a:schemeClr>
                      </a:solidFill>
                    </a:lnR>
                    <a:lnT w="6350">
                      <a:solidFill>
                        <a:schemeClr val="bg1">
                          <a:lumMod val="85000"/>
                        </a:schemeClr>
                      </a:solidFill>
                    </a:lnT>
                    <a:lnB w="12700">
                      <a:solidFill>
                        <a:schemeClr val="tx1"/>
                      </a:solidFill>
                    </a:lnB>
                    <a:lnTlToBr w="0">
                      <a:noFill/>
                    </a:lnTlToBr>
                    <a:lnBlToTr w="0">
                      <a:noFill/>
                    </a:lnBlToTr>
                    <a:solidFill>
                      <a:schemeClr val="bg1"/>
                    </a:solidFill>
                  </a:tcPr>
                </a:tc>
                <a:tc hMerge="1">
                  <a:txBody>
                    <a:bodyPr/>
                    <a:lstStyle/>
                    <a:p>
                      <a:endParaRPr lang="en-US"/>
                    </a:p>
                  </a:txBody>
                  <a:tcPr>
                    <a:lnL w="6350" cap="flat" cmpd="sng" algn="ctr">
                      <a:solidFill>
                        <a:schemeClr val="bg1">
                          <a:lumMod val="85000"/>
                        </a:schemeClr>
                      </a:solidFill>
                      <a:prstDash val="solid"/>
                      <a:round/>
                      <a:headEnd type="none" w="med" len="med"/>
                      <a:tailEnd type="none" w="med" len="med"/>
                    </a:lnL>
                  </a:tcPr>
                </a:tc>
                <a:tc hMerge="1">
                  <a:txBody>
                    <a:bodyPr/>
                    <a:lstStyle/>
                    <a:p>
                      <a:endParaRPr lang="en-US"/>
                    </a:p>
                  </a:txBody>
                  <a:tcPr/>
                </a:tc>
                <a:tc hMerge="1">
                  <a:txBody>
                    <a:bodyPr/>
                    <a:lstStyle/>
                    <a:p>
                      <a:endParaRPr lang="en-US"/>
                    </a:p>
                  </a:txBody>
                  <a:tcPr/>
                </a:tc>
                <a:tc gridSpan="2">
                  <a:txBody>
                    <a:bodyPr/>
                    <a:lstStyle/>
                    <a:p>
                      <a:pPr marL="0" lvl="0" indent="0" algn="ctr" defTabSz="914400">
                        <a:lnSpc>
                          <a:spcPct val="90000"/>
                        </a:lnSpc>
                        <a:spcBef>
                          <a:spcPts val="400"/>
                        </a:spcBef>
                        <a:spcAft>
                          <a:spcPts val="0"/>
                        </a:spcAft>
                        <a:buNone/>
                        <a:tabLst/>
                      </a:pPr>
                      <a:endParaRPr kumimoji="0" lang="en-US" sz="1100" b="0" i="0" u="none" strike="noStrike" cap="none" normalizeH="0" baseline="0" dirty="0">
                        <a:ln>
                          <a:noFill/>
                        </a:ln>
                        <a:solidFill>
                          <a:schemeClr val="accent1"/>
                        </a:solidFill>
                        <a:effectLst/>
                        <a:latin typeface="+mn-lt"/>
                        <a:ea typeface="MS PGothic"/>
                        <a:cs typeface="Tahoma"/>
                      </a:endParaRPr>
                    </a:p>
                  </a:txBody>
                  <a:tcPr marL="18288" marR="18288" marT="27453" marB="27453" anchor="ctr">
                    <a:lnL w="6350">
                      <a:solidFill>
                        <a:schemeClr val="bg1">
                          <a:lumMod val="85000"/>
                        </a:schemeClr>
                      </a:solidFill>
                    </a:lnL>
                    <a:lnR w="12700">
                      <a:solidFill>
                        <a:schemeClr val="tx1"/>
                      </a:solidFill>
                    </a:lnR>
                    <a:lnT w="6350">
                      <a:solidFill>
                        <a:schemeClr val="bg1">
                          <a:lumMod val="85000"/>
                        </a:schemeClr>
                      </a:solidFill>
                    </a:lnT>
                    <a:lnB w="12700">
                      <a:solidFill>
                        <a:schemeClr val="tx1"/>
                      </a:solidFill>
                    </a:lnB>
                    <a:lnTlToBr w="0">
                      <a:noFill/>
                    </a:lnTlToBr>
                    <a:lnBlToTr w="0">
                      <a:noFill/>
                    </a:lnBlToTr>
                    <a:solidFill>
                      <a:schemeClr val="bg1"/>
                    </a:solidFill>
                  </a:tcPr>
                </a:tc>
                <a:tc hMerge="1">
                  <a:txBody>
                    <a:bodyPr/>
                    <a:lstStyle/>
                    <a:p>
                      <a:endParaRPr lang="en-US"/>
                    </a:p>
                  </a:txBody>
                  <a:tcPr/>
                </a:tc>
                <a:extLst>
                  <a:ext uri="{0D108BD9-81ED-4DB2-BD59-A6C34878D82A}">
                    <a16:rowId xmlns:a16="http://schemas.microsoft.com/office/drawing/2014/main" val="2588620193"/>
                  </a:ext>
                </a:extLst>
              </a:tr>
            </a:tbl>
          </a:graphicData>
        </a:graphic>
      </p:graphicFrame>
      <p:sp>
        <p:nvSpPr>
          <p:cNvPr id="2" name="Title 1">
            <a:extLst>
              <a:ext uri="{FF2B5EF4-FFF2-40B4-BE49-F238E27FC236}">
                <a16:creationId xmlns:a16="http://schemas.microsoft.com/office/drawing/2014/main" id="{55DD3C95-8A6B-8E78-1763-5436D2FBC4E4}"/>
              </a:ext>
            </a:extLst>
          </p:cNvPr>
          <p:cNvSpPr>
            <a:spLocks noGrp="1"/>
          </p:cNvSpPr>
          <p:nvPr>
            <p:ph type="title"/>
          </p:nvPr>
        </p:nvSpPr>
        <p:spPr>
          <a:xfrm>
            <a:off x="276873" y="142800"/>
            <a:ext cx="7588800" cy="469910"/>
          </a:xfrm>
        </p:spPr>
        <p:txBody>
          <a:bodyPr vert="horz"/>
          <a:lstStyle/>
          <a:p>
            <a:r>
              <a:rPr lang="en-US"/>
              <a:t>Client Impact Assessment Roadmap</a:t>
            </a:r>
          </a:p>
        </p:txBody>
      </p:sp>
      <p:sp>
        <p:nvSpPr>
          <p:cNvPr id="6" name="Slide Number Placeholder 5">
            <a:extLst>
              <a:ext uri="{FF2B5EF4-FFF2-40B4-BE49-F238E27FC236}">
                <a16:creationId xmlns:a16="http://schemas.microsoft.com/office/drawing/2014/main" id="{C29D3D46-4350-D732-5728-E9E44110E189}"/>
              </a:ext>
            </a:extLst>
          </p:cNvPr>
          <p:cNvSpPr>
            <a:spLocks noGrp="1"/>
          </p:cNvSpPr>
          <p:nvPr>
            <p:ph type="sldNum" sz="quarter" idx="18"/>
          </p:nvPr>
        </p:nvSpPr>
        <p:spPr/>
        <p:txBody>
          <a:bodyPr/>
          <a:lstStyle/>
          <a:p>
            <a:fld id="{23AA811B-2EBD-4900-905E-5BE206449611}" type="slidenum">
              <a:rPr lang="en-US" smtClean="0"/>
              <a:pPr/>
              <a:t>1</a:t>
            </a:fld>
            <a:endParaRPr lang="en-US"/>
          </a:p>
        </p:txBody>
      </p:sp>
      <p:cxnSp>
        <p:nvCxnSpPr>
          <p:cNvPr id="64" name="Straight Connector 63">
            <a:extLst>
              <a:ext uri="{FF2B5EF4-FFF2-40B4-BE49-F238E27FC236}">
                <a16:creationId xmlns:a16="http://schemas.microsoft.com/office/drawing/2014/main" id="{313DD2DD-F885-2726-9EBC-9B36F45A1EF1}"/>
              </a:ext>
            </a:extLst>
          </p:cNvPr>
          <p:cNvCxnSpPr>
            <a:cxnSpLocks/>
          </p:cNvCxnSpPr>
          <p:nvPr/>
        </p:nvCxnSpPr>
        <p:spPr>
          <a:xfrm>
            <a:off x="2869700" y="1724304"/>
            <a:ext cx="0" cy="3866742"/>
          </a:xfrm>
          <a:prstGeom prst="line">
            <a:avLst/>
          </a:prstGeom>
          <a:ln w="19050">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sp>
        <p:nvSpPr>
          <p:cNvPr id="9" name="Date Placeholder 6">
            <a:extLst>
              <a:ext uri="{FF2B5EF4-FFF2-40B4-BE49-F238E27FC236}">
                <a16:creationId xmlns:a16="http://schemas.microsoft.com/office/drawing/2014/main" id="{20441600-61FF-1E91-591B-A3BCBC79904C}"/>
              </a:ext>
            </a:extLst>
          </p:cNvPr>
          <p:cNvSpPr>
            <a:spLocks noGrp="1"/>
          </p:cNvSpPr>
          <p:nvPr>
            <p:ph type="dt" sz="half" idx="13"/>
          </p:nvPr>
        </p:nvSpPr>
        <p:spPr>
          <a:xfrm>
            <a:off x="10630800" y="6364800"/>
            <a:ext cx="691200" cy="180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18041E-2DAD-480C-AEE4-E661A097CFE4}" type="datetime1">
              <a:rPr kumimoji="0" lang="en-US" sz="800" b="0" i="0" u="none" strike="noStrike" kern="1200" cap="none" spc="0" normalizeH="0" baseline="0" noProof="0" smtClean="0">
                <a:ln>
                  <a:noFill/>
                </a:ln>
                <a:solidFill>
                  <a:srgbClr val="035C67"/>
                </a:solidFill>
                <a:effectLst/>
                <a:uLnTx/>
                <a:uFillTx/>
                <a:latin typeface="Arial"/>
                <a:cs typeface="+mn-cs"/>
              </a:rPr>
              <a:pPr marL="0" marR="0" lvl="0" indent="0" algn="r" defTabSz="914400" rtl="0" eaLnBrk="1" fontAlgn="auto" latinLnBrk="0" hangingPunct="1">
                <a:lnSpc>
                  <a:spcPct val="100000"/>
                </a:lnSpc>
                <a:spcBef>
                  <a:spcPts val="0"/>
                </a:spcBef>
                <a:spcAft>
                  <a:spcPts val="0"/>
                </a:spcAft>
                <a:buClrTx/>
                <a:buSzTx/>
                <a:buFontTx/>
                <a:buNone/>
                <a:tabLst/>
                <a:defRPr/>
              </a:pPr>
              <a:t>7/17/2026</a:t>
            </a:fld>
            <a:endParaRPr kumimoji="0" lang="en-US" sz="800" b="0" i="0" u="none" strike="noStrike" kern="1200" cap="none" spc="0" normalizeH="0" baseline="0" noProof="0">
              <a:ln>
                <a:noFill/>
              </a:ln>
              <a:solidFill>
                <a:srgbClr val="035C67"/>
              </a:solidFill>
              <a:effectLst/>
              <a:uLnTx/>
              <a:uFillTx/>
              <a:latin typeface="Arial"/>
              <a:cs typeface="+mn-cs"/>
            </a:endParaRPr>
          </a:p>
        </p:txBody>
      </p:sp>
      <p:sp>
        <p:nvSpPr>
          <p:cNvPr id="16" name="TextBox 15">
            <a:extLst>
              <a:ext uri="{FF2B5EF4-FFF2-40B4-BE49-F238E27FC236}">
                <a16:creationId xmlns:a16="http://schemas.microsoft.com/office/drawing/2014/main" id="{21945EA8-6BA8-7272-24D1-7BFBBA275CB8}"/>
              </a:ext>
            </a:extLst>
          </p:cNvPr>
          <p:cNvSpPr txBox="1"/>
          <p:nvPr/>
        </p:nvSpPr>
        <p:spPr>
          <a:xfrm>
            <a:off x="10569290" y="110864"/>
            <a:ext cx="1701209" cy="276999"/>
          </a:xfrm>
          <a:prstGeom prst="rect">
            <a:avLst/>
          </a:prstGeom>
          <a:noFill/>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1" u="none" strike="noStrike" kern="1200" cap="none" spc="0" normalizeH="0" baseline="0" noProof="0" dirty="0">
                <a:ln>
                  <a:noFill/>
                </a:ln>
                <a:solidFill>
                  <a:srgbClr val="000000"/>
                </a:solidFill>
                <a:effectLst/>
                <a:uLnTx/>
                <a:uFillTx/>
                <a:latin typeface="Arial"/>
                <a:ea typeface="MS Gothic"/>
                <a:cs typeface="+mn-cs"/>
              </a:rPr>
              <a:t>Last Updated: </a:t>
            </a:r>
            <a:r>
              <a:rPr lang="en-US" sz="900" b="1" i="1" dirty="0">
                <a:solidFill>
                  <a:srgbClr val="000000"/>
                </a:solidFill>
                <a:latin typeface="Arial"/>
                <a:ea typeface="MS Gothic"/>
              </a:rPr>
              <a:t>07/17/2026</a:t>
            </a:r>
            <a:endParaRPr kumimoji="0" lang="en-US" sz="900" b="1" i="1" u="none" strike="noStrike" kern="1200" cap="none" spc="0" normalizeH="0" baseline="0" noProof="0" dirty="0">
              <a:ln>
                <a:noFill/>
              </a:ln>
              <a:solidFill>
                <a:srgbClr val="000000"/>
              </a:solidFill>
              <a:effectLst/>
              <a:uLnTx/>
              <a:uFillTx/>
              <a:latin typeface="Arial"/>
              <a:ea typeface="MS Gothic"/>
              <a:cs typeface="+mn-cs"/>
            </a:endParaRPr>
          </a:p>
          <a:p>
            <a:pPr>
              <a:defRPr/>
            </a:pPr>
            <a:r>
              <a:rPr lang="en-US" sz="900" b="1" i="1" dirty="0">
                <a:solidFill>
                  <a:srgbClr val="000000"/>
                </a:solidFill>
                <a:latin typeface="Arial"/>
                <a:ea typeface="MS Gothic"/>
              </a:rPr>
              <a:t>Dates Subject</a:t>
            </a:r>
            <a:r>
              <a:rPr kumimoji="0" lang="en-US" sz="900" b="1" i="1" u="none" strike="noStrike" kern="1200" cap="none" spc="0" normalizeH="0" baseline="0" noProof="0" dirty="0">
                <a:ln>
                  <a:noFill/>
                </a:ln>
                <a:solidFill>
                  <a:srgbClr val="000000"/>
                </a:solidFill>
                <a:effectLst/>
                <a:uLnTx/>
                <a:uFillTx/>
                <a:latin typeface="Arial"/>
                <a:ea typeface="MS Gothic"/>
                <a:cs typeface="+mn-cs"/>
              </a:rPr>
              <a:t> to Change</a:t>
            </a:r>
          </a:p>
        </p:txBody>
      </p:sp>
      <p:sp>
        <p:nvSpPr>
          <p:cNvPr id="31" name="TextBox 30">
            <a:extLst>
              <a:ext uri="{FF2B5EF4-FFF2-40B4-BE49-F238E27FC236}">
                <a16:creationId xmlns:a16="http://schemas.microsoft.com/office/drawing/2014/main" id="{3850CDDF-DCBA-64BD-9DC7-4BD846B679B0}"/>
              </a:ext>
            </a:extLst>
          </p:cNvPr>
          <p:cNvSpPr txBox="1"/>
          <p:nvPr/>
        </p:nvSpPr>
        <p:spPr>
          <a:xfrm>
            <a:off x="277765" y="558938"/>
            <a:ext cx="6227809" cy="307777"/>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a:solidFill>
                  <a:schemeClr val="accent4"/>
                </a:solidFill>
                <a:cs typeface="Arial"/>
              </a:rPr>
              <a:t>The below illustrates swim lanes or impacts across </a:t>
            </a:r>
            <a:r>
              <a:rPr lang="en-US" sz="1000" u="sng">
                <a:solidFill>
                  <a:schemeClr val="accent4"/>
                </a:solidFill>
                <a:cs typeface="Arial"/>
              </a:rPr>
              <a:t>all</a:t>
            </a:r>
            <a:r>
              <a:rPr lang="en-US" sz="1000">
                <a:solidFill>
                  <a:schemeClr val="accent4"/>
                </a:solidFill>
                <a:cs typeface="Arial"/>
              </a:rPr>
              <a:t> clients. Client-specific impacts will not be covered as part of this roadmap view but will be shared as part of an individual client's project plan as applicable.</a:t>
            </a:r>
          </a:p>
        </p:txBody>
      </p:sp>
      <p:sp>
        <p:nvSpPr>
          <p:cNvPr id="108" name="Flowchart: Decision 107">
            <a:extLst>
              <a:ext uri="{FF2B5EF4-FFF2-40B4-BE49-F238E27FC236}">
                <a16:creationId xmlns:a16="http://schemas.microsoft.com/office/drawing/2014/main" id="{51586DB8-507B-7C8F-0820-F79AFD0165C0}"/>
              </a:ext>
            </a:extLst>
          </p:cNvPr>
          <p:cNvSpPr/>
          <p:nvPr/>
        </p:nvSpPr>
        <p:spPr bwMode="auto">
          <a:xfrm>
            <a:off x="2720688" y="2237756"/>
            <a:ext cx="155146" cy="160318"/>
          </a:xfrm>
          <a:prstGeom prst="flowChartDecision">
            <a:avLst/>
          </a:prstGeom>
          <a:solidFill>
            <a:srgbClr val="00B0F0"/>
          </a:solidFill>
          <a:ln w="6350" cap="flat" cmpd="sng" algn="ctr">
            <a:noFill/>
            <a:prstDash val="solid"/>
            <a:round/>
            <a:headEnd type="none" w="med" len="med"/>
            <a:tailEnd type="none" w="med" len="med"/>
          </a:ln>
          <a:effectLst/>
        </p:spPr>
        <p:txBody>
          <a:bodyPr vert="horz" wrap="square" lIns="73152" tIns="73152" rIns="73152" bIns="73152" numCol="1" rtlCol="0" anchor="ctr" anchorCtr="1" compatLnSpc="1">
            <a:prstTxWarp prst="textNoShape">
              <a:avLst/>
            </a:prstTxWarp>
          </a:bodyPr>
          <a:lstStyle/>
          <a:p>
            <a:pPr algn="ctr" eaLnBrk="0" fontAlgn="base" hangingPunct="0">
              <a:lnSpc>
                <a:spcPct val="106000"/>
              </a:lnSpc>
              <a:spcBef>
                <a:spcPct val="0"/>
              </a:spcBef>
              <a:spcAft>
                <a:spcPct val="0"/>
              </a:spcAft>
            </a:pPr>
            <a:endParaRPr lang="en-US" sz="700">
              <a:solidFill>
                <a:srgbClr val="000000"/>
              </a:solidFill>
              <a:latin typeface="Arial"/>
              <a:ea typeface="MS Gothic"/>
            </a:endParaRPr>
          </a:p>
        </p:txBody>
      </p:sp>
      <p:sp>
        <p:nvSpPr>
          <p:cNvPr id="109" name="TextBox 108">
            <a:extLst>
              <a:ext uri="{FF2B5EF4-FFF2-40B4-BE49-F238E27FC236}">
                <a16:creationId xmlns:a16="http://schemas.microsoft.com/office/drawing/2014/main" id="{83B5347F-0C0B-FC0B-C6FE-7E27CCE91BBD}"/>
              </a:ext>
            </a:extLst>
          </p:cNvPr>
          <p:cNvSpPr txBox="1"/>
          <p:nvPr/>
        </p:nvSpPr>
        <p:spPr>
          <a:xfrm>
            <a:off x="1955584" y="2237756"/>
            <a:ext cx="743558" cy="184666"/>
          </a:xfrm>
          <a:prstGeom prst="rect">
            <a:avLst/>
          </a:prstGeom>
          <a:noFill/>
        </p:spPr>
        <p:txBody>
          <a:bodyPr wrap="square" lIns="0" tIns="0" rIns="0" bIns="0" rtlCol="0">
            <a:spAutoFit/>
          </a:bodyPr>
          <a:lstStyle/>
          <a:p>
            <a:pPr algn="r"/>
            <a:r>
              <a:rPr lang="en-US" sz="600">
                <a:solidFill>
                  <a:schemeClr val="accent4"/>
                </a:solidFill>
              </a:rPr>
              <a:t>Eligibility Impacts Confirmed</a:t>
            </a:r>
          </a:p>
        </p:txBody>
      </p:sp>
      <p:sp>
        <p:nvSpPr>
          <p:cNvPr id="5" name="Flowchart: Decision 4">
            <a:extLst>
              <a:ext uri="{FF2B5EF4-FFF2-40B4-BE49-F238E27FC236}">
                <a16:creationId xmlns:a16="http://schemas.microsoft.com/office/drawing/2014/main" id="{C6813DC4-31DF-D38B-436F-0ACE09D9097F}"/>
              </a:ext>
            </a:extLst>
          </p:cNvPr>
          <p:cNvSpPr/>
          <p:nvPr/>
        </p:nvSpPr>
        <p:spPr bwMode="auto">
          <a:xfrm>
            <a:off x="2720688" y="1779373"/>
            <a:ext cx="155146" cy="160318"/>
          </a:xfrm>
          <a:prstGeom prst="flowChartDecision">
            <a:avLst/>
          </a:prstGeom>
          <a:solidFill>
            <a:srgbClr val="00B0F0"/>
          </a:solidFill>
          <a:ln w="6350" cap="flat" cmpd="sng" algn="ctr">
            <a:noFill/>
            <a:prstDash val="solid"/>
            <a:round/>
            <a:headEnd type="none" w="med" len="med"/>
            <a:tailEnd type="none" w="med" len="med"/>
          </a:ln>
          <a:effectLst/>
        </p:spPr>
        <p:txBody>
          <a:bodyPr vert="horz" wrap="square" lIns="73152" tIns="73152" rIns="73152" bIns="73152" numCol="1" rtlCol="0" anchor="ctr" anchorCtr="1" compatLnSpc="1">
            <a:prstTxWarp prst="textNoShape">
              <a:avLst/>
            </a:prstTxWarp>
          </a:bodyPr>
          <a:lstStyle/>
          <a:p>
            <a:pPr algn="ctr" eaLnBrk="0" fontAlgn="base" hangingPunct="0">
              <a:lnSpc>
                <a:spcPct val="106000"/>
              </a:lnSpc>
              <a:spcBef>
                <a:spcPct val="0"/>
              </a:spcBef>
              <a:spcAft>
                <a:spcPct val="0"/>
              </a:spcAft>
            </a:pPr>
            <a:endParaRPr lang="en-US" sz="700">
              <a:solidFill>
                <a:srgbClr val="000000"/>
              </a:solidFill>
              <a:latin typeface="Arial"/>
              <a:ea typeface="MS Gothic"/>
            </a:endParaRPr>
          </a:p>
        </p:txBody>
      </p:sp>
      <p:sp>
        <p:nvSpPr>
          <p:cNvPr id="7" name="TextBox 6">
            <a:extLst>
              <a:ext uri="{FF2B5EF4-FFF2-40B4-BE49-F238E27FC236}">
                <a16:creationId xmlns:a16="http://schemas.microsoft.com/office/drawing/2014/main" id="{F09A4655-A8E1-6D3F-9EA6-7979FA30960A}"/>
              </a:ext>
            </a:extLst>
          </p:cNvPr>
          <p:cNvSpPr txBox="1"/>
          <p:nvPr/>
        </p:nvSpPr>
        <p:spPr>
          <a:xfrm>
            <a:off x="1977130" y="1775651"/>
            <a:ext cx="743558" cy="184666"/>
          </a:xfrm>
          <a:prstGeom prst="rect">
            <a:avLst/>
          </a:prstGeom>
          <a:noFill/>
        </p:spPr>
        <p:txBody>
          <a:bodyPr wrap="square" lIns="0" tIns="0" rIns="0" bIns="0" rtlCol="0">
            <a:spAutoFit/>
          </a:bodyPr>
          <a:lstStyle/>
          <a:p>
            <a:pPr algn="ctr"/>
            <a:r>
              <a:rPr lang="en-US" sz="600">
                <a:solidFill>
                  <a:schemeClr val="accent4"/>
                </a:solidFill>
              </a:rPr>
              <a:t>Billing File Impacts Finalized &amp; Published</a:t>
            </a:r>
          </a:p>
        </p:txBody>
      </p:sp>
      <p:sp>
        <p:nvSpPr>
          <p:cNvPr id="10" name="Flowchart: Decision 9">
            <a:extLst>
              <a:ext uri="{FF2B5EF4-FFF2-40B4-BE49-F238E27FC236}">
                <a16:creationId xmlns:a16="http://schemas.microsoft.com/office/drawing/2014/main" id="{C56B8C5E-B743-A862-D98F-CDE51EF723D3}"/>
              </a:ext>
            </a:extLst>
          </p:cNvPr>
          <p:cNvSpPr/>
          <p:nvPr/>
        </p:nvSpPr>
        <p:spPr bwMode="auto">
          <a:xfrm>
            <a:off x="2719156" y="2005523"/>
            <a:ext cx="155146" cy="160318"/>
          </a:xfrm>
          <a:prstGeom prst="flowChartDecision">
            <a:avLst/>
          </a:prstGeom>
          <a:solidFill>
            <a:srgbClr val="00B0F0"/>
          </a:solidFill>
          <a:ln w="6350" cap="flat" cmpd="sng" algn="ctr">
            <a:noFill/>
            <a:prstDash val="solid"/>
            <a:round/>
            <a:headEnd type="none" w="med" len="med"/>
            <a:tailEnd type="none" w="med" len="med"/>
          </a:ln>
          <a:effectLst/>
        </p:spPr>
        <p:txBody>
          <a:bodyPr vert="horz" wrap="square" lIns="73152" tIns="73152" rIns="73152" bIns="73152" numCol="1" rtlCol="0" anchor="ctr" anchorCtr="1" compatLnSpc="1">
            <a:prstTxWarp prst="textNoShape">
              <a:avLst/>
            </a:prstTxWarp>
          </a:bodyPr>
          <a:lstStyle/>
          <a:p>
            <a:pPr algn="ctr" eaLnBrk="0" fontAlgn="base" hangingPunct="0">
              <a:lnSpc>
                <a:spcPct val="106000"/>
              </a:lnSpc>
              <a:spcBef>
                <a:spcPct val="0"/>
              </a:spcBef>
              <a:spcAft>
                <a:spcPct val="0"/>
              </a:spcAft>
            </a:pPr>
            <a:endParaRPr lang="en-US" sz="700">
              <a:solidFill>
                <a:srgbClr val="000000"/>
              </a:solidFill>
              <a:latin typeface="Arial"/>
              <a:ea typeface="MS Gothic"/>
            </a:endParaRPr>
          </a:p>
        </p:txBody>
      </p:sp>
      <p:sp>
        <p:nvSpPr>
          <p:cNvPr id="11" name="TextBox 10">
            <a:extLst>
              <a:ext uri="{FF2B5EF4-FFF2-40B4-BE49-F238E27FC236}">
                <a16:creationId xmlns:a16="http://schemas.microsoft.com/office/drawing/2014/main" id="{C9DE0C01-190F-DB45-2629-611AF28D3876}"/>
              </a:ext>
            </a:extLst>
          </p:cNvPr>
          <p:cNvSpPr txBox="1"/>
          <p:nvPr/>
        </p:nvSpPr>
        <p:spPr>
          <a:xfrm>
            <a:off x="1978496" y="2008444"/>
            <a:ext cx="801269" cy="184666"/>
          </a:xfrm>
          <a:prstGeom prst="rect">
            <a:avLst/>
          </a:prstGeom>
          <a:noFill/>
        </p:spPr>
        <p:txBody>
          <a:bodyPr wrap="square" lIns="0" tIns="0" rIns="0" bIns="0" rtlCol="0">
            <a:spAutoFit/>
          </a:bodyPr>
          <a:lstStyle/>
          <a:p>
            <a:r>
              <a:rPr lang="en-US" sz="600">
                <a:solidFill>
                  <a:schemeClr val="accent4"/>
                </a:solidFill>
              </a:rPr>
              <a:t>Preliminary Billing File Layouts Available</a:t>
            </a:r>
          </a:p>
        </p:txBody>
      </p:sp>
      <p:sp>
        <p:nvSpPr>
          <p:cNvPr id="13" name="TextBox 12">
            <a:extLst>
              <a:ext uri="{FF2B5EF4-FFF2-40B4-BE49-F238E27FC236}">
                <a16:creationId xmlns:a16="http://schemas.microsoft.com/office/drawing/2014/main" id="{06CE86B6-E188-32DA-7D5B-04B207DCDA60}"/>
              </a:ext>
            </a:extLst>
          </p:cNvPr>
          <p:cNvSpPr txBox="1"/>
          <p:nvPr/>
        </p:nvSpPr>
        <p:spPr>
          <a:xfrm>
            <a:off x="2905690" y="1979792"/>
            <a:ext cx="866601" cy="184666"/>
          </a:xfrm>
          <a:prstGeom prst="rect">
            <a:avLst/>
          </a:prstGeom>
          <a:noFill/>
        </p:spPr>
        <p:txBody>
          <a:bodyPr wrap="square" lIns="0" tIns="0" rIns="0" bIns="0" rtlCol="0" anchor="t">
            <a:spAutoFit/>
          </a:bodyPr>
          <a:lstStyle/>
          <a:p>
            <a:r>
              <a:rPr lang="en-US" sz="600" b="1">
                <a:solidFill>
                  <a:schemeClr val="accent4"/>
                </a:solidFill>
              </a:rPr>
              <a:t>Final Billing File Layouts Released</a:t>
            </a:r>
            <a:endParaRPr lang="en-US" sz="600" b="1">
              <a:solidFill>
                <a:schemeClr val="accent4"/>
              </a:solidFill>
              <a:cs typeface="Arial"/>
            </a:endParaRPr>
          </a:p>
        </p:txBody>
      </p:sp>
      <p:sp>
        <p:nvSpPr>
          <p:cNvPr id="14" name="TextBox 13">
            <a:extLst>
              <a:ext uri="{FF2B5EF4-FFF2-40B4-BE49-F238E27FC236}">
                <a16:creationId xmlns:a16="http://schemas.microsoft.com/office/drawing/2014/main" id="{63A43019-F02F-DCAE-10F9-0C289BE8C703}"/>
              </a:ext>
            </a:extLst>
          </p:cNvPr>
          <p:cNvSpPr txBox="1"/>
          <p:nvPr/>
        </p:nvSpPr>
        <p:spPr>
          <a:xfrm>
            <a:off x="4949182" y="1816945"/>
            <a:ext cx="568794" cy="184666"/>
          </a:xfrm>
          <a:prstGeom prst="rect">
            <a:avLst/>
          </a:prstGeom>
          <a:noFill/>
        </p:spPr>
        <p:txBody>
          <a:bodyPr wrap="square" lIns="0" tIns="0" rIns="0" bIns="0" rtlCol="0">
            <a:spAutoFit/>
          </a:bodyPr>
          <a:lstStyle/>
          <a:p>
            <a:pPr algn="ctr"/>
            <a:r>
              <a:rPr lang="en-US" sz="600" b="1">
                <a:solidFill>
                  <a:schemeClr val="accent4"/>
                </a:solidFill>
              </a:rPr>
              <a:t>Billing File Test Window Open</a:t>
            </a:r>
          </a:p>
        </p:txBody>
      </p:sp>
      <p:sp>
        <p:nvSpPr>
          <p:cNvPr id="17" name="TextBox 16">
            <a:extLst>
              <a:ext uri="{FF2B5EF4-FFF2-40B4-BE49-F238E27FC236}">
                <a16:creationId xmlns:a16="http://schemas.microsoft.com/office/drawing/2014/main" id="{76B613CE-FA2F-960B-44E1-398389491B0F}"/>
              </a:ext>
            </a:extLst>
          </p:cNvPr>
          <p:cNvSpPr txBox="1"/>
          <p:nvPr/>
        </p:nvSpPr>
        <p:spPr>
          <a:xfrm>
            <a:off x="7101261" y="1985446"/>
            <a:ext cx="959371" cy="184666"/>
          </a:xfrm>
          <a:prstGeom prst="rect">
            <a:avLst/>
          </a:prstGeom>
          <a:noFill/>
        </p:spPr>
        <p:txBody>
          <a:bodyPr wrap="square" lIns="0" tIns="0" rIns="0" bIns="0" rtlCol="0">
            <a:spAutoFit/>
          </a:bodyPr>
          <a:lstStyle/>
          <a:p>
            <a:r>
              <a:rPr lang="en-US" sz="600">
                <a:solidFill>
                  <a:schemeClr val="accent4"/>
                </a:solidFill>
              </a:rPr>
              <a:t>Validation Sign‑Off / Risk Acceptance</a:t>
            </a:r>
          </a:p>
        </p:txBody>
      </p:sp>
      <p:sp>
        <p:nvSpPr>
          <p:cNvPr id="18" name="Oval 17">
            <a:extLst>
              <a:ext uri="{FF2B5EF4-FFF2-40B4-BE49-F238E27FC236}">
                <a16:creationId xmlns:a16="http://schemas.microsoft.com/office/drawing/2014/main" id="{4DA6902B-F67A-6B67-0C8C-875984CB0EB9}"/>
              </a:ext>
            </a:extLst>
          </p:cNvPr>
          <p:cNvSpPr/>
          <p:nvPr/>
        </p:nvSpPr>
        <p:spPr bwMode="auto">
          <a:xfrm>
            <a:off x="7793943" y="1797031"/>
            <a:ext cx="155146" cy="160318"/>
          </a:xfrm>
          <a:prstGeom prst="ellipse">
            <a:avLst/>
          </a:prstGeom>
          <a:solidFill>
            <a:schemeClr val="accent2"/>
          </a:solidFill>
          <a:ln w="6350" cap="flat" cmpd="sng" algn="ctr">
            <a:solidFill>
              <a:schemeClr val="tx1"/>
            </a:solidFill>
            <a:prstDash val="solid"/>
            <a:round/>
            <a:headEnd type="none" w="med" len="med"/>
            <a:tailEnd type="none" w="med" len="med"/>
          </a:ln>
          <a:effectLst/>
        </p:spPr>
        <p:txBody>
          <a:bodyPr vert="horz" wrap="square" lIns="73152" tIns="73152" rIns="73152" bIns="73152" numCol="1" rtlCol="0" anchor="ctr" anchorCtr="1" compatLnSpc="1">
            <a:prstTxWarp prst="textNoShape">
              <a:avLst/>
            </a:prstTxWarp>
          </a:bodyPr>
          <a:lstStyle/>
          <a:p>
            <a:pPr algn="ctr" eaLnBrk="0" fontAlgn="base" hangingPunct="0">
              <a:lnSpc>
                <a:spcPct val="106000"/>
              </a:lnSpc>
              <a:spcBef>
                <a:spcPct val="0"/>
              </a:spcBef>
              <a:spcAft>
                <a:spcPct val="0"/>
              </a:spcAft>
            </a:pPr>
            <a:endParaRPr lang="en-US" sz="700">
              <a:solidFill>
                <a:srgbClr val="000000"/>
              </a:solidFill>
              <a:latin typeface="Arial"/>
              <a:ea typeface="MS Gothic"/>
            </a:endParaRPr>
          </a:p>
        </p:txBody>
      </p:sp>
      <p:sp>
        <p:nvSpPr>
          <p:cNvPr id="19" name="TextBox 18">
            <a:extLst>
              <a:ext uri="{FF2B5EF4-FFF2-40B4-BE49-F238E27FC236}">
                <a16:creationId xmlns:a16="http://schemas.microsoft.com/office/drawing/2014/main" id="{6411A9F7-88A4-059F-9A64-42A5F8638D4A}"/>
              </a:ext>
            </a:extLst>
          </p:cNvPr>
          <p:cNvSpPr txBox="1"/>
          <p:nvPr/>
        </p:nvSpPr>
        <p:spPr>
          <a:xfrm>
            <a:off x="8060632" y="1818612"/>
            <a:ext cx="1035591" cy="184666"/>
          </a:xfrm>
          <a:prstGeom prst="rect">
            <a:avLst/>
          </a:prstGeom>
          <a:noFill/>
        </p:spPr>
        <p:txBody>
          <a:bodyPr wrap="square" lIns="0" tIns="0" rIns="0" bIns="0" rtlCol="0">
            <a:spAutoFit/>
          </a:bodyPr>
          <a:lstStyle/>
          <a:p>
            <a:pPr algn="r"/>
            <a:r>
              <a:rPr lang="en-US" sz="600">
                <a:solidFill>
                  <a:schemeClr val="accent4"/>
                </a:solidFill>
              </a:rPr>
              <a:t>Post‑Transition Monitoring Begins</a:t>
            </a:r>
          </a:p>
        </p:txBody>
      </p:sp>
      <p:sp>
        <p:nvSpPr>
          <p:cNvPr id="21" name="Flowchart: Decision 20">
            <a:extLst>
              <a:ext uri="{FF2B5EF4-FFF2-40B4-BE49-F238E27FC236}">
                <a16:creationId xmlns:a16="http://schemas.microsoft.com/office/drawing/2014/main" id="{15C8E294-08E4-113B-1882-3230C62AE1BD}"/>
              </a:ext>
            </a:extLst>
          </p:cNvPr>
          <p:cNvSpPr/>
          <p:nvPr/>
        </p:nvSpPr>
        <p:spPr bwMode="auto">
          <a:xfrm>
            <a:off x="8038087" y="1800805"/>
            <a:ext cx="155146" cy="160318"/>
          </a:xfrm>
          <a:prstGeom prst="flowChartDecision">
            <a:avLst/>
          </a:prstGeom>
          <a:solidFill>
            <a:srgbClr val="00B0F0"/>
          </a:solidFill>
          <a:ln w="6350" cap="flat" cmpd="sng" algn="ctr">
            <a:noFill/>
            <a:prstDash val="solid"/>
            <a:round/>
            <a:headEnd type="none" w="med" len="med"/>
            <a:tailEnd type="none" w="med" len="med"/>
          </a:ln>
          <a:effectLst/>
        </p:spPr>
        <p:txBody>
          <a:bodyPr vert="horz" wrap="square" lIns="73152" tIns="73152" rIns="73152" bIns="73152" numCol="1" rtlCol="0" anchor="ctr" anchorCtr="1" compatLnSpc="1">
            <a:prstTxWarp prst="textNoShape">
              <a:avLst/>
            </a:prstTxWarp>
          </a:bodyPr>
          <a:lstStyle/>
          <a:p>
            <a:pPr algn="ctr" eaLnBrk="0" fontAlgn="base" hangingPunct="0">
              <a:lnSpc>
                <a:spcPct val="106000"/>
              </a:lnSpc>
              <a:spcBef>
                <a:spcPct val="0"/>
              </a:spcBef>
              <a:spcAft>
                <a:spcPct val="0"/>
              </a:spcAft>
            </a:pPr>
            <a:endParaRPr lang="en-US" sz="700">
              <a:solidFill>
                <a:srgbClr val="000000"/>
              </a:solidFill>
              <a:latin typeface="Arial"/>
              <a:ea typeface="MS Gothic"/>
            </a:endParaRPr>
          </a:p>
        </p:txBody>
      </p:sp>
      <p:sp>
        <p:nvSpPr>
          <p:cNvPr id="22" name="Flowchart: Decision 21">
            <a:extLst>
              <a:ext uri="{FF2B5EF4-FFF2-40B4-BE49-F238E27FC236}">
                <a16:creationId xmlns:a16="http://schemas.microsoft.com/office/drawing/2014/main" id="{B616C24A-E560-0313-E79E-F7949C0A348C}"/>
              </a:ext>
            </a:extLst>
          </p:cNvPr>
          <p:cNvSpPr/>
          <p:nvPr/>
        </p:nvSpPr>
        <p:spPr bwMode="auto">
          <a:xfrm>
            <a:off x="2740422" y="2455066"/>
            <a:ext cx="155448" cy="155448"/>
          </a:xfrm>
          <a:prstGeom prst="flowChartDecision">
            <a:avLst/>
          </a:prstGeom>
          <a:solidFill>
            <a:srgbClr val="00B0F0"/>
          </a:solidFill>
          <a:ln w="6350" cap="flat" cmpd="sng" algn="ctr">
            <a:noFill/>
            <a:prstDash val="solid"/>
            <a:round/>
            <a:headEnd type="none" w="med" len="med"/>
            <a:tailEnd type="none" w="med" len="med"/>
          </a:ln>
          <a:effectLst/>
        </p:spPr>
        <p:txBody>
          <a:bodyPr vert="horz" wrap="square" lIns="73152" tIns="73152" rIns="73152" bIns="73152" numCol="1" rtlCol="0" anchor="ctr" anchorCtr="1" compatLnSpc="1">
            <a:prstTxWarp prst="textNoShape">
              <a:avLst/>
            </a:prstTxWarp>
          </a:bodyPr>
          <a:lstStyle/>
          <a:p>
            <a:pPr algn="ctr" eaLnBrk="0" fontAlgn="base" hangingPunct="0">
              <a:lnSpc>
                <a:spcPct val="106000"/>
              </a:lnSpc>
              <a:spcBef>
                <a:spcPct val="0"/>
              </a:spcBef>
              <a:spcAft>
                <a:spcPct val="0"/>
              </a:spcAft>
            </a:pPr>
            <a:endParaRPr lang="en-US" sz="700">
              <a:solidFill>
                <a:srgbClr val="000000"/>
              </a:solidFill>
              <a:latin typeface="Arial"/>
              <a:ea typeface="MS Gothic"/>
            </a:endParaRPr>
          </a:p>
        </p:txBody>
      </p:sp>
      <p:sp>
        <p:nvSpPr>
          <p:cNvPr id="23" name="TextBox 22">
            <a:extLst>
              <a:ext uri="{FF2B5EF4-FFF2-40B4-BE49-F238E27FC236}">
                <a16:creationId xmlns:a16="http://schemas.microsoft.com/office/drawing/2014/main" id="{F9C27DE2-0514-47E7-2D10-C3207242C88E}"/>
              </a:ext>
            </a:extLst>
          </p:cNvPr>
          <p:cNvSpPr txBox="1"/>
          <p:nvPr/>
        </p:nvSpPr>
        <p:spPr>
          <a:xfrm>
            <a:off x="1992808" y="2435861"/>
            <a:ext cx="743558" cy="184666"/>
          </a:xfrm>
          <a:prstGeom prst="rect">
            <a:avLst/>
          </a:prstGeom>
          <a:noFill/>
        </p:spPr>
        <p:txBody>
          <a:bodyPr wrap="square" lIns="0" tIns="0" rIns="0" bIns="0" rtlCol="0">
            <a:spAutoFit/>
          </a:bodyPr>
          <a:lstStyle/>
          <a:p>
            <a:pPr algn="r"/>
            <a:r>
              <a:rPr lang="en-US" sz="600">
                <a:solidFill>
                  <a:schemeClr val="accent4"/>
                </a:solidFill>
              </a:rPr>
              <a:t>Eligibility File Layouts Shared</a:t>
            </a:r>
          </a:p>
        </p:txBody>
      </p:sp>
      <p:sp>
        <p:nvSpPr>
          <p:cNvPr id="39" name="Flowchart: Decision 38">
            <a:extLst>
              <a:ext uri="{FF2B5EF4-FFF2-40B4-BE49-F238E27FC236}">
                <a16:creationId xmlns:a16="http://schemas.microsoft.com/office/drawing/2014/main" id="{CAFB9E03-D5C7-46DB-D659-C417C235A4B9}"/>
              </a:ext>
            </a:extLst>
          </p:cNvPr>
          <p:cNvSpPr/>
          <p:nvPr/>
        </p:nvSpPr>
        <p:spPr bwMode="auto">
          <a:xfrm>
            <a:off x="3598551" y="2776800"/>
            <a:ext cx="155146" cy="160318"/>
          </a:xfrm>
          <a:prstGeom prst="flowChartDecision">
            <a:avLst/>
          </a:prstGeom>
          <a:solidFill>
            <a:srgbClr val="00B0F0"/>
          </a:solidFill>
          <a:ln w="6350" cap="flat" cmpd="sng" algn="ctr">
            <a:noFill/>
            <a:prstDash val="solid"/>
            <a:round/>
            <a:headEnd type="none" w="med" len="med"/>
            <a:tailEnd type="none" w="med" len="med"/>
          </a:ln>
          <a:effectLst/>
        </p:spPr>
        <p:txBody>
          <a:bodyPr vert="horz" wrap="square" lIns="73152" tIns="73152" rIns="73152" bIns="73152" numCol="1" rtlCol="0" anchor="ctr" anchorCtr="1" compatLnSpc="1">
            <a:prstTxWarp prst="textNoShape">
              <a:avLst/>
            </a:prstTxWarp>
          </a:bodyPr>
          <a:lstStyle/>
          <a:p>
            <a:pPr algn="ctr" eaLnBrk="0" fontAlgn="base" hangingPunct="0">
              <a:lnSpc>
                <a:spcPct val="106000"/>
              </a:lnSpc>
              <a:spcBef>
                <a:spcPct val="0"/>
              </a:spcBef>
              <a:spcAft>
                <a:spcPct val="0"/>
              </a:spcAft>
            </a:pPr>
            <a:endParaRPr lang="en-US" sz="700">
              <a:solidFill>
                <a:srgbClr val="000000"/>
              </a:solidFill>
              <a:latin typeface="Arial"/>
              <a:ea typeface="MS Gothic"/>
            </a:endParaRPr>
          </a:p>
        </p:txBody>
      </p:sp>
      <p:sp>
        <p:nvSpPr>
          <p:cNvPr id="40" name="TextBox 39">
            <a:extLst>
              <a:ext uri="{FF2B5EF4-FFF2-40B4-BE49-F238E27FC236}">
                <a16:creationId xmlns:a16="http://schemas.microsoft.com/office/drawing/2014/main" id="{4C685312-A319-F7C3-7AE6-9305C29EDBAA}"/>
              </a:ext>
            </a:extLst>
          </p:cNvPr>
          <p:cNvSpPr txBox="1"/>
          <p:nvPr/>
        </p:nvSpPr>
        <p:spPr>
          <a:xfrm>
            <a:off x="3061136" y="2948378"/>
            <a:ext cx="743558" cy="184666"/>
          </a:xfrm>
          <a:prstGeom prst="rect">
            <a:avLst/>
          </a:prstGeom>
          <a:noFill/>
        </p:spPr>
        <p:txBody>
          <a:bodyPr wrap="square" lIns="0" tIns="0" rIns="0" bIns="0" rtlCol="0">
            <a:spAutoFit/>
          </a:bodyPr>
          <a:lstStyle/>
          <a:p>
            <a:pPr algn="r"/>
            <a:r>
              <a:rPr lang="en-US" sz="600">
                <a:solidFill>
                  <a:schemeClr val="accent4"/>
                </a:solidFill>
              </a:rPr>
              <a:t>Benefit‑Related F6 Impacts Identified</a:t>
            </a:r>
          </a:p>
        </p:txBody>
      </p:sp>
      <p:sp>
        <p:nvSpPr>
          <p:cNvPr id="41" name="Flowchart: Decision 40">
            <a:extLst>
              <a:ext uri="{FF2B5EF4-FFF2-40B4-BE49-F238E27FC236}">
                <a16:creationId xmlns:a16="http://schemas.microsoft.com/office/drawing/2014/main" id="{5ACD9208-8202-7BA0-86D1-817BC70798E7}"/>
              </a:ext>
            </a:extLst>
          </p:cNvPr>
          <p:cNvSpPr/>
          <p:nvPr/>
        </p:nvSpPr>
        <p:spPr bwMode="auto">
          <a:xfrm>
            <a:off x="4153290" y="2776800"/>
            <a:ext cx="155146" cy="160318"/>
          </a:xfrm>
          <a:prstGeom prst="flowChartDecision">
            <a:avLst/>
          </a:prstGeom>
          <a:solidFill>
            <a:srgbClr val="00B0F0"/>
          </a:solidFill>
          <a:ln w="6350" cap="flat" cmpd="sng" algn="ctr">
            <a:noFill/>
            <a:prstDash val="solid"/>
            <a:round/>
            <a:headEnd type="none" w="med" len="med"/>
            <a:tailEnd type="none" w="med" len="med"/>
          </a:ln>
          <a:effectLst/>
        </p:spPr>
        <p:txBody>
          <a:bodyPr vert="horz" wrap="square" lIns="73152" tIns="73152" rIns="73152" bIns="73152" numCol="1" rtlCol="0" anchor="ctr" anchorCtr="1" compatLnSpc="1">
            <a:prstTxWarp prst="textNoShape">
              <a:avLst/>
            </a:prstTxWarp>
          </a:bodyPr>
          <a:lstStyle/>
          <a:p>
            <a:pPr algn="ctr" eaLnBrk="0" fontAlgn="base" hangingPunct="0">
              <a:lnSpc>
                <a:spcPct val="106000"/>
              </a:lnSpc>
              <a:spcBef>
                <a:spcPct val="0"/>
              </a:spcBef>
              <a:spcAft>
                <a:spcPct val="0"/>
              </a:spcAft>
            </a:pPr>
            <a:endParaRPr lang="en-US" sz="700">
              <a:solidFill>
                <a:srgbClr val="000000"/>
              </a:solidFill>
              <a:latin typeface="Arial"/>
              <a:ea typeface="MS Gothic"/>
            </a:endParaRPr>
          </a:p>
        </p:txBody>
      </p:sp>
      <p:sp>
        <p:nvSpPr>
          <p:cNvPr id="42" name="TextBox 41">
            <a:extLst>
              <a:ext uri="{FF2B5EF4-FFF2-40B4-BE49-F238E27FC236}">
                <a16:creationId xmlns:a16="http://schemas.microsoft.com/office/drawing/2014/main" id="{13765E70-5072-F180-7FC2-B6017BC30A49}"/>
              </a:ext>
            </a:extLst>
          </p:cNvPr>
          <p:cNvSpPr txBox="1"/>
          <p:nvPr/>
        </p:nvSpPr>
        <p:spPr>
          <a:xfrm>
            <a:off x="3744467" y="2948378"/>
            <a:ext cx="743558" cy="184666"/>
          </a:xfrm>
          <a:prstGeom prst="rect">
            <a:avLst/>
          </a:prstGeom>
          <a:noFill/>
        </p:spPr>
        <p:txBody>
          <a:bodyPr wrap="square" lIns="0" tIns="0" rIns="0" bIns="0" rtlCol="0">
            <a:spAutoFit/>
          </a:bodyPr>
          <a:lstStyle/>
          <a:p>
            <a:pPr algn="r"/>
            <a:r>
              <a:rPr lang="en-US" sz="600">
                <a:solidFill>
                  <a:schemeClr val="accent4"/>
                </a:solidFill>
              </a:rPr>
              <a:t>Benefit Template Layouts Shared</a:t>
            </a:r>
          </a:p>
        </p:txBody>
      </p:sp>
      <p:sp>
        <p:nvSpPr>
          <p:cNvPr id="43" name="Oval 42">
            <a:extLst>
              <a:ext uri="{FF2B5EF4-FFF2-40B4-BE49-F238E27FC236}">
                <a16:creationId xmlns:a16="http://schemas.microsoft.com/office/drawing/2014/main" id="{A81129CB-3397-EA59-5C45-96B6E01ACD77}"/>
              </a:ext>
            </a:extLst>
          </p:cNvPr>
          <p:cNvSpPr/>
          <p:nvPr/>
        </p:nvSpPr>
        <p:spPr bwMode="auto">
          <a:xfrm>
            <a:off x="4917949" y="2776800"/>
            <a:ext cx="155146" cy="160318"/>
          </a:xfrm>
          <a:prstGeom prst="flowChartDecision">
            <a:avLst/>
          </a:prstGeom>
          <a:solidFill>
            <a:srgbClr val="00B0F0"/>
          </a:solidFill>
          <a:ln w="6350" cap="flat" cmpd="sng" algn="ctr">
            <a:noFill/>
            <a:prstDash val="solid"/>
            <a:round/>
            <a:headEnd type="none" w="med" len="med"/>
            <a:tailEnd type="none" w="med" len="med"/>
          </a:ln>
          <a:effectLst/>
        </p:spPr>
        <p:txBody>
          <a:bodyPr vert="horz" wrap="square" lIns="73152" tIns="73152" rIns="73152" bIns="73152" numCol="1" rtlCol="0" anchor="ctr" anchorCtr="1" compatLnSpc="1">
            <a:prstTxWarp prst="textNoShape">
              <a:avLst/>
            </a:prstTxWarp>
          </a:bodyPr>
          <a:lstStyle/>
          <a:p>
            <a:pPr algn="ctr" eaLnBrk="0" fontAlgn="base" hangingPunct="0">
              <a:lnSpc>
                <a:spcPct val="106000"/>
              </a:lnSpc>
              <a:spcBef>
                <a:spcPct val="0"/>
              </a:spcBef>
              <a:spcAft>
                <a:spcPct val="0"/>
              </a:spcAft>
            </a:pPr>
            <a:endParaRPr lang="en-US" sz="700">
              <a:solidFill>
                <a:srgbClr val="000000"/>
              </a:solidFill>
              <a:latin typeface="Arial"/>
              <a:ea typeface="MS Gothic"/>
            </a:endParaRPr>
          </a:p>
        </p:txBody>
      </p:sp>
      <p:sp>
        <p:nvSpPr>
          <p:cNvPr id="44" name="TextBox 43">
            <a:extLst>
              <a:ext uri="{FF2B5EF4-FFF2-40B4-BE49-F238E27FC236}">
                <a16:creationId xmlns:a16="http://schemas.microsoft.com/office/drawing/2014/main" id="{81BE3E00-D5D1-3DE7-DCC2-D502D68EA253}"/>
              </a:ext>
            </a:extLst>
          </p:cNvPr>
          <p:cNvSpPr txBox="1"/>
          <p:nvPr/>
        </p:nvSpPr>
        <p:spPr>
          <a:xfrm>
            <a:off x="4643550" y="2948378"/>
            <a:ext cx="743558" cy="184666"/>
          </a:xfrm>
          <a:prstGeom prst="rect">
            <a:avLst/>
          </a:prstGeom>
          <a:noFill/>
        </p:spPr>
        <p:txBody>
          <a:bodyPr wrap="square" lIns="0" tIns="0" rIns="0" bIns="0" rtlCol="0" anchor="t">
            <a:spAutoFit/>
          </a:bodyPr>
          <a:lstStyle/>
          <a:p>
            <a:pPr algn="r"/>
            <a:r>
              <a:rPr lang="en-US" sz="600">
                <a:solidFill>
                  <a:schemeClr val="accent4"/>
                </a:solidFill>
              </a:rPr>
              <a:t>Batch Testing Tool / Scenarios Available</a:t>
            </a:r>
          </a:p>
        </p:txBody>
      </p:sp>
      <p:sp>
        <p:nvSpPr>
          <p:cNvPr id="46" name="TextBox 45">
            <a:extLst>
              <a:ext uri="{FF2B5EF4-FFF2-40B4-BE49-F238E27FC236}">
                <a16:creationId xmlns:a16="http://schemas.microsoft.com/office/drawing/2014/main" id="{EF9094EC-5E8D-BC50-67F3-C7C60359E074}"/>
              </a:ext>
            </a:extLst>
          </p:cNvPr>
          <p:cNvSpPr txBox="1"/>
          <p:nvPr/>
        </p:nvSpPr>
        <p:spPr>
          <a:xfrm>
            <a:off x="8920965" y="2947709"/>
            <a:ext cx="812031" cy="184666"/>
          </a:xfrm>
          <a:prstGeom prst="rect">
            <a:avLst/>
          </a:prstGeom>
          <a:noFill/>
        </p:spPr>
        <p:txBody>
          <a:bodyPr wrap="square" lIns="0" tIns="0" rIns="0" bIns="0" rtlCol="0" anchor="t">
            <a:spAutoFit/>
          </a:bodyPr>
          <a:lstStyle/>
          <a:p>
            <a:pPr algn="ctr"/>
            <a:r>
              <a:rPr lang="en-US" sz="600">
                <a:solidFill>
                  <a:schemeClr val="accent4"/>
                </a:solidFill>
              </a:rPr>
              <a:t>Operations Testing Complete</a:t>
            </a:r>
          </a:p>
        </p:txBody>
      </p:sp>
      <p:sp>
        <p:nvSpPr>
          <p:cNvPr id="47" name="Flowchart: Decision 46">
            <a:extLst>
              <a:ext uri="{FF2B5EF4-FFF2-40B4-BE49-F238E27FC236}">
                <a16:creationId xmlns:a16="http://schemas.microsoft.com/office/drawing/2014/main" id="{3BB065A1-CCF6-8918-8789-F9B81CEBCD2F}"/>
              </a:ext>
            </a:extLst>
          </p:cNvPr>
          <p:cNvSpPr/>
          <p:nvPr/>
        </p:nvSpPr>
        <p:spPr bwMode="auto">
          <a:xfrm>
            <a:off x="3597816" y="3229197"/>
            <a:ext cx="155146" cy="160318"/>
          </a:xfrm>
          <a:prstGeom prst="flowChartDecision">
            <a:avLst/>
          </a:prstGeom>
          <a:solidFill>
            <a:srgbClr val="00B0F0"/>
          </a:solidFill>
          <a:ln w="6350" cap="flat" cmpd="sng" algn="ctr">
            <a:noFill/>
            <a:prstDash val="solid"/>
            <a:round/>
            <a:headEnd type="none" w="med" len="med"/>
            <a:tailEnd type="none" w="med" len="med"/>
          </a:ln>
          <a:effectLst/>
        </p:spPr>
        <p:txBody>
          <a:bodyPr vert="horz" wrap="square" lIns="73152" tIns="73152" rIns="73152" bIns="73152" numCol="1" rtlCol="0" anchor="ctr" anchorCtr="1" compatLnSpc="1">
            <a:prstTxWarp prst="textNoShape">
              <a:avLst/>
            </a:prstTxWarp>
          </a:bodyPr>
          <a:lstStyle/>
          <a:p>
            <a:pPr algn="ctr" eaLnBrk="0" fontAlgn="base" hangingPunct="0">
              <a:lnSpc>
                <a:spcPct val="106000"/>
              </a:lnSpc>
              <a:spcBef>
                <a:spcPct val="0"/>
              </a:spcBef>
              <a:spcAft>
                <a:spcPct val="0"/>
              </a:spcAft>
            </a:pPr>
            <a:endParaRPr lang="en-US" sz="700">
              <a:solidFill>
                <a:srgbClr val="000000"/>
              </a:solidFill>
              <a:latin typeface="Arial"/>
              <a:ea typeface="MS Gothic"/>
            </a:endParaRPr>
          </a:p>
        </p:txBody>
      </p:sp>
      <p:sp>
        <p:nvSpPr>
          <p:cNvPr id="48" name="TextBox 47">
            <a:extLst>
              <a:ext uri="{FF2B5EF4-FFF2-40B4-BE49-F238E27FC236}">
                <a16:creationId xmlns:a16="http://schemas.microsoft.com/office/drawing/2014/main" id="{EB6CD61E-205B-E953-A911-183CD91388BF}"/>
              </a:ext>
            </a:extLst>
          </p:cNvPr>
          <p:cNvSpPr txBox="1"/>
          <p:nvPr/>
        </p:nvSpPr>
        <p:spPr>
          <a:xfrm>
            <a:off x="3060401" y="3400775"/>
            <a:ext cx="743558" cy="184666"/>
          </a:xfrm>
          <a:prstGeom prst="rect">
            <a:avLst/>
          </a:prstGeom>
          <a:noFill/>
        </p:spPr>
        <p:txBody>
          <a:bodyPr wrap="square" lIns="0" tIns="0" rIns="0" bIns="0" rtlCol="0">
            <a:spAutoFit/>
          </a:bodyPr>
          <a:lstStyle/>
          <a:p>
            <a:r>
              <a:rPr lang="en-US" sz="600">
                <a:solidFill>
                  <a:schemeClr val="accent4"/>
                </a:solidFill>
              </a:rPr>
              <a:t>Help Desk Impact Scope Defined</a:t>
            </a:r>
          </a:p>
        </p:txBody>
      </p:sp>
      <p:sp>
        <p:nvSpPr>
          <p:cNvPr id="49" name="Flowchart: Decision 48">
            <a:extLst>
              <a:ext uri="{FF2B5EF4-FFF2-40B4-BE49-F238E27FC236}">
                <a16:creationId xmlns:a16="http://schemas.microsoft.com/office/drawing/2014/main" id="{BAB1DB19-62B1-4C48-98AC-729A0E931BAD}"/>
              </a:ext>
            </a:extLst>
          </p:cNvPr>
          <p:cNvSpPr/>
          <p:nvPr/>
        </p:nvSpPr>
        <p:spPr bwMode="auto">
          <a:xfrm>
            <a:off x="4774794" y="3236637"/>
            <a:ext cx="155146" cy="160318"/>
          </a:xfrm>
          <a:prstGeom prst="flowChartDecision">
            <a:avLst/>
          </a:prstGeom>
          <a:solidFill>
            <a:srgbClr val="00B0F0"/>
          </a:solidFill>
          <a:ln w="6350" cap="flat" cmpd="sng" algn="ctr">
            <a:noFill/>
            <a:prstDash val="solid"/>
            <a:round/>
            <a:headEnd type="none" w="med" len="med"/>
            <a:tailEnd type="none" w="med" len="med"/>
          </a:ln>
          <a:effectLst/>
        </p:spPr>
        <p:txBody>
          <a:bodyPr vert="horz" wrap="square" lIns="73152" tIns="73152" rIns="73152" bIns="73152" numCol="1" rtlCol="0" anchor="ctr" anchorCtr="1" compatLnSpc="1">
            <a:prstTxWarp prst="textNoShape">
              <a:avLst/>
            </a:prstTxWarp>
          </a:bodyPr>
          <a:lstStyle/>
          <a:p>
            <a:pPr algn="ctr" eaLnBrk="0" fontAlgn="base" hangingPunct="0">
              <a:lnSpc>
                <a:spcPct val="106000"/>
              </a:lnSpc>
              <a:spcBef>
                <a:spcPct val="0"/>
              </a:spcBef>
              <a:spcAft>
                <a:spcPct val="0"/>
              </a:spcAft>
            </a:pPr>
            <a:endParaRPr lang="en-US" sz="700">
              <a:solidFill>
                <a:srgbClr val="000000"/>
              </a:solidFill>
              <a:latin typeface="Arial"/>
              <a:ea typeface="MS Gothic"/>
            </a:endParaRPr>
          </a:p>
        </p:txBody>
      </p:sp>
      <p:sp>
        <p:nvSpPr>
          <p:cNvPr id="50" name="TextBox 49">
            <a:extLst>
              <a:ext uri="{FF2B5EF4-FFF2-40B4-BE49-F238E27FC236}">
                <a16:creationId xmlns:a16="http://schemas.microsoft.com/office/drawing/2014/main" id="{90493589-0104-CFEA-7BCD-1612666E553B}"/>
              </a:ext>
            </a:extLst>
          </p:cNvPr>
          <p:cNvSpPr txBox="1"/>
          <p:nvPr/>
        </p:nvSpPr>
        <p:spPr>
          <a:xfrm>
            <a:off x="4402810" y="3396186"/>
            <a:ext cx="757192" cy="276999"/>
          </a:xfrm>
          <a:prstGeom prst="rect">
            <a:avLst/>
          </a:prstGeom>
          <a:noFill/>
        </p:spPr>
        <p:txBody>
          <a:bodyPr wrap="square" lIns="0" tIns="0" rIns="0" bIns="0" rtlCol="0">
            <a:spAutoFit/>
          </a:bodyPr>
          <a:lstStyle/>
          <a:p>
            <a:pPr algn="r"/>
            <a:r>
              <a:rPr lang="en-US" sz="600">
                <a:solidFill>
                  <a:schemeClr val="accent4"/>
                </a:solidFill>
              </a:rPr>
              <a:t>Client‑Facing Support FAQs &amp; Talking Points Delivered</a:t>
            </a:r>
          </a:p>
        </p:txBody>
      </p:sp>
      <p:sp>
        <p:nvSpPr>
          <p:cNvPr id="52" name="TextBox 51">
            <a:extLst>
              <a:ext uri="{FF2B5EF4-FFF2-40B4-BE49-F238E27FC236}">
                <a16:creationId xmlns:a16="http://schemas.microsoft.com/office/drawing/2014/main" id="{ECCD236E-1D54-5B1D-1DF2-B863F4844F40}"/>
              </a:ext>
            </a:extLst>
          </p:cNvPr>
          <p:cNvSpPr txBox="1"/>
          <p:nvPr/>
        </p:nvSpPr>
        <p:spPr>
          <a:xfrm>
            <a:off x="5974710" y="3413997"/>
            <a:ext cx="757192" cy="276999"/>
          </a:xfrm>
          <a:prstGeom prst="rect">
            <a:avLst/>
          </a:prstGeom>
          <a:noFill/>
        </p:spPr>
        <p:txBody>
          <a:bodyPr wrap="square" lIns="0" tIns="0" rIns="0" bIns="0" rtlCol="0">
            <a:spAutoFit/>
          </a:bodyPr>
          <a:lstStyle/>
          <a:p>
            <a:r>
              <a:rPr lang="en-US" sz="600">
                <a:solidFill>
                  <a:schemeClr val="accent4"/>
                </a:solidFill>
              </a:rPr>
              <a:t>Help Desk Demo / Training Window Begins</a:t>
            </a:r>
          </a:p>
        </p:txBody>
      </p:sp>
      <p:sp>
        <p:nvSpPr>
          <p:cNvPr id="53" name="Rectangle 52">
            <a:extLst>
              <a:ext uri="{FF2B5EF4-FFF2-40B4-BE49-F238E27FC236}">
                <a16:creationId xmlns:a16="http://schemas.microsoft.com/office/drawing/2014/main" id="{9D0C3E8A-1928-7EF3-E176-64848DF2006A}"/>
              </a:ext>
            </a:extLst>
          </p:cNvPr>
          <p:cNvSpPr/>
          <p:nvPr/>
        </p:nvSpPr>
        <p:spPr>
          <a:xfrm>
            <a:off x="6265626" y="3255575"/>
            <a:ext cx="2104653" cy="117586"/>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err="1"/>
          </a:p>
        </p:txBody>
      </p:sp>
      <p:sp>
        <p:nvSpPr>
          <p:cNvPr id="51" name="Oval 50">
            <a:extLst>
              <a:ext uri="{FF2B5EF4-FFF2-40B4-BE49-F238E27FC236}">
                <a16:creationId xmlns:a16="http://schemas.microsoft.com/office/drawing/2014/main" id="{3CFE41C0-5E61-53BA-802F-7A3D901848F7}"/>
              </a:ext>
            </a:extLst>
          </p:cNvPr>
          <p:cNvSpPr/>
          <p:nvPr/>
        </p:nvSpPr>
        <p:spPr bwMode="auto">
          <a:xfrm>
            <a:off x="6200872" y="3229125"/>
            <a:ext cx="155146" cy="160318"/>
          </a:xfrm>
          <a:prstGeom prst="ellipse">
            <a:avLst/>
          </a:prstGeom>
          <a:solidFill>
            <a:schemeClr val="accent2"/>
          </a:solidFill>
          <a:ln w="6350" cap="flat" cmpd="sng" algn="ctr">
            <a:solidFill>
              <a:schemeClr val="accent2">
                <a:lumMod val="50000"/>
              </a:schemeClr>
            </a:solidFill>
            <a:prstDash val="solid"/>
            <a:round/>
            <a:headEnd type="none" w="med" len="med"/>
            <a:tailEnd type="none" w="med" len="med"/>
          </a:ln>
          <a:effectLst/>
        </p:spPr>
        <p:txBody>
          <a:bodyPr vert="horz" wrap="square" lIns="73152" tIns="73152" rIns="73152" bIns="73152" numCol="1" rtlCol="0" anchor="ctr" anchorCtr="1" compatLnSpc="1">
            <a:prstTxWarp prst="textNoShape">
              <a:avLst/>
            </a:prstTxWarp>
          </a:bodyPr>
          <a:lstStyle/>
          <a:p>
            <a:pPr algn="ctr" eaLnBrk="0" fontAlgn="base" hangingPunct="0">
              <a:lnSpc>
                <a:spcPct val="106000"/>
              </a:lnSpc>
              <a:spcBef>
                <a:spcPct val="0"/>
              </a:spcBef>
              <a:spcAft>
                <a:spcPct val="0"/>
              </a:spcAft>
            </a:pPr>
            <a:endParaRPr lang="en-US" sz="700">
              <a:solidFill>
                <a:srgbClr val="000000"/>
              </a:solidFill>
              <a:latin typeface="Arial"/>
              <a:ea typeface="MS Gothic"/>
            </a:endParaRPr>
          </a:p>
        </p:txBody>
      </p:sp>
      <p:sp>
        <p:nvSpPr>
          <p:cNvPr id="56" name="TextBox 55">
            <a:extLst>
              <a:ext uri="{FF2B5EF4-FFF2-40B4-BE49-F238E27FC236}">
                <a16:creationId xmlns:a16="http://schemas.microsoft.com/office/drawing/2014/main" id="{58B61FDF-D2BA-EBE6-5152-8D8ED50FC02A}"/>
              </a:ext>
            </a:extLst>
          </p:cNvPr>
          <p:cNvSpPr txBox="1"/>
          <p:nvPr/>
        </p:nvSpPr>
        <p:spPr>
          <a:xfrm>
            <a:off x="7775870" y="3407227"/>
            <a:ext cx="757192" cy="184666"/>
          </a:xfrm>
          <a:prstGeom prst="rect">
            <a:avLst/>
          </a:prstGeom>
          <a:noFill/>
        </p:spPr>
        <p:txBody>
          <a:bodyPr wrap="square" lIns="0" tIns="0" rIns="0" bIns="0" rtlCol="0">
            <a:spAutoFit/>
          </a:bodyPr>
          <a:lstStyle/>
          <a:p>
            <a:r>
              <a:rPr lang="en-US" sz="600">
                <a:solidFill>
                  <a:schemeClr val="accent4"/>
                </a:solidFill>
              </a:rPr>
              <a:t>Help Desk Training Window Ends</a:t>
            </a:r>
          </a:p>
        </p:txBody>
      </p:sp>
      <p:sp>
        <p:nvSpPr>
          <p:cNvPr id="57" name="Oval 56">
            <a:extLst>
              <a:ext uri="{FF2B5EF4-FFF2-40B4-BE49-F238E27FC236}">
                <a16:creationId xmlns:a16="http://schemas.microsoft.com/office/drawing/2014/main" id="{DE223E6F-3A04-2D7E-346D-2041FFAC00C1}"/>
              </a:ext>
            </a:extLst>
          </p:cNvPr>
          <p:cNvSpPr/>
          <p:nvPr/>
        </p:nvSpPr>
        <p:spPr bwMode="auto">
          <a:xfrm>
            <a:off x="8294188" y="3229134"/>
            <a:ext cx="155146" cy="160318"/>
          </a:xfrm>
          <a:prstGeom prst="ellipse">
            <a:avLst/>
          </a:prstGeom>
          <a:solidFill>
            <a:schemeClr val="accent2"/>
          </a:solidFill>
          <a:ln w="6350" cap="flat" cmpd="sng" algn="ctr">
            <a:solidFill>
              <a:schemeClr val="accent2">
                <a:lumMod val="50000"/>
              </a:schemeClr>
            </a:solidFill>
            <a:prstDash val="solid"/>
            <a:round/>
            <a:headEnd type="none" w="med" len="med"/>
            <a:tailEnd type="none" w="med" len="med"/>
          </a:ln>
          <a:effectLst/>
        </p:spPr>
        <p:txBody>
          <a:bodyPr vert="horz" wrap="square" lIns="73152" tIns="73152" rIns="73152" bIns="73152" numCol="1" rtlCol="0" anchor="ctr" anchorCtr="1" compatLnSpc="1">
            <a:prstTxWarp prst="textNoShape">
              <a:avLst/>
            </a:prstTxWarp>
          </a:bodyPr>
          <a:lstStyle/>
          <a:p>
            <a:pPr algn="ctr" eaLnBrk="0" fontAlgn="base" hangingPunct="0">
              <a:lnSpc>
                <a:spcPct val="106000"/>
              </a:lnSpc>
              <a:spcBef>
                <a:spcPct val="0"/>
              </a:spcBef>
              <a:spcAft>
                <a:spcPct val="0"/>
              </a:spcAft>
            </a:pPr>
            <a:endParaRPr lang="en-US" sz="700">
              <a:solidFill>
                <a:srgbClr val="000000"/>
              </a:solidFill>
              <a:latin typeface="Arial"/>
              <a:ea typeface="MS Gothic"/>
            </a:endParaRPr>
          </a:p>
        </p:txBody>
      </p:sp>
      <p:sp>
        <p:nvSpPr>
          <p:cNvPr id="59" name="Rectangle 58">
            <a:extLst>
              <a:ext uri="{FF2B5EF4-FFF2-40B4-BE49-F238E27FC236}">
                <a16:creationId xmlns:a16="http://schemas.microsoft.com/office/drawing/2014/main" id="{6E3381D2-F760-C9B8-0D46-FC190F388CE7}"/>
              </a:ext>
            </a:extLst>
          </p:cNvPr>
          <p:cNvSpPr/>
          <p:nvPr/>
        </p:nvSpPr>
        <p:spPr>
          <a:xfrm>
            <a:off x="8505786" y="3250877"/>
            <a:ext cx="2388433" cy="99991"/>
          </a:xfrm>
          <a:prstGeom prst="rect">
            <a:avLst/>
          </a:prstGeom>
          <a:solidFill>
            <a:srgbClr val="00B0F0">
              <a:alpha val="50196"/>
            </a:srgbClr>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err="1"/>
          </a:p>
        </p:txBody>
      </p:sp>
      <p:sp>
        <p:nvSpPr>
          <p:cNvPr id="58" name="Flowchart: Decision 57">
            <a:extLst>
              <a:ext uri="{FF2B5EF4-FFF2-40B4-BE49-F238E27FC236}">
                <a16:creationId xmlns:a16="http://schemas.microsoft.com/office/drawing/2014/main" id="{B7C0B01E-AFC8-138D-E48F-8986D47068E3}"/>
              </a:ext>
            </a:extLst>
          </p:cNvPr>
          <p:cNvSpPr/>
          <p:nvPr/>
        </p:nvSpPr>
        <p:spPr bwMode="auto">
          <a:xfrm>
            <a:off x="8435789" y="3229311"/>
            <a:ext cx="155146" cy="160318"/>
          </a:xfrm>
          <a:prstGeom prst="flowChartDecision">
            <a:avLst/>
          </a:prstGeom>
          <a:solidFill>
            <a:srgbClr val="00B0F0"/>
          </a:solidFill>
          <a:ln w="6350" cap="flat" cmpd="sng" algn="ctr">
            <a:noFill/>
            <a:prstDash val="solid"/>
            <a:round/>
            <a:headEnd type="none" w="med" len="med"/>
            <a:tailEnd type="none" w="med" len="med"/>
          </a:ln>
          <a:effectLst/>
        </p:spPr>
        <p:txBody>
          <a:bodyPr vert="horz" wrap="square" lIns="73152" tIns="73152" rIns="73152" bIns="73152" numCol="1" rtlCol="0" anchor="ctr" anchorCtr="1" compatLnSpc="1">
            <a:prstTxWarp prst="textNoShape">
              <a:avLst/>
            </a:prstTxWarp>
          </a:bodyPr>
          <a:lstStyle/>
          <a:p>
            <a:pPr algn="ctr" eaLnBrk="0" fontAlgn="base" hangingPunct="0">
              <a:lnSpc>
                <a:spcPct val="106000"/>
              </a:lnSpc>
              <a:spcBef>
                <a:spcPct val="0"/>
              </a:spcBef>
              <a:spcAft>
                <a:spcPct val="0"/>
              </a:spcAft>
            </a:pPr>
            <a:endParaRPr lang="en-US" sz="700">
              <a:solidFill>
                <a:srgbClr val="000000"/>
              </a:solidFill>
              <a:latin typeface="Arial"/>
              <a:ea typeface="MS Gothic"/>
            </a:endParaRPr>
          </a:p>
        </p:txBody>
      </p:sp>
      <p:sp>
        <p:nvSpPr>
          <p:cNvPr id="60" name="TextBox 59">
            <a:extLst>
              <a:ext uri="{FF2B5EF4-FFF2-40B4-BE49-F238E27FC236}">
                <a16:creationId xmlns:a16="http://schemas.microsoft.com/office/drawing/2014/main" id="{70E9C1A5-622D-6546-1AD0-DC3C9FBC7C0C}"/>
              </a:ext>
            </a:extLst>
          </p:cNvPr>
          <p:cNvSpPr txBox="1"/>
          <p:nvPr/>
        </p:nvSpPr>
        <p:spPr>
          <a:xfrm>
            <a:off x="9198434" y="3393817"/>
            <a:ext cx="757192" cy="184666"/>
          </a:xfrm>
          <a:prstGeom prst="rect">
            <a:avLst/>
          </a:prstGeom>
          <a:noFill/>
        </p:spPr>
        <p:txBody>
          <a:bodyPr wrap="square" lIns="0" tIns="0" rIns="0" bIns="0" rtlCol="0">
            <a:spAutoFit/>
          </a:bodyPr>
          <a:lstStyle/>
          <a:p>
            <a:pPr algn="ctr"/>
            <a:r>
              <a:rPr lang="en-US" sz="600">
                <a:solidFill>
                  <a:schemeClr val="accent4"/>
                </a:solidFill>
              </a:rPr>
              <a:t>Transition‑Period Monitoring</a:t>
            </a:r>
          </a:p>
        </p:txBody>
      </p:sp>
      <p:sp>
        <p:nvSpPr>
          <p:cNvPr id="61" name="Flowchart: Decision 60">
            <a:extLst>
              <a:ext uri="{FF2B5EF4-FFF2-40B4-BE49-F238E27FC236}">
                <a16:creationId xmlns:a16="http://schemas.microsoft.com/office/drawing/2014/main" id="{888906E5-8925-B1D3-8FF4-CAAF8F59DF16}"/>
              </a:ext>
            </a:extLst>
          </p:cNvPr>
          <p:cNvSpPr/>
          <p:nvPr/>
        </p:nvSpPr>
        <p:spPr bwMode="auto">
          <a:xfrm>
            <a:off x="10838639" y="3223450"/>
            <a:ext cx="155146" cy="160318"/>
          </a:xfrm>
          <a:prstGeom prst="flowChartDecision">
            <a:avLst/>
          </a:prstGeom>
          <a:solidFill>
            <a:srgbClr val="00B0F0"/>
          </a:solidFill>
          <a:ln w="6350" cap="flat" cmpd="sng" algn="ctr">
            <a:noFill/>
            <a:prstDash val="solid"/>
            <a:round/>
            <a:headEnd type="none" w="med" len="med"/>
            <a:tailEnd type="none" w="med" len="med"/>
          </a:ln>
          <a:effectLst/>
        </p:spPr>
        <p:txBody>
          <a:bodyPr vert="horz" wrap="square" lIns="73152" tIns="73152" rIns="73152" bIns="73152" numCol="1" rtlCol="0" anchor="ctr" anchorCtr="1" compatLnSpc="1">
            <a:prstTxWarp prst="textNoShape">
              <a:avLst/>
            </a:prstTxWarp>
          </a:bodyPr>
          <a:lstStyle/>
          <a:p>
            <a:pPr algn="ctr" eaLnBrk="0" fontAlgn="base" hangingPunct="0">
              <a:lnSpc>
                <a:spcPct val="106000"/>
              </a:lnSpc>
              <a:spcBef>
                <a:spcPct val="0"/>
              </a:spcBef>
              <a:spcAft>
                <a:spcPct val="0"/>
              </a:spcAft>
            </a:pPr>
            <a:endParaRPr lang="en-US" sz="700">
              <a:solidFill>
                <a:srgbClr val="000000"/>
              </a:solidFill>
              <a:latin typeface="Arial"/>
              <a:ea typeface="MS Gothic"/>
            </a:endParaRPr>
          </a:p>
        </p:txBody>
      </p:sp>
      <p:sp>
        <p:nvSpPr>
          <p:cNvPr id="65" name="Flowchart: Decision 64">
            <a:extLst>
              <a:ext uri="{FF2B5EF4-FFF2-40B4-BE49-F238E27FC236}">
                <a16:creationId xmlns:a16="http://schemas.microsoft.com/office/drawing/2014/main" id="{C2AC52E8-2CB6-6BFA-53FE-41B90BC5A89B}"/>
              </a:ext>
            </a:extLst>
          </p:cNvPr>
          <p:cNvSpPr/>
          <p:nvPr/>
        </p:nvSpPr>
        <p:spPr bwMode="auto">
          <a:xfrm>
            <a:off x="3598551" y="3724086"/>
            <a:ext cx="155146" cy="160318"/>
          </a:xfrm>
          <a:prstGeom prst="flowChartDecision">
            <a:avLst/>
          </a:prstGeom>
          <a:solidFill>
            <a:srgbClr val="00B0F0"/>
          </a:solidFill>
          <a:ln w="6350" cap="flat" cmpd="sng" algn="ctr">
            <a:noFill/>
            <a:prstDash val="solid"/>
            <a:round/>
            <a:headEnd type="none" w="med" len="med"/>
            <a:tailEnd type="none" w="med" len="med"/>
          </a:ln>
          <a:effectLst/>
        </p:spPr>
        <p:txBody>
          <a:bodyPr vert="horz" wrap="square" lIns="73152" tIns="73152" rIns="73152" bIns="73152" numCol="1" rtlCol="0" anchor="ctr" anchorCtr="1" compatLnSpc="1">
            <a:prstTxWarp prst="textNoShape">
              <a:avLst/>
            </a:prstTxWarp>
          </a:bodyPr>
          <a:lstStyle/>
          <a:p>
            <a:pPr algn="ctr" eaLnBrk="0" fontAlgn="base" hangingPunct="0">
              <a:lnSpc>
                <a:spcPct val="106000"/>
              </a:lnSpc>
              <a:spcBef>
                <a:spcPct val="0"/>
              </a:spcBef>
              <a:spcAft>
                <a:spcPct val="0"/>
              </a:spcAft>
            </a:pPr>
            <a:endParaRPr lang="en-US" sz="700">
              <a:solidFill>
                <a:srgbClr val="000000"/>
              </a:solidFill>
              <a:latin typeface="Arial"/>
              <a:ea typeface="MS Gothic"/>
            </a:endParaRPr>
          </a:p>
        </p:txBody>
      </p:sp>
      <p:sp>
        <p:nvSpPr>
          <p:cNvPr id="66" name="TextBox 65">
            <a:extLst>
              <a:ext uri="{FF2B5EF4-FFF2-40B4-BE49-F238E27FC236}">
                <a16:creationId xmlns:a16="http://schemas.microsoft.com/office/drawing/2014/main" id="{AFB91066-C58E-4CE0-BA8C-9F98E94E7CA8}"/>
              </a:ext>
            </a:extLst>
          </p:cNvPr>
          <p:cNvSpPr txBox="1"/>
          <p:nvPr/>
        </p:nvSpPr>
        <p:spPr>
          <a:xfrm>
            <a:off x="3061136" y="3895664"/>
            <a:ext cx="743558" cy="184666"/>
          </a:xfrm>
          <a:prstGeom prst="rect">
            <a:avLst/>
          </a:prstGeom>
          <a:noFill/>
        </p:spPr>
        <p:txBody>
          <a:bodyPr wrap="square" lIns="0" tIns="0" rIns="0" bIns="0" rtlCol="0">
            <a:spAutoFit/>
          </a:bodyPr>
          <a:lstStyle/>
          <a:p>
            <a:r>
              <a:rPr lang="en-US" sz="600">
                <a:solidFill>
                  <a:schemeClr val="accent4"/>
                </a:solidFill>
              </a:rPr>
              <a:t>Reporting Impact Inventory Published</a:t>
            </a:r>
          </a:p>
        </p:txBody>
      </p:sp>
      <p:sp>
        <p:nvSpPr>
          <p:cNvPr id="68" name="TextBox 67">
            <a:extLst>
              <a:ext uri="{FF2B5EF4-FFF2-40B4-BE49-F238E27FC236}">
                <a16:creationId xmlns:a16="http://schemas.microsoft.com/office/drawing/2014/main" id="{AE3C0BCA-D6E8-B01E-6235-E17725BE2565}"/>
              </a:ext>
            </a:extLst>
          </p:cNvPr>
          <p:cNvSpPr txBox="1"/>
          <p:nvPr/>
        </p:nvSpPr>
        <p:spPr>
          <a:xfrm>
            <a:off x="3936656" y="3896536"/>
            <a:ext cx="880271" cy="184666"/>
          </a:xfrm>
          <a:prstGeom prst="rect">
            <a:avLst/>
          </a:prstGeom>
          <a:noFill/>
        </p:spPr>
        <p:txBody>
          <a:bodyPr wrap="square" lIns="0" tIns="0" rIns="0" bIns="0" rtlCol="0">
            <a:spAutoFit/>
          </a:bodyPr>
          <a:lstStyle/>
          <a:p>
            <a:r>
              <a:rPr lang="en-US" sz="600" b="1">
                <a:solidFill>
                  <a:schemeClr val="accent4"/>
                </a:solidFill>
              </a:rPr>
              <a:t>Updated Reporting Specifications Available</a:t>
            </a:r>
          </a:p>
        </p:txBody>
      </p:sp>
      <p:sp>
        <p:nvSpPr>
          <p:cNvPr id="70" name="TextBox 69">
            <a:extLst>
              <a:ext uri="{FF2B5EF4-FFF2-40B4-BE49-F238E27FC236}">
                <a16:creationId xmlns:a16="http://schemas.microsoft.com/office/drawing/2014/main" id="{A7B88978-F6AF-E92E-B930-9B0DCFDE0EA3}"/>
              </a:ext>
            </a:extLst>
          </p:cNvPr>
          <p:cNvSpPr txBox="1"/>
          <p:nvPr/>
        </p:nvSpPr>
        <p:spPr>
          <a:xfrm>
            <a:off x="5985310" y="3863055"/>
            <a:ext cx="743558" cy="184666"/>
          </a:xfrm>
          <a:prstGeom prst="rect">
            <a:avLst/>
          </a:prstGeom>
          <a:noFill/>
        </p:spPr>
        <p:txBody>
          <a:bodyPr wrap="square" lIns="0" tIns="0" rIns="0" bIns="0" rtlCol="0">
            <a:spAutoFit/>
          </a:bodyPr>
          <a:lstStyle/>
          <a:p>
            <a:r>
              <a:rPr lang="en-US" sz="600">
                <a:solidFill>
                  <a:schemeClr val="accent4"/>
                </a:solidFill>
              </a:rPr>
              <a:t>Parallel Reporting Testing Begins</a:t>
            </a:r>
          </a:p>
        </p:txBody>
      </p:sp>
      <p:sp>
        <p:nvSpPr>
          <p:cNvPr id="71" name="Rectangle 70">
            <a:extLst>
              <a:ext uri="{FF2B5EF4-FFF2-40B4-BE49-F238E27FC236}">
                <a16:creationId xmlns:a16="http://schemas.microsoft.com/office/drawing/2014/main" id="{E93C46FD-0CC7-7CF8-2A29-C218C00B747B}"/>
              </a:ext>
            </a:extLst>
          </p:cNvPr>
          <p:cNvSpPr/>
          <p:nvPr/>
        </p:nvSpPr>
        <p:spPr>
          <a:xfrm>
            <a:off x="6274071" y="3718521"/>
            <a:ext cx="2104653" cy="117586"/>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err="1"/>
          </a:p>
        </p:txBody>
      </p:sp>
      <p:sp>
        <p:nvSpPr>
          <p:cNvPr id="69" name="Oval 68">
            <a:extLst>
              <a:ext uri="{FF2B5EF4-FFF2-40B4-BE49-F238E27FC236}">
                <a16:creationId xmlns:a16="http://schemas.microsoft.com/office/drawing/2014/main" id="{C1DA0F02-1B68-C7AF-E9D9-006C4F731A83}"/>
              </a:ext>
            </a:extLst>
          </p:cNvPr>
          <p:cNvSpPr/>
          <p:nvPr/>
        </p:nvSpPr>
        <p:spPr bwMode="auto">
          <a:xfrm>
            <a:off x="6208555" y="3691476"/>
            <a:ext cx="155146" cy="160318"/>
          </a:xfrm>
          <a:prstGeom prst="ellipse">
            <a:avLst/>
          </a:prstGeom>
          <a:solidFill>
            <a:schemeClr val="accent2"/>
          </a:solidFill>
          <a:ln w="6350" cap="flat" cmpd="sng" algn="ctr">
            <a:solidFill>
              <a:schemeClr val="accent2">
                <a:lumMod val="50000"/>
              </a:schemeClr>
            </a:solidFill>
            <a:prstDash val="solid"/>
            <a:round/>
            <a:headEnd type="none" w="med" len="med"/>
            <a:tailEnd type="none" w="med" len="med"/>
          </a:ln>
          <a:effectLst/>
        </p:spPr>
        <p:txBody>
          <a:bodyPr vert="horz" wrap="square" lIns="73152" tIns="73152" rIns="73152" bIns="73152" numCol="1" rtlCol="0" anchor="ctr" anchorCtr="1" compatLnSpc="1">
            <a:prstTxWarp prst="textNoShape">
              <a:avLst/>
            </a:prstTxWarp>
          </a:bodyPr>
          <a:lstStyle/>
          <a:p>
            <a:pPr algn="ctr" eaLnBrk="0" fontAlgn="base" hangingPunct="0">
              <a:lnSpc>
                <a:spcPct val="106000"/>
              </a:lnSpc>
              <a:spcBef>
                <a:spcPct val="0"/>
              </a:spcBef>
              <a:spcAft>
                <a:spcPct val="0"/>
              </a:spcAft>
            </a:pPr>
            <a:endParaRPr lang="en-US" sz="700">
              <a:solidFill>
                <a:srgbClr val="000000"/>
              </a:solidFill>
              <a:latin typeface="Arial"/>
              <a:ea typeface="MS Gothic"/>
            </a:endParaRPr>
          </a:p>
        </p:txBody>
      </p:sp>
      <p:sp>
        <p:nvSpPr>
          <p:cNvPr id="72" name="TextBox 71">
            <a:extLst>
              <a:ext uri="{FF2B5EF4-FFF2-40B4-BE49-F238E27FC236}">
                <a16:creationId xmlns:a16="http://schemas.microsoft.com/office/drawing/2014/main" id="{ECC308A5-535B-C447-DF5D-B1030E696720}"/>
              </a:ext>
            </a:extLst>
          </p:cNvPr>
          <p:cNvSpPr txBox="1"/>
          <p:nvPr/>
        </p:nvSpPr>
        <p:spPr>
          <a:xfrm>
            <a:off x="7944650" y="3839544"/>
            <a:ext cx="743558" cy="276999"/>
          </a:xfrm>
          <a:prstGeom prst="rect">
            <a:avLst/>
          </a:prstGeom>
          <a:noFill/>
        </p:spPr>
        <p:txBody>
          <a:bodyPr wrap="square" lIns="0" tIns="0" rIns="0" bIns="0" rtlCol="0">
            <a:spAutoFit/>
          </a:bodyPr>
          <a:lstStyle/>
          <a:p>
            <a:r>
              <a:rPr lang="en-US" sz="600">
                <a:solidFill>
                  <a:schemeClr val="accent4"/>
                </a:solidFill>
              </a:rPr>
              <a:t>Reporting Reconciliation Complete</a:t>
            </a:r>
          </a:p>
        </p:txBody>
      </p:sp>
      <p:sp>
        <p:nvSpPr>
          <p:cNvPr id="73" name="Oval 72">
            <a:extLst>
              <a:ext uri="{FF2B5EF4-FFF2-40B4-BE49-F238E27FC236}">
                <a16:creationId xmlns:a16="http://schemas.microsoft.com/office/drawing/2014/main" id="{397B3AD3-3934-3295-642A-B99677ECB30E}"/>
              </a:ext>
            </a:extLst>
          </p:cNvPr>
          <p:cNvSpPr/>
          <p:nvPr/>
        </p:nvSpPr>
        <p:spPr bwMode="auto">
          <a:xfrm>
            <a:off x="8291476" y="3699964"/>
            <a:ext cx="155146" cy="160318"/>
          </a:xfrm>
          <a:prstGeom prst="ellipse">
            <a:avLst/>
          </a:prstGeom>
          <a:solidFill>
            <a:schemeClr val="accent2"/>
          </a:solidFill>
          <a:ln w="6350" cap="flat" cmpd="sng" algn="ctr">
            <a:solidFill>
              <a:schemeClr val="accent2">
                <a:lumMod val="50000"/>
              </a:schemeClr>
            </a:solidFill>
            <a:prstDash val="solid"/>
            <a:round/>
            <a:headEnd type="none" w="med" len="med"/>
            <a:tailEnd type="none" w="med" len="med"/>
          </a:ln>
          <a:effectLst/>
        </p:spPr>
        <p:txBody>
          <a:bodyPr vert="horz" wrap="square" lIns="73152" tIns="73152" rIns="73152" bIns="73152" numCol="1" rtlCol="0" anchor="ctr" anchorCtr="1" compatLnSpc="1">
            <a:prstTxWarp prst="textNoShape">
              <a:avLst/>
            </a:prstTxWarp>
          </a:bodyPr>
          <a:lstStyle/>
          <a:p>
            <a:pPr algn="ctr" eaLnBrk="0" fontAlgn="base" hangingPunct="0">
              <a:lnSpc>
                <a:spcPct val="106000"/>
              </a:lnSpc>
              <a:spcBef>
                <a:spcPct val="0"/>
              </a:spcBef>
              <a:spcAft>
                <a:spcPct val="0"/>
              </a:spcAft>
            </a:pPr>
            <a:endParaRPr lang="en-US" sz="700">
              <a:solidFill>
                <a:srgbClr val="000000"/>
              </a:solidFill>
              <a:latin typeface="Arial"/>
              <a:ea typeface="MS Gothic"/>
            </a:endParaRPr>
          </a:p>
        </p:txBody>
      </p:sp>
      <p:sp>
        <p:nvSpPr>
          <p:cNvPr id="74" name="TextBox 73">
            <a:extLst>
              <a:ext uri="{FF2B5EF4-FFF2-40B4-BE49-F238E27FC236}">
                <a16:creationId xmlns:a16="http://schemas.microsoft.com/office/drawing/2014/main" id="{033A08E1-D2E8-7F88-793B-14C8BEA34366}"/>
              </a:ext>
            </a:extLst>
          </p:cNvPr>
          <p:cNvSpPr txBox="1"/>
          <p:nvPr/>
        </p:nvSpPr>
        <p:spPr>
          <a:xfrm>
            <a:off x="8583190" y="3700002"/>
            <a:ext cx="743558" cy="184666"/>
          </a:xfrm>
          <a:prstGeom prst="rect">
            <a:avLst/>
          </a:prstGeom>
          <a:noFill/>
        </p:spPr>
        <p:txBody>
          <a:bodyPr wrap="square" lIns="0" tIns="0" rIns="0" bIns="0" rtlCol="0">
            <a:spAutoFit/>
          </a:bodyPr>
          <a:lstStyle/>
          <a:p>
            <a:r>
              <a:rPr lang="en-US" sz="600">
                <a:solidFill>
                  <a:schemeClr val="accent4"/>
                </a:solidFill>
              </a:rPr>
              <a:t>Reporting Sign‑Off / Risk Acceptance</a:t>
            </a:r>
          </a:p>
        </p:txBody>
      </p:sp>
      <p:sp>
        <p:nvSpPr>
          <p:cNvPr id="75" name="Oval 74">
            <a:extLst>
              <a:ext uri="{FF2B5EF4-FFF2-40B4-BE49-F238E27FC236}">
                <a16:creationId xmlns:a16="http://schemas.microsoft.com/office/drawing/2014/main" id="{0F666186-7086-8EDC-2121-21CAC79FB58A}"/>
              </a:ext>
            </a:extLst>
          </p:cNvPr>
          <p:cNvSpPr/>
          <p:nvPr/>
        </p:nvSpPr>
        <p:spPr bwMode="auto">
          <a:xfrm>
            <a:off x="8412694" y="3698653"/>
            <a:ext cx="155146" cy="160318"/>
          </a:xfrm>
          <a:prstGeom prst="ellipse">
            <a:avLst/>
          </a:prstGeom>
          <a:solidFill>
            <a:schemeClr val="accent2"/>
          </a:solidFill>
          <a:ln w="6350" cap="flat" cmpd="sng" algn="ctr">
            <a:solidFill>
              <a:schemeClr val="accent2">
                <a:lumMod val="50000"/>
              </a:schemeClr>
            </a:solidFill>
            <a:prstDash val="solid"/>
            <a:round/>
            <a:headEnd type="none" w="med" len="med"/>
            <a:tailEnd type="none" w="med" len="med"/>
          </a:ln>
          <a:effectLst/>
        </p:spPr>
        <p:txBody>
          <a:bodyPr vert="horz" wrap="square" lIns="73152" tIns="73152" rIns="73152" bIns="73152" numCol="1" rtlCol="0" anchor="ctr" anchorCtr="1" compatLnSpc="1">
            <a:prstTxWarp prst="textNoShape">
              <a:avLst/>
            </a:prstTxWarp>
          </a:bodyPr>
          <a:lstStyle/>
          <a:p>
            <a:pPr algn="ctr" eaLnBrk="0" fontAlgn="base" hangingPunct="0">
              <a:lnSpc>
                <a:spcPct val="106000"/>
              </a:lnSpc>
              <a:spcBef>
                <a:spcPct val="0"/>
              </a:spcBef>
              <a:spcAft>
                <a:spcPct val="0"/>
              </a:spcAft>
            </a:pPr>
            <a:endParaRPr lang="en-US" sz="700">
              <a:solidFill>
                <a:srgbClr val="000000"/>
              </a:solidFill>
              <a:latin typeface="Arial"/>
              <a:ea typeface="MS Gothic"/>
            </a:endParaRPr>
          </a:p>
        </p:txBody>
      </p:sp>
      <p:sp>
        <p:nvSpPr>
          <p:cNvPr id="77" name="TextBox 76">
            <a:extLst>
              <a:ext uri="{FF2B5EF4-FFF2-40B4-BE49-F238E27FC236}">
                <a16:creationId xmlns:a16="http://schemas.microsoft.com/office/drawing/2014/main" id="{8A8EEEE8-F213-2F9B-EEFE-2CD7E0B44E8F}"/>
              </a:ext>
            </a:extLst>
          </p:cNvPr>
          <p:cNvSpPr txBox="1"/>
          <p:nvPr/>
        </p:nvSpPr>
        <p:spPr>
          <a:xfrm>
            <a:off x="9149389" y="3901483"/>
            <a:ext cx="743558" cy="184666"/>
          </a:xfrm>
          <a:prstGeom prst="rect">
            <a:avLst/>
          </a:prstGeom>
          <a:noFill/>
        </p:spPr>
        <p:txBody>
          <a:bodyPr wrap="square" lIns="0" tIns="0" rIns="0" bIns="0" rtlCol="0">
            <a:spAutoFit/>
          </a:bodyPr>
          <a:lstStyle/>
          <a:p>
            <a:r>
              <a:rPr lang="en-US" sz="600">
                <a:solidFill>
                  <a:schemeClr val="accent4"/>
                </a:solidFill>
              </a:rPr>
              <a:t>Post‑Transition Reporting Review</a:t>
            </a:r>
          </a:p>
        </p:txBody>
      </p:sp>
      <p:sp>
        <p:nvSpPr>
          <p:cNvPr id="78" name="Flowchart: Decision 77">
            <a:extLst>
              <a:ext uri="{FF2B5EF4-FFF2-40B4-BE49-F238E27FC236}">
                <a16:creationId xmlns:a16="http://schemas.microsoft.com/office/drawing/2014/main" id="{3B795325-832E-8643-7A09-4A598090F4FE}"/>
              </a:ext>
            </a:extLst>
          </p:cNvPr>
          <p:cNvSpPr/>
          <p:nvPr/>
        </p:nvSpPr>
        <p:spPr bwMode="auto">
          <a:xfrm>
            <a:off x="9297980" y="3722612"/>
            <a:ext cx="155146" cy="160318"/>
          </a:xfrm>
          <a:prstGeom prst="flowChartDecision">
            <a:avLst/>
          </a:prstGeom>
          <a:solidFill>
            <a:srgbClr val="00B0F0"/>
          </a:solidFill>
          <a:ln w="6350" cap="flat" cmpd="sng" algn="ctr">
            <a:noFill/>
            <a:prstDash val="solid"/>
            <a:round/>
            <a:headEnd type="none" w="med" len="med"/>
            <a:tailEnd type="none" w="med" len="med"/>
          </a:ln>
          <a:effectLst/>
        </p:spPr>
        <p:txBody>
          <a:bodyPr vert="horz" wrap="square" lIns="73152" tIns="73152" rIns="73152" bIns="73152" numCol="1" rtlCol="0" anchor="ctr" anchorCtr="1" compatLnSpc="1">
            <a:prstTxWarp prst="textNoShape">
              <a:avLst/>
            </a:prstTxWarp>
          </a:bodyPr>
          <a:lstStyle/>
          <a:p>
            <a:pPr algn="ctr" eaLnBrk="0" fontAlgn="base" hangingPunct="0">
              <a:lnSpc>
                <a:spcPct val="106000"/>
              </a:lnSpc>
              <a:spcBef>
                <a:spcPct val="0"/>
              </a:spcBef>
              <a:spcAft>
                <a:spcPct val="0"/>
              </a:spcAft>
            </a:pPr>
            <a:endParaRPr lang="en-US" sz="700">
              <a:solidFill>
                <a:srgbClr val="000000"/>
              </a:solidFill>
              <a:latin typeface="Arial"/>
              <a:ea typeface="MS Gothic"/>
            </a:endParaRPr>
          </a:p>
        </p:txBody>
      </p:sp>
      <p:sp>
        <p:nvSpPr>
          <p:cNvPr id="80" name="TextBox 79">
            <a:extLst>
              <a:ext uri="{FF2B5EF4-FFF2-40B4-BE49-F238E27FC236}">
                <a16:creationId xmlns:a16="http://schemas.microsoft.com/office/drawing/2014/main" id="{72937C64-BD11-8DA6-0F0B-8851E4F52AC4}"/>
              </a:ext>
            </a:extLst>
          </p:cNvPr>
          <p:cNvSpPr txBox="1"/>
          <p:nvPr/>
        </p:nvSpPr>
        <p:spPr>
          <a:xfrm>
            <a:off x="3370001" y="4327202"/>
            <a:ext cx="822609" cy="276999"/>
          </a:xfrm>
          <a:prstGeom prst="rect">
            <a:avLst/>
          </a:prstGeom>
          <a:noFill/>
        </p:spPr>
        <p:txBody>
          <a:bodyPr wrap="square" lIns="0" tIns="0" rIns="0" bIns="0" rtlCol="0">
            <a:spAutoFit/>
          </a:bodyPr>
          <a:lstStyle/>
          <a:p>
            <a:r>
              <a:rPr lang="en-US" sz="600">
                <a:solidFill>
                  <a:schemeClr val="accent4"/>
                </a:solidFill>
              </a:rPr>
              <a:t>Vendor Impact Expectations Communicated</a:t>
            </a:r>
          </a:p>
        </p:txBody>
      </p:sp>
      <p:sp>
        <p:nvSpPr>
          <p:cNvPr id="84" name="TextBox 83">
            <a:extLst>
              <a:ext uri="{FF2B5EF4-FFF2-40B4-BE49-F238E27FC236}">
                <a16:creationId xmlns:a16="http://schemas.microsoft.com/office/drawing/2014/main" id="{0F0BC822-7E96-EFFC-E39C-5A43051BBEF8}"/>
              </a:ext>
            </a:extLst>
          </p:cNvPr>
          <p:cNvSpPr txBox="1"/>
          <p:nvPr/>
        </p:nvSpPr>
        <p:spPr>
          <a:xfrm>
            <a:off x="4357219" y="4382713"/>
            <a:ext cx="822609" cy="184666"/>
          </a:xfrm>
          <a:prstGeom prst="rect">
            <a:avLst/>
          </a:prstGeom>
          <a:noFill/>
        </p:spPr>
        <p:txBody>
          <a:bodyPr wrap="square" lIns="0" tIns="0" rIns="0" bIns="0" rtlCol="0">
            <a:spAutoFit/>
          </a:bodyPr>
          <a:lstStyle/>
          <a:p>
            <a:r>
              <a:rPr lang="en-US" sz="600" b="1">
                <a:solidFill>
                  <a:schemeClr val="accent4"/>
                </a:solidFill>
              </a:rPr>
              <a:t>Vendor Inventory &amp; Ownership Confirmed</a:t>
            </a:r>
          </a:p>
        </p:txBody>
      </p:sp>
      <p:sp>
        <p:nvSpPr>
          <p:cNvPr id="88" name="TextBox 87">
            <a:extLst>
              <a:ext uri="{FF2B5EF4-FFF2-40B4-BE49-F238E27FC236}">
                <a16:creationId xmlns:a16="http://schemas.microsoft.com/office/drawing/2014/main" id="{ECC7D8CD-A2F6-7C8F-AFAC-8B6E1340CFB5}"/>
              </a:ext>
            </a:extLst>
          </p:cNvPr>
          <p:cNvSpPr txBox="1"/>
          <p:nvPr/>
        </p:nvSpPr>
        <p:spPr>
          <a:xfrm>
            <a:off x="5388653" y="4384488"/>
            <a:ext cx="822609" cy="184666"/>
          </a:xfrm>
          <a:prstGeom prst="rect">
            <a:avLst/>
          </a:prstGeom>
          <a:noFill/>
        </p:spPr>
        <p:txBody>
          <a:bodyPr wrap="square" lIns="0" tIns="0" rIns="0" bIns="0" rtlCol="0">
            <a:spAutoFit/>
          </a:bodyPr>
          <a:lstStyle/>
          <a:p>
            <a:r>
              <a:rPr lang="en-US" sz="600" b="1">
                <a:solidFill>
                  <a:schemeClr val="accent4"/>
                </a:solidFill>
              </a:rPr>
              <a:t>Vendor Readiness Confirmed</a:t>
            </a:r>
          </a:p>
        </p:txBody>
      </p:sp>
      <p:sp>
        <p:nvSpPr>
          <p:cNvPr id="90" name="TextBox 89">
            <a:extLst>
              <a:ext uri="{FF2B5EF4-FFF2-40B4-BE49-F238E27FC236}">
                <a16:creationId xmlns:a16="http://schemas.microsoft.com/office/drawing/2014/main" id="{47DE9CFD-9F01-0689-5544-DE8A3C8052FD}"/>
              </a:ext>
            </a:extLst>
          </p:cNvPr>
          <p:cNvSpPr txBox="1"/>
          <p:nvPr/>
        </p:nvSpPr>
        <p:spPr>
          <a:xfrm>
            <a:off x="6163267" y="4372714"/>
            <a:ext cx="848907" cy="184666"/>
          </a:xfrm>
          <a:prstGeom prst="rect">
            <a:avLst/>
          </a:prstGeom>
          <a:noFill/>
        </p:spPr>
        <p:txBody>
          <a:bodyPr wrap="square" lIns="0" tIns="0" rIns="0" bIns="0" rtlCol="0">
            <a:spAutoFit/>
          </a:bodyPr>
          <a:lstStyle/>
          <a:p>
            <a:r>
              <a:rPr lang="en-US" sz="600" b="1">
                <a:solidFill>
                  <a:schemeClr val="accent4"/>
                </a:solidFill>
              </a:rPr>
              <a:t>Vendor Testing (if applicable)</a:t>
            </a:r>
          </a:p>
        </p:txBody>
      </p:sp>
      <p:sp>
        <p:nvSpPr>
          <p:cNvPr id="94" name="Star: 5 Points 93">
            <a:extLst>
              <a:ext uri="{FF2B5EF4-FFF2-40B4-BE49-F238E27FC236}">
                <a16:creationId xmlns:a16="http://schemas.microsoft.com/office/drawing/2014/main" id="{FCF4B190-0D44-FEC2-0E53-E268743BC91A}"/>
              </a:ext>
            </a:extLst>
          </p:cNvPr>
          <p:cNvSpPr/>
          <p:nvPr/>
        </p:nvSpPr>
        <p:spPr bwMode="auto">
          <a:xfrm>
            <a:off x="6220612" y="4206357"/>
            <a:ext cx="164592" cy="164592"/>
          </a:xfrm>
          <a:prstGeom prst="star5">
            <a:avLst/>
          </a:prstGeom>
          <a:solidFill>
            <a:schemeClr val="accent1"/>
          </a:solidFill>
          <a:ln w="6350" cap="flat" cmpd="sng" algn="ctr">
            <a:noFill/>
            <a:prstDash val="solid"/>
            <a:round/>
            <a:headEnd type="none" w="med" len="med"/>
            <a:tailEnd type="none" w="med" len="med"/>
          </a:ln>
          <a:effectLst/>
        </p:spPr>
        <p:txBody>
          <a:bodyPr vert="horz" wrap="square" lIns="73152" tIns="73152" rIns="73152" bIns="73152" numCol="1" rtlCol="0" anchor="ctr" anchorCtr="1" compatLnSpc="1">
            <a:prstTxWarp prst="textNoShape">
              <a:avLst/>
            </a:prstTxWarp>
          </a:bodyPr>
          <a:lstStyle/>
          <a:p>
            <a:pPr algn="ctr" eaLnBrk="0" fontAlgn="base" hangingPunct="0">
              <a:lnSpc>
                <a:spcPct val="106000"/>
              </a:lnSpc>
              <a:spcBef>
                <a:spcPct val="0"/>
              </a:spcBef>
              <a:spcAft>
                <a:spcPct val="0"/>
              </a:spcAft>
            </a:pPr>
            <a:endParaRPr lang="en-US" sz="700">
              <a:solidFill>
                <a:srgbClr val="000000"/>
              </a:solidFill>
              <a:latin typeface="Arial"/>
              <a:ea typeface="MS Gothic"/>
            </a:endParaRPr>
          </a:p>
        </p:txBody>
      </p:sp>
      <p:sp>
        <p:nvSpPr>
          <p:cNvPr id="95" name="TextBox 94">
            <a:extLst>
              <a:ext uri="{FF2B5EF4-FFF2-40B4-BE49-F238E27FC236}">
                <a16:creationId xmlns:a16="http://schemas.microsoft.com/office/drawing/2014/main" id="{A76F2FF0-F21C-687E-4C05-4D0248795E00}"/>
              </a:ext>
            </a:extLst>
          </p:cNvPr>
          <p:cNvSpPr txBox="1"/>
          <p:nvPr/>
        </p:nvSpPr>
        <p:spPr>
          <a:xfrm>
            <a:off x="8081332" y="4373578"/>
            <a:ext cx="848907" cy="184666"/>
          </a:xfrm>
          <a:prstGeom prst="rect">
            <a:avLst/>
          </a:prstGeom>
          <a:noFill/>
        </p:spPr>
        <p:txBody>
          <a:bodyPr wrap="square" lIns="0" tIns="0" rIns="0" bIns="0" rtlCol="0">
            <a:spAutoFit/>
          </a:bodyPr>
          <a:lstStyle/>
          <a:p>
            <a:r>
              <a:rPr lang="en-US" sz="600">
                <a:solidFill>
                  <a:schemeClr val="accent4"/>
                </a:solidFill>
              </a:rPr>
              <a:t>Vendor Risk Mitigation Finalized</a:t>
            </a:r>
          </a:p>
        </p:txBody>
      </p:sp>
      <p:sp>
        <p:nvSpPr>
          <p:cNvPr id="99" name="Isosceles Triangle 98">
            <a:extLst>
              <a:ext uri="{FF2B5EF4-FFF2-40B4-BE49-F238E27FC236}">
                <a16:creationId xmlns:a16="http://schemas.microsoft.com/office/drawing/2014/main" id="{F4835E6E-CD7F-2C96-999F-6E044FC9AB78}"/>
              </a:ext>
            </a:extLst>
          </p:cNvPr>
          <p:cNvSpPr/>
          <p:nvPr/>
        </p:nvSpPr>
        <p:spPr bwMode="auto">
          <a:xfrm>
            <a:off x="8304578" y="4201999"/>
            <a:ext cx="137160" cy="137160"/>
          </a:xfrm>
          <a:prstGeom prst="triangle">
            <a:avLst/>
          </a:prstGeom>
          <a:solidFill>
            <a:schemeClr val="accent1"/>
          </a:solidFill>
          <a:ln w="6350" cap="flat" cmpd="sng" algn="ctr">
            <a:noFill/>
            <a:prstDash val="solid"/>
            <a:round/>
            <a:headEnd type="none" w="med" len="med"/>
            <a:tailEnd type="none" w="med" len="med"/>
          </a:ln>
          <a:effectLst/>
        </p:spPr>
        <p:txBody>
          <a:bodyPr vert="horz" wrap="square" lIns="73152" tIns="73152" rIns="73152" bIns="73152" numCol="1" rtlCol="0" anchor="ctr" anchorCtr="1" compatLnSpc="1">
            <a:prstTxWarp prst="textNoShape">
              <a:avLst/>
            </a:prstTxWarp>
          </a:bodyPr>
          <a:lstStyle/>
          <a:p>
            <a:pPr algn="ctr" eaLnBrk="0" fontAlgn="base" hangingPunct="0">
              <a:lnSpc>
                <a:spcPct val="106000"/>
              </a:lnSpc>
              <a:spcBef>
                <a:spcPct val="0"/>
              </a:spcBef>
              <a:spcAft>
                <a:spcPct val="0"/>
              </a:spcAft>
            </a:pPr>
            <a:endParaRPr lang="en-US" sz="700">
              <a:solidFill>
                <a:srgbClr val="000000"/>
              </a:solidFill>
              <a:latin typeface="Arial"/>
              <a:ea typeface="MS Gothic"/>
            </a:endParaRPr>
          </a:p>
        </p:txBody>
      </p:sp>
      <p:sp>
        <p:nvSpPr>
          <p:cNvPr id="102" name="TextBox 101">
            <a:extLst>
              <a:ext uri="{FF2B5EF4-FFF2-40B4-BE49-F238E27FC236}">
                <a16:creationId xmlns:a16="http://schemas.microsoft.com/office/drawing/2014/main" id="{27A776CB-ACC7-5650-880B-D144990D6ECD}"/>
              </a:ext>
            </a:extLst>
          </p:cNvPr>
          <p:cNvSpPr txBox="1"/>
          <p:nvPr/>
        </p:nvSpPr>
        <p:spPr>
          <a:xfrm>
            <a:off x="10730034" y="4379439"/>
            <a:ext cx="848907" cy="184666"/>
          </a:xfrm>
          <a:prstGeom prst="rect">
            <a:avLst/>
          </a:prstGeom>
          <a:noFill/>
        </p:spPr>
        <p:txBody>
          <a:bodyPr wrap="square" lIns="0" tIns="0" rIns="0" bIns="0" rtlCol="0">
            <a:spAutoFit/>
          </a:bodyPr>
          <a:lstStyle/>
          <a:p>
            <a:r>
              <a:rPr lang="en-US" sz="600" b="1">
                <a:solidFill>
                  <a:schemeClr val="accent4"/>
                </a:solidFill>
              </a:rPr>
              <a:t>Vendor Steady‑State Confirmed</a:t>
            </a:r>
          </a:p>
        </p:txBody>
      </p:sp>
      <p:sp>
        <p:nvSpPr>
          <p:cNvPr id="103" name="Star: 5 Points 102">
            <a:extLst>
              <a:ext uri="{FF2B5EF4-FFF2-40B4-BE49-F238E27FC236}">
                <a16:creationId xmlns:a16="http://schemas.microsoft.com/office/drawing/2014/main" id="{8B2CADB1-4482-1EB6-7D91-6FC0D3E98894}"/>
              </a:ext>
            </a:extLst>
          </p:cNvPr>
          <p:cNvSpPr/>
          <p:nvPr/>
        </p:nvSpPr>
        <p:spPr bwMode="auto">
          <a:xfrm>
            <a:off x="10953280" y="4207860"/>
            <a:ext cx="164592" cy="164592"/>
          </a:xfrm>
          <a:prstGeom prst="star5">
            <a:avLst/>
          </a:prstGeom>
          <a:solidFill>
            <a:schemeClr val="accent1"/>
          </a:solidFill>
          <a:ln w="6350" cap="flat" cmpd="sng" algn="ctr">
            <a:noFill/>
            <a:prstDash val="solid"/>
            <a:round/>
            <a:headEnd type="none" w="med" len="med"/>
            <a:tailEnd type="none" w="med" len="med"/>
          </a:ln>
          <a:effectLst/>
        </p:spPr>
        <p:txBody>
          <a:bodyPr vert="horz" wrap="square" lIns="73152" tIns="73152" rIns="73152" bIns="73152" numCol="1" rtlCol="0" anchor="ctr" anchorCtr="1" compatLnSpc="1">
            <a:prstTxWarp prst="textNoShape">
              <a:avLst/>
            </a:prstTxWarp>
          </a:bodyPr>
          <a:lstStyle/>
          <a:p>
            <a:pPr algn="ctr" eaLnBrk="0" fontAlgn="base" hangingPunct="0">
              <a:lnSpc>
                <a:spcPct val="106000"/>
              </a:lnSpc>
              <a:spcBef>
                <a:spcPct val="0"/>
              </a:spcBef>
              <a:spcAft>
                <a:spcPct val="0"/>
              </a:spcAft>
            </a:pPr>
            <a:endParaRPr lang="en-US" sz="700">
              <a:solidFill>
                <a:srgbClr val="000000"/>
              </a:solidFill>
              <a:latin typeface="Arial"/>
              <a:ea typeface="MS Gothic"/>
            </a:endParaRPr>
          </a:p>
        </p:txBody>
      </p:sp>
      <p:grpSp>
        <p:nvGrpSpPr>
          <p:cNvPr id="29" name="Group 28">
            <a:extLst>
              <a:ext uri="{FF2B5EF4-FFF2-40B4-BE49-F238E27FC236}">
                <a16:creationId xmlns:a16="http://schemas.microsoft.com/office/drawing/2014/main" id="{9DEFAA84-E5F8-C9AD-45AB-CA610703BE89}"/>
              </a:ext>
            </a:extLst>
          </p:cNvPr>
          <p:cNvGrpSpPr/>
          <p:nvPr/>
        </p:nvGrpSpPr>
        <p:grpSpPr>
          <a:xfrm>
            <a:off x="3911155" y="5141070"/>
            <a:ext cx="822609" cy="408951"/>
            <a:chOff x="3830315" y="5141070"/>
            <a:chExt cx="822609" cy="408951"/>
          </a:xfrm>
        </p:grpSpPr>
        <p:sp>
          <p:nvSpPr>
            <p:cNvPr id="104" name="Flowchart: Decision 103">
              <a:extLst>
                <a:ext uri="{FF2B5EF4-FFF2-40B4-BE49-F238E27FC236}">
                  <a16:creationId xmlns:a16="http://schemas.microsoft.com/office/drawing/2014/main" id="{614C5C33-8DEA-40E8-4C85-0206F1997EDC}"/>
                </a:ext>
              </a:extLst>
            </p:cNvPr>
            <p:cNvSpPr/>
            <p:nvPr/>
          </p:nvSpPr>
          <p:spPr bwMode="auto">
            <a:xfrm>
              <a:off x="4309899" y="5141070"/>
              <a:ext cx="155146" cy="160318"/>
            </a:xfrm>
            <a:prstGeom prst="flowChartDecision">
              <a:avLst/>
            </a:prstGeom>
            <a:solidFill>
              <a:srgbClr val="00B0F0"/>
            </a:solidFill>
            <a:ln w="6350" cap="flat" cmpd="sng" algn="ctr">
              <a:noFill/>
              <a:prstDash val="solid"/>
              <a:round/>
              <a:headEnd type="none" w="med" len="med"/>
              <a:tailEnd type="none" w="med" len="med"/>
            </a:ln>
            <a:effectLst/>
          </p:spPr>
          <p:txBody>
            <a:bodyPr vert="horz" wrap="square" lIns="73152" tIns="73152" rIns="73152" bIns="73152" numCol="1" rtlCol="0" anchor="ctr" anchorCtr="1" compatLnSpc="1">
              <a:prstTxWarp prst="textNoShape">
                <a:avLst/>
              </a:prstTxWarp>
            </a:bodyPr>
            <a:lstStyle/>
            <a:p>
              <a:pPr algn="ctr" eaLnBrk="0" fontAlgn="base" hangingPunct="0">
                <a:lnSpc>
                  <a:spcPct val="106000"/>
                </a:lnSpc>
                <a:spcBef>
                  <a:spcPct val="0"/>
                </a:spcBef>
                <a:spcAft>
                  <a:spcPct val="0"/>
                </a:spcAft>
              </a:pPr>
              <a:endParaRPr lang="en-US" sz="700">
                <a:solidFill>
                  <a:srgbClr val="000000"/>
                </a:solidFill>
                <a:latin typeface="Arial"/>
                <a:ea typeface="MS Gothic"/>
              </a:endParaRPr>
            </a:p>
          </p:txBody>
        </p:sp>
        <p:sp>
          <p:nvSpPr>
            <p:cNvPr id="105" name="TextBox 104">
              <a:extLst>
                <a:ext uri="{FF2B5EF4-FFF2-40B4-BE49-F238E27FC236}">
                  <a16:creationId xmlns:a16="http://schemas.microsoft.com/office/drawing/2014/main" id="{C60625DE-8D92-9740-0E3F-2E4AA51270CE}"/>
                </a:ext>
              </a:extLst>
            </p:cNvPr>
            <p:cNvSpPr txBox="1"/>
            <p:nvPr/>
          </p:nvSpPr>
          <p:spPr>
            <a:xfrm>
              <a:off x="3830315" y="5273022"/>
              <a:ext cx="822609" cy="276999"/>
            </a:xfrm>
            <a:prstGeom prst="rect">
              <a:avLst/>
            </a:prstGeom>
            <a:noFill/>
          </p:spPr>
          <p:txBody>
            <a:bodyPr wrap="square" lIns="0" tIns="0" rIns="0" bIns="0" rtlCol="0">
              <a:spAutoFit/>
            </a:bodyPr>
            <a:lstStyle/>
            <a:p>
              <a:r>
                <a:rPr lang="en-US" sz="600">
                  <a:solidFill>
                    <a:schemeClr val="accent4"/>
                  </a:solidFill>
                </a:rPr>
                <a:t>CADF Scope &amp; Expectations Communicated</a:t>
              </a:r>
            </a:p>
          </p:txBody>
        </p:sp>
      </p:grpSp>
      <p:sp>
        <p:nvSpPr>
          <p:cNvPr id="121" name="TextBox 120">
            <a:extLst>
              <a:ext uri="{FF2B5EF4-FFF2-40B4-BE49-F238E27FC236}">
                <a16:creationId xmlns:a16="http://schemas.microsoft.com/office/drawing/2014/main" id="{324FC7F0-8997-83A2-BC53-8D31FF42EFF4}"/>
              </a:ext>
            </a:extLst>
          </p:cNvPr>
          <p:cNvSpPr txBox="1"/>
          <p:nvPr/>
        </p:nvSpPr>
        <p:spPr>
          <a:xfrm>
            <a:off x="5931894" y="5368344"/>
            <a:ext cx="822609" cy="184666"/>
          </a:xfrm>
          <a:prstGeom prst="rect">
            <a:avLst/>
          </a:prstGeom>
          <a:noFill/>
        </p:spPr>
        <p:txBody>
          <a:bodyPr wrap="square" lIns="0" tIns="0" rIns="0" bIns="0" rtlCol="0">
            <a:spAutoFit/>
          </a:bodyPr>
          <a:lstStyle/>
          <a:p>
            <a:r>
              <a:rPr lang="en-US" sz="600">
                <a:solidFill>
                  <a:schemeClr val="accent4"/>
                </a:solidFill>
              </a:rPr>
              <a:t>CADF Testing Window Open</a:t>
            </a:r>
          </a:p>
        </p:txBody>
      </p:sp>
      <p:sp>
        <p:nvSpPr>
          <p:cNvPr id="122" name="Rectangle 121">
            <a:extLst>
              <a:ext uri="{FF2B5EF4-FFF2-40B4-BE49-F238E27FC236}">
                <a16:creationId xmlns:a16="http://schemas.microsoft.com/office/drawing/2014/main" id="{8D3CD5B8-880A-6776-189B-A91FDE5AD189}"/>
              </a:ext>
            </a:extLst>
          </p:cNvPr>
          <p:cNvSpPr/>
          <p:nvPr/>
        </p:nvSpPr>
        <p:spPr>
          <a:xfrm>
            <a:off x="6285057" y="5188785"/>
            <a:ext cx="2104653" cy="117586"/>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err="1"/>
          </a:p>
        </p:txBody>
      </p:sp>
      <p:sp>
        <p:nvSpPr>
          <p:cNvPr id="110" name="Oval 109">
            <a:extLst>
              <a:ext uri="{FF2B5EF4-FFF2-40B4-BE49-F238E27FC236}">
                <a16:creationId xmlns:a16="http://schemas.microsoft.com/office/drawing/2014/main" id="{73A1FDC6-FA3F-580F-09CB-2308151D725A}"/>
              </a:ext>
            </a:extLst>
          </p:cNvPr>
          <p:cNvSpPr/>
          <p:nvPr/>
        </p:nvSpPr>
        <p:spPr bwMode="auto">
          <a:xfrm>
            <a:off x="6208555" y="5170675"/>
            <a:ext cx="155146" cy="160318"/>
          </a:xfrm>
          <a:prstGeom prst="ellipse">
            <a:avLst/>
          </a:prstGeom>
          <a:solidFill>
            <a:schemeClr val="accent2"/>
          </a:solidFill>
          <a:ln w="6350" cap="flat" cmpd="sng" algn="ctr">
            <a:solidFill>
              <a:schemeClr val="accent2">
                <a:lumMod val="50000"/>
              </a:schemeClr>
            </a:solidFill>
            <a:prstDash val="solid"/>
            <a:round/>
            <a:headEnd type="none" w="med" len="med"/>
            <a:tailEnd type="none" w="med" len="med"/>
          </a:ln>
          <a:effectLst/>
        </p:spPr>
        <p:txBody>
          <a:bodyPr vert="horz" wrap="square" lIns="73152" tIns="73152" rIns="73152" bIns="73152" numCol="1" rtlCol="0" anchor="ctr" anchorCtr="1" compatLnSpc="1">
            <a:prstTxWarp prst="textNoShape">
              <a:avLst/>
            </a:prstTxWarp>
          </a:bodyPr>
          <a:lstStyle/>
          <a:p>
            <a:pPr algn="ctr" eaLnBrk="0" fontAlgn="base" hangingPunct="0">
              <a:lnSpc>
                <a:spcPct val="106000"/>
              </a:lnSpc>
              <a:spcBef>
                <a:spcPct val="0"/>
              </a:spcBef>
              <a:spcAft>
                <a:spcPct val="0"/>
              </a:spcAft>
            </a:pPr>
            <a:endParaRPr lang="en-US" sz="700">
              <a:solidFill>
                <a:srgbClr val="000000"/>
              </a:solidFill>
              <a:latin typeface="Arial"/>
              <a:ea typeface="MS Gothic"/>
            </a:endParaRPr>
          </a:p>
        </p:txBody>
      </p:sp>
      <p:sp>
        <p:nvSpPr>
          <p:cNvPr id="141" name="TextBox 140">
            <a:extLst>
              <a:ext uri="{FF2B5EF4-FFF2-40B4-BE49-F238E27FC236}">
                <a16:creationId xmlns:a16="http://schemas.microsoft.com/office/drawing/2014/main" id="{BC07EF2E-C304-FBB8-6737-3990066F52EF}"/>
              </a:ext>
            </a:extLst>
          </p:cNvPr>
          <p:cNvSpPr txBox="1"/>
          <p:nvPr/>
        </p:nvSpPr>
        <p:spPr>
          <a:xfrm>
            <a:off x="8017116" y="5363431"/>
            <a:ext cx="822609" cy="184666"/>
          </a:xfrm>
          <a:prstGeom prst="rect">
            <a:avLst/>
          </a:prstGeom>
          <a:noFill/>
        </p:spPr>
        <p:txBody>
          <a:bodyPr wrap="square" lIns="0" tIns="0" rIns="0" bIns="0" rtlCol="0">
            <a:spAutoFit/>
          </a:bodyPr>
          <a:lstStyle/>
          <a:p>
            <a:r>
              <a:rPr lang="en-US" sz="600">
                <a:solidFill>
                  <a:schemeClr val="accent4"/>
                </a:solidFill>
              </a:rPr>
              <a:t>CADF Validation Complete</a:t>
            </a:r>
          </a:p>
        </p:txBody>
      </p:sp>
      <p:sp>
        <p:nvSpPr>
          <p:cNvPr id="142" name="Oval 141">
            <a:extLst>
              <a:ext uri="{FF2B5EF4-FFF2-40B4-BE49-F238E27FC236}">
                <a16:creationId xmlns:a16="http://schemas.microsoft.com/office/drawing/2014/main" id="{F23899E8-9E72-E0AA-770B-3894973FD4CC}"/>
              </a:ext>
            </a:extLst>
          </p:cNvPr>
          <p:cNvSpPr/>
          <p:nvPr/>
        </p:nvSpPr>
        <p:spPr bwMode="auto">
          <a:xfrm>
            <a:off x="8293777" y="5165762"/>
            <a:ext cx="155146" cy="160318"/>
          </a:xfrm>
          <a:prstGeom prst="ellipse">
            <a:avLst/>
          </a:prstGeom>
          <a:solidFill>
            <a:schemeClr val="accent2"/>
          </a:solidFill>
          <a:ln w="6350" cap="flat" cmpd="sng" algn="ctr">
            <a:solidFill>
              <a:schemeClr val="accent2">
                <a:lumMod val="50000"/>
              </a:schemeClr>
            </a:solidFill>
            <a:prstDash val="solid"/>
            <a:round/>
            <a:headEnd type="none" w="med" len="med"/>
            <a:tailEnd type="none" w="med" len="med"/>
          </a:ln>
          <a:effectLst/>
        </p:spPr>
        <p:txBody>
          <a:bodyPr vert="horz" wrap="square" lIns="73152" tIns="73152" rIns="73152" bIns="73152" numCol="1" rtlCol="0" anchor="ctr" anchorCtr="1" compatLnSpc="1">
            <a:prstTxWarp prst="textNoShape">
              <a:avLst/>
            </a:prstTxWarp>
          </a:bodyPr>
          <a:lstStyle/>
          <a:p>
            <a:pPr algn="ctr" eaLnBrk="0" fontAlgn="base" hangingPunct="0">
              <a:lnSpc>
                <a:spcPct val="106000"/>
              </a:lnSpc>
              <a:spcBef>
                <a:spcPct val="0"/>
              </a:spcBef>
              <a:spcAft>
                <a:spcPct val="0"/>
              </a:spcAft>
            </a:pPr>
            <a:endParaRPr lang="en-US" sz="700">
              <a:solidFill>
                <a:srgbClr val="000000"/>
              </a:solidFill>
              <a:latin typeface="Arial"/>
              <a:ea typeface="MS Gothic"/>
            </a:endParaRPr>
          </a:p>
        </p:txBody>
      </p:sp>
      <p:sp>
        <p:nvSpPr>
          <p:cNvPr id="143" name="TextBox 142">
            <a:extLst>
              <a:ext uri="{FF2B5EF4-FFF2-40B4-BE49-F238E27FC236}">
                <a16:creationId xmlns:a16="http://schemas.microsoft.com/office/drawing/2014/main" id="{8C410D5E-8126-DE1A-E233-27D8310CCEB0}"/>
              </a:ext>
            </a:extLst>
          </p:cNvPr>
          <p:cNvSpPr txBox="1"/>
          <p:nvPr/>
        </p:nvSpPr>
        <p:spPr>
          <a:xfrm>
            <a:off x="6968644" y="5357596"/>
            <a:ext cx="822609" cy="184666"/>
          </a:xfrm>
          <a:prstGeom prst="rect">
            <a:avLst/>
          </a:prstGeom>
          <a:noFill/>
        </p:spPr>
        <p:txBody>
          <a:bodyPr wrap="square" lIns="0" tIns="0" rIns="0" bIns="0" rtlCol="0">
            <a:spAutoFit/>
          </a:bodyPr>
          <a:lstStyle/>
          <a:p>
            <a:r>
              <a:rPr lang="en-US" sz="600">
                <a:solidFill>
                  <a:schemeClr val="accent4"/>
                </a:solidFill>
              </a:rPr>
              <a:t>CADF Issue Triage &amp; Resolution</a:t>
            </a:r>
          </a:p>
        </p:txBody>
      </p:sp>
      <p:sp>
        <p:nvSpPr>
          <p:cNvPr id="144" name="Oval 143">
            <a:extLst>
              <a:ext uri="{FF2B5EF4-FFF2-40B4-BE49-F238E27FC236}">
                <a16:creationId xmlns:a16="http://schemas.microsoft.com/office/drawing/2014/main" id="{F766F4D9-ED3F-855B-E278-B631F8240294}"/>
              </a:ext>
            </a:extLst>
          </p:cNvPr>
          <p:cNvSpPr/>
          <p:nvPr/>
        </p:nvSpPr>
        <p:spPr bwMode="auto">
          <a:xfrm>
            <a:off x="7210133" y="5159927"/>
            <a:ext cx="155146" cy="160318"/>
          </a:xfrm>
          <a:prstGeom prst="ellipse">
            <a:avLst/>
          </a:prstGeom>
          <a:solidFill>
            <a:schemeClr val="accent2"/>
          </a:solidFill>
          <a:ln w="6350" cap="flat" cmpd="sng" algn="ctr">
            <a:solidFill>
              <a:schemeClr val="accent2">
                <a:lumMod val="50000"/>
              </a:schemeClr>
            </a:solidFill>
            <a:prstDash val="solid"/>
            <a:round/>
            <a:headEnd type="none" w="med" len="med"/>
            <a:tailEnd type="none" w="med" len="med"/>
          </a:ln>
          <a:effectLst/>
        </p:spPr>
        <p:txBody>
          <a:bodyPr vert="horz" wrap="square" lIns="73152" tIns="73152" rIns="73152" bIns="73152" numCol="1" rtlCol="0" anchor="ctr" anchorCtr="1" compatLnSpc="1">
            <a:prstTxWarp prst="textNoShape">
              <a:avLst/>
            </a:prstTxWarp>
          </a:bodyPr>
          <a:lstStyle/>
          <a:p>
            <a:pPr algn="ctr" eaLnBrk="0" fontAlgn="base" hangingPunct="0">
              <a:lnSpc>
                <a:spcPct val="106000"/>
              </a:lnSpc>
              <a:spcBef>
                <a:spcPct val="0"/>
              </a:spcBef>
              <a:spcAft>
                <a:spcPct val="0"/>
              </a:spcAft>
            </a:pPr>
            <a:endParaRPr lang="en-US" sz="700">
              <a:solidFill>
                <a:srgbClr val="000000"/>
              </a:solidFill>
              <a:latin typeface="Arial"/>
              <a:ea typeface="MS Gothic"/>
            </a:endParaRPr>
          </a:p>
        </p:txBody>
      </p:sp>
      <p:sp>
        <p:nvSpPr>
          <p:cNvPr id="4" name="Flowchart: Decision 3">
            <a:extLst>
              <a:ext uri="{FF2B5EF4-FFF2-40B4-BE49-F238E27FC236}">
                <a16:creationId xmlns:a16="http://schemas.microsoft.com/office/drawing/2014/main" id="{C0791D22-190D-AA68-BFCE-55BB0B4C3BEA}"/>
              </a:ext>
            </a:extLst>
          </p:cNvPr>
          <p:cNvSpPr/>
          <p:nvPr/>
        </p:nvSpPr>
        <p:spPr bwMode="auto">
          <a:xfrm>
            <a:off x="5319266" y="4616311"/>
            <a:ext cx="155146" cy="160318"/>
          </a:xfrm>
          <a:prstGeom prst="flowChartDecision">
            <a:avLst/>
          </a:prstGeom>
          <a:solidFill>
            <a:srgbClr val="00B0F0"/>
          </a:solidFill>
          <a:ln w="6350" cap="flat" cmpd="sng" algn="ctr">
            <a:noFill/>
            <a:prstDash val="solid"/>
            <a:round/>
            <a:headEnd type="none" w="med" len="med"/>
            <a:tailEnd type="none" w="med" len="med"/>
          </a:ln>
          <a:effectLst/>
        </p:spPr>
        <p:txBody>
          <a:bodyPr vert="horz" wrap="square" lIns="73152" tIns="73152" rIns="73152" bIns="73152" numCol="1" rtlCol="0" anchor="ctr" anchorCtr="1" compatLnSpc="1">
            <a:prstTxWarp prst="textNoShape">
              <a:avLst/>
            </a:prstTxWarp>
          </a:bodyPr>
          <a:lstStyle/>
          <a:p>
            <a:pPr algn="ctr" eaLnBrk="0" fontAlgn="base" hangingPunct="0">
              <a:lnSpc>
                <a:spcPct val="106000"/>
              </a:lnSpc>
              <a:spcBef>
                <a:spcPct val="0"/>
              </a:spcBef>
              <a:spcAft>
                <a:spcPct val="0"/>
              </a:spcAft>
            </a:pPr>
            <a:endParaRPr lang="en-US" sz="700">
              <a:solidFill>
                <a:srgbClr val="000000"/>
              </a:solidFill>
              <a:latin typeface="Arial"/>
              <a:ea typeface="MS Gothic"/>
            </a:endParaRPr>
          </a:p>
        </p:txBody>
      </p:sp>
      <p:sp>
        <p:nvSpPr>
          <p:cNvPr id="26" name="TextBox 25">
            <a:extLst>
              <a:ext uri="{FF2B5EF4-FFF2-40B4-BE49-F238E27FC236}">
                <a16:creationId xmlns:a16="http://schemas.microsoft.com/office/drawing/2014/main" id="{8CE7D491-D5BA-43B7-151A-D04EE49C265E}"/>
              </a:ext>
            </a:extLst>
          </p:cNvPr>
          <p:cNvSpPr txBox="1"/>
          <p:nvPr/>
        </p:nvSpPr>
        <p:spPr>
          <a:xfrm>
            <a:off x="5314891" y="4787649"/>
            <a:ext cx="457775" cy="461665"/>
          </a:xfrm>
          <a:prstGeom prst="rect">
            <a:avLst/>
          </a:prstGeom>
          <a:noFill/>
        </p:spPr>
        <p:txBody>
          <a:bodyPr wrap="square" lIns="0" tIns="0" rIns="0" bIns="0" rtlCol="0" anchor="t">
            <a:spAutoFit/>
          </a:bodyPr>
          <a:lstStyle/>
          <a:p>
            <a:r>
              <a:rPr lang="en-US" sz="600" dirty="0">
                <a:solidFill>
                  <a:schemeClr val="accent4"/>
                </a:solidFill>
              </a:rPr>
              <a:t>Pharmacy notification being sent re: IIN transition </a:t>
            </a:r>
          </a:p>
        </p:txBody>
      </p:sp>
      <p:sp>
        <p:nvSpPr>
          <p:cNvPr id="27" name="Star: 5 Points 26">
            <a:extLst>
              <a:ext uri="{FF2B5EF4-FFF2-40B4-BE49-F238E27FC236}">
                <a16:creationId xmlns:a16="http://schemas.microsoft.com/office/drawing/2014/main" id="{CC7672E6-6513-6B91-C45F-6EF9A7B8C919}"/>
              </a:ext>
            </a:extLst>
          </p:cNvPr>
          <p:cNvSpPr/>
          <p:nvPr/>
        </p:nvSpPr>
        <p:spPr bwMode="auto">
          <a:xfrm>
            <a:off x="5772668" y="4685944"/>
            <a:ext cx="164592" cy="164592"/>
          </a:xfrm>
          <a:prstGeom prst="star5">
            <a:avLst/>
          </a:prstGeom>
          <a:solidFill>
            <a:schemeClr val="accent1"/>
          </a:solidFill>
          <a:ln w="6350" cap="flat" cmpd="sng" algn="ctr">
            <a:noFill/>
            <a:prstDash val="solid"/>
            <a:round/>
            <a:headEnd type="none" w="med" len="med"/>
            <a:tailEnd type="none" w="med" len="med"/>
          </a:ln>
          <a:effectLst/>
        </p:spPr>
        <p:txBody>
          <a:bodyPr vert="horz" wrap="square" lIns="73152" tIns="73152" rIns="73152" bIns="73152" numCol="1" rtlCol="0" anchor="ctr" anchorCtr="1" compatLnSpc="1">
            <a:prstTxWarp prst="textNoShape">
              <a:avLst/>
            </a:prstTxWarp>
          </a:bodyPr>
          <a:lstStyle/>
          <a:p>
            <a:pPr algn="ctr" eaLnBrk="0" fontAlgn="base" hangingPunct="0">
              <a:lnSpc>
                <a:spcPct val="106000"/>
              </a:lnSpc>
              <a:spcBef>
                <a:spcPct val="0"/>
              </a:spcBef>
              <a:spcAft>
                <a:spcPct val="0"/>
              </a:spcAft>
            </a:pPr>
            <a:endParaRPr lang="en-US" sz="700">
              <a:solidFill>
                <a:srgbClr val="000000"/>
              </a:solidFill>
              <a:latin typeface="Arial"/>
              <a:ea typeface="MS Gothic"/>
            </a:endParaRPr>
          </a:p>
        </p:txBody>
      </p:sp>
      <p:sp>
        <p:nvSpPr>
          <p:cNvPr id="28" name="TextBox 27">
            <a:extLst>
              <a:ext uri="{FF2B5EF4-FFF2-40B4-BE49-F238E27FC236}">
                <a16:creationId xmlns:a16="http://schemas.microsoft.com/office/drawing/2014/main" id="{41424B76-956C-F2B1-5A27-AE711FA9A3C2}"/>
              </a:ext>
            </a:extLst>
          </p:cNvPr>
          <p:cNvSpPr txBox="1"/>
          <p:nvPr/>
        </p:nvSpPr>
        <p:spPr>
          <a:xfrm>
            <a:off x="5808139" y="4882374"/>
            <a:ext cx="1154220" cy="184666"/>
          </a:xfrm>
          <a:prstGeom prst="rect">
            <a:avLst/>
          </a:prstGeom>
          <a:noFill/>
        </p:spPr>
        <p:txBody>
          <a:bodyPr wrap="square" lIns="0" tIns="0" rIns="0" bIns="0" rtlCol="0" anchor="t">
            <a:spAutoFit/>
          </a:bodyPr>
          <a:lstStyle/>
          <a:p>
            <a:r>
              <a:rPr lang="en-US" sz="600" b="1">
                <a:solidFill>
                  <a:schemeClr val="accent4"/>
                </a:solidFill>
              </a:rPr>
              <a:t>ID card reprints to reference IIN and 8-digit values</a:t>
            </a:r>
            <a:endParaRPr lang="en-US" sz="600" b="1">
              <a:solidFill>
                <a:schemeClr val="accent4"/>
              </a:solidFill>
              <a:cs typeface="Arial"/>
            </a:endParaRPr>
          </a:p>
        </p:txBody>
      </p:sp>
      <p:sp>
        <p:nvSpPr>
          <p:cNvPr id="112" name="TextBox 111">
            <a:extLst>
              <a:ext uri="{FF2B5EF4-FFF2-40B4-BE49-F238E27FC236}">
                <a16:creationId xmlns:a16="http://schemas.microsoft.com/office/drawing/2014/main" id="{AE43401A-6C68-F014-065D-49DC00665928}"/>
              </a:ext>
            </a:extLst>
          </p:cNvPr>
          <p:cNvSpPr txBox="1"/>
          <p:nvPr/>
        </p:nvSpPr>
        <p:spPr>
          <a:xfrm>
            <a:off x="3127660" y="2229492"/>
            <a:ext cx="912289" cy="184666"/>
          </a:xfrm>
          <a:prstGeom prst="rect">
            <a:avLst/>
          </a:prstGeom>
          <a:noFill/>
        </p:spPr>
        <p:txBody>
          <a:bodyPr wrap="square" lIns="0" tIns="0" rIns="0" bIns="0" rtlCol="0">
            <a:spAutoFit/>
          </a:bodyPr>
          <a:lstStyle>
            <a:defPPr>
              <a:defRPr lang="en-US"/>
            </a:defPPr>
            <a:lvl1pPr algn="ctr">
              <a:defRPr sz="600" b="1">
                <a:solidFill>
                  <a:schemeClr val="accent4"/>
                </a:solidFill>
              </a:defRPr>
            </a:lvl1pPr>
          </a:lstStyle>
          <a:p>
            <a:pPr algn="l"/>
            <a:r>
              <a:rPr lang="en-US"/>
              <a:t>Final Eligibility File Specifications Released</a:t>
            </a:r>
          </a:p>
        </p:txBody>
      </p:sp>
      <p:sp>
        <p:nvSpPr>
          <p:cNvPr id="117" name="Star: 5 Points 116">
            <a:extLst>
              <a:ext uri="{FF2B5EF4-FFF2-40B4-BE49-F238E27FC236}">
                <a16:creationId xmlns:a16="http://schemas.microsoft.com/office/drawing/2014/main" id="{163D05A8-983E-F478-D24D-1A4E82FCFD87}"/>
              </a:ext>
            </a:extLst>
          </p:cNvPr>
          <p:cNvSpPr/>
          <p:nvPr/>
        </p:nvSpPr>
        <p:spPr>
          <a:xfrm>
            <a:off x="2906651" y="2220773"/>
            <a:ext cx="164592" cy="164592"/>
          </a:xfrm>
          <a:prstGeom prst="star5">
            <a:avLst/>
          </a:prstGeom>
          <a:solidFill>
            <a:srgbClr val="00B0F0"/>
          </a:solidFill>
          <a:ln w="6350" cap="flat" cmpd="sng" algn="ctr">
            <a:noFill/>
            <a:prstDash val="solid"/>
            <a:round/>
            <a:headEnd type="none" w="med" len="med"/>
            <a:tailEnd type="none" w="med" len="med"/>
          </a:ln>
          <a:effectLst/>
        </p:spPr>
        <p:txBody>
          <a:bodyPr vert="horz" wrap="square" lIns="73152" tIns="73152" rIns="73152" bIns="73152" numCol="1" rtlCol="0" anchor="ctr" anchorCtr="1" compatLnSpc="1">
            <a:prstTxWarp prst="textNoShape">
              <a:avLst/>
            </a:prstTxWarp>
          </a:bodyPr>
          <a:lstStyle/>
          <a:p>
            <a:pPr algn="ctr" eaLnBrk="0" fontAlgn="base" hangingPunct="0">
              <a:lnSpc>
                <a:spcPct val="106000"/>
              </a:lnSpc>
              <a:spcBef>
                <a:spcPct val="0"/>
              </a:spcBef>
              <a:spcAft>
                <a:spcPct val="0"/>
              </a:spcAft>
            </a:pPr>
            <a:endParaRPr lang="en-US" sz="700" err="1">
              <a:solidFill>
                <a:srgbClr val="000000"/>
              </a:solidFill>
              <a:latin typeface="Arial"/>
              <a:ea typeface="MS Gothic"/>
            </a:endParaRPr>
          </a:p>
        </p:txBody>
      </p:sp>
      <p:sp>
        <p:nvSpPr>
          <p:cNvPr id="118" name="Star: 5 Points 117">
            <a:extLst>
              <a:ext uri="{FF2B5EF4-FFF2-40B4-BE49-F238E27FC236}">
                <a16:creationId xmlns:a16="http://schemas.microsoft.com/office/drawing/2014/main" id="{7AB647B0-31B7-406E-FA72-43BED3987D63}"/>
              </a:ext>
            </a:extLst>
          </p:cNvPr>
          <p:cNvSpPr/>
          <p:nvPr/>
        </p:nvSpPr>
        <p:spPr>
          <a:xfrm>
            <a:off x="3128191" y="1770911"/>
            <a:ext cx="164592" cy="164592"/>
          </a:xfrm>
          <a:prstGeom prst="star5">
            <a:avLst/>
          </a:prstGeom>
          <a:solidFill>
            <a:srgbClr val="00B0F0"/>
          </a:solidFill>
          <a:ln w="6350" cap="flat" cmpd="sng" algn="ctr">
            <a:noFill/>
            <a:prstDash val="solid"/>
            <a:round/>
            <a:headEnd type="none" w="med" len="med"/>
            <a:tailEnd type="none" w="med" len="med"/>
          </a:ln>
          <a:effectLst/>
        </p:spPr>
        <p:txBody>
          <a:bodyPr vert="horz" wrap="square" lIns="73152" tIns="73152" rIns="73152" bIns="73152" numCol="1" rtlCol="0" anchor="ctr" anchorCtr="1" compatLnSpc="1">
            <a:prstTxWarp prst="textNoShape">
              <a:avLst/>
            </a:prstTxWarp>
          </a:bodyPr>
          <a:lstStyle/>
          <a:p>
            <a:pPr algn="ctr" eaLnBrk="0" fontAlgn="base" hangingPunct="0">
              <a:lnSpc>
                <a:spcPct val="106000"/>
              </a:lnSpc>
              <a:spcBef>
                <a:spcPct val="0"/>
              </a:spcBef>
              <a:spcAft>
                <a:spcPct val="0"/>
              </a:spcAft>
            </a:pPr>
            <a:endParaRPr lang="en-US" sz="700" err="1">
              <a:solidFill>
                <a:srgbClr val="000000"/>
              </a:solidFill>
              <a:latin typeface="Arial"/>
              <a:ea typeface="MS Gothic"/>
            </a:endParaRPr>
          </a:p>
        </p:txBody>
      </p:sp>
      <p:sp>
        <p:nvSpPr>
          <p:cNvPr id="119" name="Star: 5 Points 118">
            <a:extLst>
              <a:ext uri="{FF2B5EF4-FFF2-40B4-BE49-F238E27FC236}">
                <a16:creationId xmlns:a16="http://schemas.microsoft.com/office/drawing/2014/main" id="{1BB64062-076B-8FDC-346D-240BB7CC5F1A}"/>
              </a:ext>
            </a:extLst>
          </p:cNvPr>
          <p:cNvSpPr/>
          <p:nvPr/>
        </p:nvSpPr>
        <p:spPr>
          <a:xfrm>
            <a:off x="4138018" y="3694823"/>
            <a:ext cx="164592" cy="164592"/>
          </a:xfrm>
          <a:prstGeom prst="star5">
            <a:avLst/>
          </a:prstGeom>
          <a:solidFill>
            <a:srgbClr val="00B0F0"/>
          </a:solidFill>
          <a:ln w="6350" cap="flat" cmpd="sng" algn="ctr">
            <a:noFill/>
            <a:prstDash val="solid"/>
            <a:round/>
            <a:headEnd type="none" w="med" len="med"/>
            <a:tailEnd type="none" w="med" len="med"/>
          </a:ln>
          <a:effectLst/>
        </p:spPr>
        <p:txBody>
          <a:bodyPr vert="horz" wrap="square" lIns="73152" tIns="73152" rIns="73152" bIns="73152" numCol="1" rtlCol="0" anchor="ctr" anchorCtr="1" compatLnSpc="1">
            <a:prstTxWarp prst="textNoShape">
              <a:avLst/>
            </a:prstTxWarp>
          </a:bodyPr>
          <a:lstStyle/>
          <a:p>
            <a:pPr algn="ctr" eaLnBrk="0" fontAlgn="base" hangingPunct="0">
              <a:lnSpc>
                <a:spcPct val="106000"/>
              </a:lnSpc>
              <a:spcBef>
                <a:spcPct val="0"/>
              </a:spcBef>
              <a:spcAft>
                <a:spcPct val="0"/>
              </a:spcAft>
            </a:pPr>
            <a:endParaRPr lang="en-US" sz="700" err="1">
              <a:solidFill>
                <a:srgbClr val="000000"/>
              </a:solidFill>
              <a:latin typeface="Arial"/>
              <a:ea typeface="MS Gothic"/>
            </a:endParaRPr>
          </a:p>
        </p:txBody>
      </p:sp>
      <p:sp>
        <p:nvSpPr>
          <p:cNvPr id="120" name="Star: 5 Points 119">
            <a:extLst>
              <a:ext uri="{FF2B5EF4-FFF2-40B4-BE49-F238E27FC236}">
                <a16:creationId xmlns:a16="http://schemas.microsoft.com/office/drawing/2014/main" id="{6BFE6292-6DD2-CE9B-401C-A374E21B558E}"/>
              </a:ext>
            </a:extLst>
          </p:cNvPr>
          <p:cNvSpPr/>
          <p:nvPr/>
        </p:nvSpPr>
        <p:spPr>
          <a:xfrm>
            <a:off x="5612117" y="4189149"/>
            <a:ext cx="164592" cy="164592"/>
          </a:xfrm>
          <a:prstGeom prst="star5">
            <a:avLst/>
          </a:prstGeom>
          <a:solidFill>
            <a:schemeClr val="accent1"/>
          </a:solidFill>
          <a:ln w="6350" cap="flat" cmpd="sng" algn="ctr">
            <a:noFill/>
            <a:prstDash val="solid"/>
            <a:round/>
            <a:headEnd type="none" w="med" len="med"/>
            <a:tailEnd type="none" w="med" len="med"/>
          </a:ln>
          <a:effectLst/>
        </p:spPr>
        <p:txBody>
          <a:bodyPr vert="horz" wrap="square" lIns="73152" tIns="73152" rIns="73152" bIns="73152" numCol="1" rtlCol="0" anchor="ctr" anchorCtr="1" compatLnSpc="1">
            <a:prstTxWarp prst="textNoShape">
              <a:avLst/>
            </a:prstTxWarp>
          </a:bodyPr>
          <a:lstStyle/>
          <a:p>
            <a:pPr algn="ctr" eaLnBrk="0" fontAlgn="base" hangingPunct="0">
              <a:lnSpc>
                <a:spcPct val="106000"/>
              </a:lnSpc>
              <a:spcBef>
                <a:spcPct val="0"/>
              </a:spcBef>
              <a:spcAft>
                <a:spcPct val="0"/>
              </a:spcAft>
            </a:pPr>
            <a:endParaRPr lang="en-US" sz="700" err="1">
              <a:solidFill>
                <a:srgbClr val="000000"/>
              </a:solidFill>
              <a:latin typeface="Arial"/>
              <a:ea typeface="MS Gothic"/>
            </a:endParaRPr>
          </a:p>
        </p:txBody>
      </p:sp>
      <p:sp>
        <p:nvSpPr>
          <p:cNvPr id="124" name="Oval 123">
            <a:extLst>
              <a:ext uri="{FF2B5EF4-FFF2-40B4-BE49-F238E27FC236}">
                <a16:creationId xmlns:a16="http://schemas.microsoft.com/office/drawing/2014/main" id="{270E9C20-0393-6DDC-F358-9561B8E739B4}"/>
              </a:ext>
            </a:extLst>
          </p:cNvPr>
          <p:cNvSpPr/>
          <p:nvPr/>
        </p:nvSpPr>
        <p:spPr>
          <a:xfrm>
            <a:off x="4689973" y="1775365"/>
            <a:ext cx="155448" cy="155448"/>
          </a:xfrm>
          <a:prstGeom prst="ellipse">
            <a:avLst/>
          </a:prstGeom>
          <a:solidFill>
            <a:schemeClr val="accent2"/>
          </a:solidFill>
          <a:ln w="6350" cap="flat" cmpd="sng" algn="ctr">
            <a:solidFill>
              <a:schemeClr val="accent2">
                <a:lumMod val="50000"/>
              </a:schemeClr>
            </a:solidFill>
            <a:prstDash val="solid"/>
            <a:round/>
            <a:headEnd type="none" w="med" len="med"/>
            <a:tailEnd type="none" w="med" len="med"/>
          </a:ln>
          <a:effectLst/>
        </p:spPr>
        <p:txBody>
          <a:bodyPr vert="horz" wrap="square" lIns="73152" tIns="73152" rIns="73152" bIns="73152" numCol="1" rtlCol="0" anchor="ctr" anchorCtr="1" compatLnSpc="1">
            <a:prstTxWarp prst="textNoShape">
              <a:avLst/>
            </a:prstTxWarp>
          </a:bodyPr>
          <a:lstStyle/>
          <a:p>
            <a:pPr algn="ctr" eaLnBrk="0" fontAlgn="base" hangingPunct="0">
              <a:lnSpc>
                <a:spcPct val="106000"/>
              </a:lnSpc>
              <a:spcBef>
                <a:spcPct val="0"/>
              </a:spcBef>
              <a:spcAft>
                <a:spcPct val="0"/>
              </a:spcAft>
            </a:pPr>
            <a:endParaRPr lang="en-US" sz="700">
              <a:solidFill>
                <a:srgbClr val="000000"/>
              </a:solidFill>
              <a:latin typeface="Arial"/>
              <a:ea typeface="MS Gothic"/>
            </a:endParaRPr>
          </a:p>
        </p:txBody>
      </p:sp>
      <p:sp>
        <p:nvSpPr>
          <p:cNvPr id="126" name="TextBox 125">
            <a:extLst>
              <a:ext uri="{FF2B5EF4-FFF2-40B4-BE49-F238E27FC236}">
                <a16:creationId xmlns:a16="http://schemas.microsoft.com/office/drawing/2014/main" id="{67854030-3F95-04BC-95D0-2C039E3C0470}"/>
              </a:ext>
            </a:extLst>
          </p:cNvPr>
          <p:cNvSpPr txBox="1"/>
          <p:nvPr/>
        </p:nvSpPr>
        <p:spPr>
          <a:xfrm>
            <a:off x="3671812" y="1970245"/>
            <a:ext cx="743558" cy="184666"/>
          </a:xfrm>
          <a:prstGeom prst="rect">
            <a:avLst/>
          </a:prstGeom>
          <a:noFill/>
        </p:spPr>
        <p:txBody>
          <a:bodyPr wrap="square" lIns="0" tIns="0" rIns="0" bIns="0" rtlCol="0">
            <a:spAutoFit/>
          </a:bodyPr>
          <a:lstStyle/>
          <a:p>
            <a:r>
              <a:rPr lang="en-US" sz="600" b="1">
                <a:solidFill>
                  <a:schemeClr val="accent4"/>
                </a:solidFill>
              </a:rPr>
              <a:t>Client Billing Layout Decision Due</a:t>
            </a:r>
          </a:p>
        </p:txBody>
      </p:sp>
      <p:sp>
        <p:nvSpPr>
          <p:cNvPr id="128" name="TextBox 127">
            <a:extLst>
              <a:ext uri="{FF2B5EF4-FFF2-40B4-BE49-F238E27FC236}">
                <a16:creationId xmlns:a16="http://schemas.microsoft.com/office/drawing/2014/main" id="{34C6E643-94FE-9B3A-7A19-A1E78798AA26}"/>
              </a:ext>
            </a:extLst>
          </p:cNvPr>
          <p:cNvSpPr txBox="1"/>
          <p:nvPr/>
        </p:nvSpPr>
        <p:spPr>
          <a:xfrm>
            <a:off x="3136039" y="2471902"/>
            <a:ext cx="1172395" cy="184666"/>
          </a:xfrm>
          <a:prstGeom prst="rect">
            <a:avLst/>
          </a:prstGeom>
          <a:noFill/>
        </p:spPr>
        <p:txBody>
          <a:bodyPr wrap="square" lIns="0" tIns="0" rIns="0" bIns="0" rtlCol="0">
            <a:spAutoFit/>
          </a:bodyPr>
          <a:lstStyle/>
          <a:p>
            <a:r>
              <a:rPr lang="en-US" sz="600" b="1">
                <a:solidFill>
                  <a:schemeClr val="accent4"/>
                </a:solidFill>
              </a:rPr>
              <a:t>Begin Accepting Client Eligibility Layout Decisions</a:t>
            </a:r>
          </a:p>
        </p:txBody>
      </p:sp>
      <p:sp>
        <p:nvSpPr>
          <p:cNvPr id="131" name="TextBox 130">
            <a:extLst>
              <a:ext uri="{FF2B5EF4-FFF2-40B4-BE49-F238E27FC236}">
                <a16:creationId xmlns:a16="http://schemas.microsoft.com/office/drawing/2014/main" id="{8B012E07-3659-F2FB-6EF3-903ADFE000F1}"/>
              </a:ext>
            </a:extLst>
          </p:cNvPr>
          <p:cNvSpPr txBox="1"/>
          <p:nvPr/>
        </p:nvSpPr>
        <p:spPr>
          <a:xfrm>
            <a:off x="4614844" y="5329997"/>
            <a:ext cx="822609" cy="184666"/>
          </a:xfrm>
          <a:prstGeom prst="rect">
            <a:avLst/>
          </a:prstGeom>
          <a:noFill/>
        </p:spPr>
        <p:txBody>
          <a:bodyPr wrap="square" lIns="0" tIns="0" rIns="0" bIns="0" rtlCol="0">
            <a:spAutoFit/>
          </a:bodyPr>
          <a:lstStyle/>
          <a:p>
            <a:r>
              <a:rPr lang="en-US" sz="600">
                <a:solidFill>
                  <a:schemeClr val="accent4"/>
                </a:solidFill>
              </a:rPr>
              <a:t>CADF Client List Defined</a:t>
            </a:r>
          </a:p>
        </p:txBody>
      </p:sp>
      <p:sp>
        <p:nvSpPr>
          <p:cNvPr id="132" name="Star: 5 Points 131">
            <a:extLst>
              <a:ext uri="{FF2B5EF4-FFF2-40B4-BE49-F238E27FC236}">
                <a16:creationId xmlns:a16="http://schemas.microsoft.com/office/drawing/2014/main" id="{C25AE94D-889A-52A5-8ADB-BAB6F559AD67}"/>
              </a:ext>
            </a:extLst>
          </p:cNvPr>
          <p:cNvSpPr/>
          <p:nvPr/>
        </p:nvSpPr>
        <p:spPr>
          <a:xfrm>
            <a:off x="4782291" y="5133002"/>
            <a:ext cx="164592" cy="164592"/>
          </a:xfrm>
          <a:prstGeom prst="star5">
            <a:avLst/>
          </a:prstGeom>
          <a:solidFill>
            <a:srgbClr val="00B0F0"/>
          </a:solidFill>
          <a:ln w="6350" cap="flat" cmpd="sng" algn="ctr">
            <a:noFill/>
            <a:prstDash val="solid"/>
            <a:round/>
            <a:headEnd type="none" w="med" len="med"/>
            <a:tailEnd type="none" w="med" len="med"/>
          </a:ln>
          <a:effectLst/>
        </p:spPr>
        <p:txBody>
          <a:bodyPr vert="horz" wrap="square" lIns="73152" tIns="73152" rIns="73152" bIns="73152" numCol="1" rtlCol="0" anchor="ctr" anchorCtr="1" compatLnSpc="1">
            <a:prstTxWarp prst="textNoShape">
              <a:avLst/>
            </a:prstTxWarp>
          </a:bodyPr>
          <a:lstStyle/>
          <a:p>
            <a:pPr algn="ctr" eaLnBrk="0" fontAlgn="base" hangingPunct="0">
              <a:lnSpc>
                <a:spcPct val="106000"/>
              </a:lnSpc>
              <a:spcBef>
                <a:spcPct val="0"/>
              </a:spcBef>
              <a:spcAft>
                <a:spcPct val="0"/>
              </a:spcAft>
            </a:pPr>
            <a:endParaRPr lang="en-US" sz="700" err="1">
              <a:solidFill>
                <a:srgbClr val="000000"/>
              </a:solidFill>
              <a:latin typeface="Arial"/>
              <a:ea typeface="MS Gothic"/>
            </a:endParaRPr>
          </a:p>
        </p:txBody>
      </p:sp>
      <p:grpSp>
        <p:nvGrpSpPr>
          <p:cNvPr id="133" name="Group 132">
            <a:extLst>
              <a:ext uri="{FF2B5EF4-FFF2-40B4-BE49-F238E27FC236}">
                <a16:creationId xmlns:a16="http://schemas.microsoft.com/office/drawing/2014/main" id="{2EE3B8D7-B786-F97B-BE5E-2DD94CB9E097}"/>
              </a:ext>
            </a:extLst>
          </p:cNvPr>
          <p:cNvGrpSpPr/>
          <p:nvPr/>
        </p:nvGrpSpPr>
        <p:grpSpPr>
          <a:xfrm>
            <a:off x="2761195" y="5153288"/>
            <a:ext cx="822609" cy="332947"/>
            <a:chOff x="3579943" y="5141070"/>
            <a:chExt cx="822609" cy="332947"/>
          </a:xfrm>
        </p:grpSpPr>
        <p:sp>
          <p:nvSpPr>
            <p:cNvPr id="134" name="Flowchart: Decision 133">
              <a:extLst>
                <a:ext uri="{FF2B5EF4-FFF2-40B4-BE49-F238E27FC236}">
                  <a16:creationId xmlns:a16="http://schemas.microsoft.com/office/drawing/2014/main" id="{8251BC2C-F13B-5907-7B12-110008CF0F07}"/>
                </a:ext>
              </a:extLst>
            </p:cNvPr>
            <p:cNvSpPr/>
            <p:nvPr/>
          </p:nvSpPr>
          <p:spPr bwMode="auto">
            <a:xfrm>
              <a:off x="4059527" y="5141070"/>
              <a:ext cx="155448" cy="155448"/>
            </a:xfrm>
            <a:prstGeom prst="flowChartDecision">
              <a:avLst/>
            </a:prstGeom>
            <a:solidFill>
              <a:srgbClr val="00B0F0"/>
            </a:solidFill>
            <a:ln w="6350" cap="flat" cmpd="sng" algn="ctr">
              <a:noFill/>
              <a:prstDash val="solid"/>
              <a:round/>
              <a:headEnd type="none" w="med" len="med"/>
              <a:tailEnd type="none" w="med" len="med"/>
            </a:ln>
            <a:effectLst/>
          </p:spPr>
          <p:txBody>
            <a:bodyPr vert="horz" wrap="square" lIns="73152" tIns="73152" rIns="73152" bIns="73152" numCol="1" rtlCol="0" anchor="ctr" anchorCtr="1" compatLnSpc="1">
              <a:prstTxWarp prst="textNoShape">
                <a:avLst/>
              </a:prstTxWarp>
            </a:bodyPr>
            <a:lstStyle/>
            <a:p>
              <a:pPr algn="ctr" eaLnBrk="0" fontAlgn="base" hangingPunct="0">
                <a:lnSpc>
                  <a:spcPct val="106000"/>
                </a:lnSpc>
                <a:spcBef>
                  <a:spcPct val="0"/>
                </a:spcBef>
                <a:spcAft>
                  <a:spcPct val="0"/>
                </a:spcAft>
              </a:pPr>
              <a:endParaRPr lang="en-US" sz="700">
                <a:solidFill>
                  <a:srgbClr val="000000"/>
                </a:solidFill>
                <a:latin typeface="Arial"/>
                <a:ea typeface="MS Gothic"/>
              </a:endParaRPr>
            </a:p>
          </p:txBody>
        </p:sp>
        <p:sp>
          <p:nvSpPr>
            <p:cNvPr id="135" name="TextBox 134">
              <a:extLst>
                <a:ext uri="{FF2B5EF4-FFF2-40B4-BE49-F238E27FC236}">
                  <a16:creationId xmlns:a16="http://schemas.microsoft.com/office/drawing/2014/main" id="{3E1081CE-91D9-AF95-8DB6-AB280C292A9D}"/>
                </a:ext>
              </a:extLst>
            </p:cNvPr>
            <p:cNvSpPr txBox="1"/>
            <p:nvPr/>
          </p:nvSpPr>
          <p:spPr>
            <a:xfrm>
              <a:off x="3579943" y="5289351"/>
              <a:ext cx="822609" cy="184666"/>
            </a:xfrm>
            <a:prstGeom prst="rect">
              <a:avLst/>
            </a:prstGeom>
            <a:noFill/>
          </p:spPr>
          <p:txBody>
            <a:bodyPr wrap="square" lIns="0" tIns="0" rIns="0" bIns="0" rtlCol="0">
              <a:spAutoFit/>
            </a:bodyPr>
            <a:lstStyle/>
            <a:p>
              <a:r>
                <a:rPr lang="en-US" sz="600">
                  <a:solidFill>
                    <a:schemeClr val="accent4"/>
                  </a:solidFill>
                </a:rPr>
                <a:t>Define New Client CADF impacts</a:t>
              </a:r>
            </a:p>
          </p:txBody>
        </p:sp>
      </p:grpSp>
      <p:sp>
        <p:nvSpPr>
          <p:cNvPr id="136" name="Rectangle 135">
            <a:extLst>
              <a:ext uri="{FF2B5EF4-FFF2-40B4-BE49-F238E27FC236}">
                <a16:creationId xmlns:a16="http://schemas.microsoft.com/office/drawing/2014/main" id="{D1C298E8-9E3B-BCC6-735A-65BCEC3C55E2}"/>
              </a:ext>
            </a:extLst>
          </p:cNvPr>
          <p:cNvSpPr/>
          <p:nvPr/>
        </p:nvSpPr>
        <p:spPr>
          <a:xfrm>
            <a:off x="6906007" y="2762949"/>
            <a:ext cx="2104653" cy="117586"/>
          </a:xfrm>
          <a:prstGeom prst="rect">
            <a:avLst/>
          </a:prstGeom>
          <a:solidFill>
            <a:srgbClr val="00B0F0">
              <a:alpha val="50196"/>
            </a:srgbClr>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err="1"/>
          </a:p>
        </p:txBody>
      </p:sp>
      <p:sp>
        <p:nvSpPr>
          <p:cNvPr id="137" name="Flowchart: Decision 136">
            <a:extLst>
              <a:ext uri="{FF2B5EF4-FFF2-40B4-BE49-F238E27FC236}">
                <a16:creationId xmlns:a16="http://schemas.microsoft.com/office/drawing/2014/main" id="{1F44C385-7282-9FD4-19C0-F0AD28FEE160}"/>
              </a:ext>
            </a:extLst>
          </p:cNvPr>
          <p:cNvSpPr/>
          <p:nvPr/>
        </p:nvSpPr>
        <p:spPr bwMode="auto">
          <a:xfrm>
            <a:off x="6834384" y="2735940"/>
            <a:ext cx="155146" cy="160318"/>
          </a:xfrm>
          <a:prstGeom prst="flowChartDecision">
            <a:avLst/>
          </a:prstGeom>
          <a:solidFill>
            <a:srgbClr val="00B0F0"/>
          </a:solidFill>
          <a:ln w="6350" cap="flat" cmpd="sng" algn="ctr">
            <a:noFill/>
            <a:prstDash val="solid"/>
            <a:round/>
            <a:headEnd type="none" w="med" len="med"/>
            <a:tailEnd type="none" w="med" len="med"/>
          </a:ln>
          <a:effectLst/>
        </p:spPr>
        <p:txBody>
          <a:bodyPr vert="horz" wrap="square" lIns="73152" tIns="73152" rIns="73152" bIns="73152" numCol="1" rtlCol="0" anchor="ctr" anchorCtr="1" compatLnSpc="1">
            <a:prstTxWarp prst="textNoShape">
              <a:avLst/>
            </a:prstTxWarp>
          </a:bodyPr>
          <a:lstStyle/>
          <a:p>
            <a:pPr algn="ctr" eaLnBrk="0" fontAlgn="base" hangingPunct="0">
              <a:lnSpc>
                <a:spcPct val="106000"/>
              </a:lnSpc>
              <a:spcBef>
                <a:spcPct val="0"/>
              </a:spcBef>
              <a:spcAft>
                <a:spcPct val="0"/>
              </a:spcAft>
            </a:pPr>
            <a:endParaRPr lang="en-US" sz="700">
              <a:solidFill>
                <a:srgbClr val="000000"/>
              </a:solidFill>
              <a:latin typeface="Arial"/>
              <a:ea typeface="MS Gothic"/>
            </a:endParaRPr>
          </a:p>
        </p:txBody>
      </p:sp>
      <p:sp>
        <p:nvSpPr>
          <p:cNvPr id="138" name="TextBox 137">
            <a:extLst>
              <a:ext uri="{FF2B5EF4-FFF2-40B4-BE49-F238E27FC236}">
                <a16:creationId xmlns:a16="http://schemas.microsoft.com/office/drawing/2014/main" id="{70FF67E0-3366-51EA-2EF8-43FC42A37775}"/>
              </a:ext>
            </a:extLst>
          </p:cNvPr>
          <p:cNvSpPr txBox="1"/>
          <p:nvPr/>
        </p:nvSpPr>
        <p:spPr>
          <a:xfrm>
            <a:off x="6562152" y="2949869"/>
            <a:ext cx="1044865" cy="184666"/>
          </a:xfrm>
          <a:prstGeom prst="rect">
            <a:avLst/>
          </a:prstGeom>
          <a:noFill/>
        </p:spPr>
        <p:txBody>
          <a:bodyPr wrap="square" lIns="0" tIns="0" rIns="0" bIns="0" rtlCol="0" anchor="t">
            <a:spAutoFit/>
          </a:bodyPr>
          <a:lstStyle/>
          <a:p>
            <a:pPr algn="ctr"/>
            <a:r>
              <a:rPr lang="en-US" sz="600">
                <a:solidFill>
                  <a:schemeClr val="accent4"/>
                </a:solidFill>
              </a:rPr>
              <a:t>Operations Testing </a:t>
            </a:r>
          </a:p>
          <a:p>
            <a:pPr algn="ctr"/>
            <a:r>
              <a:rPr lang="en-US" sz="600">
                <a:solidFill>
                  <a:schemeClr val="accent4"/>
                </a:solidFill>
              </a:rPr>
              <a:t>Window Open</a:t>
            </a:r>
          </a:p>
        </p:txBody>
      </p:sp>
      <p:sp>
        <p:nvSpPr>
          <p:cNvPr id="45" name="Flowchart: Decision 44">
            <a:extLst>
              <a:ext uri="{FF2B5EF4-FFF2-40B4-BE49-F238E27FC236}">
                <a16:creationId xmlns:a16="http://schemas.microsoft.com/office/drawing/2014/main" id="{1FB32ECB-00B3-F1C0-2BAC-C0839937A043}"/>
              </a:ext>
            </a:extLst>
          </p:cNvPr>
          <p:cNvSpPr/>
          <p:nvPr/>
        </p:nvSpPr>
        <p:spPr bwMode="auto">
          <a:xfrm>
            <a:off x="8953308" y="2740836"/>
            <a:ext cx="155146" cy="160318"/>
          </a:xfrm>
          <a:prstGeom prst="flowChartDecision">
            <a:avLst/>
          </a:prstGeom>
          <a:solidFill>
            <a:srgbClr val="00B0F0"/>
          </a:solidFill>
          <a:ln w="6350" cap="flat" cmpd="sng" algn="ctr">
            <a:noFill/>
            <a:prstDash val="solid"/>
            <a:round/>
            <a:headEnd type="none" w="med" len="med"/>
            <a:tailEnd type="none" w="med" len="med"/>
          </a:ln>
          <a:effectLst/>
        </p:spPr>
        <p:txBody>
          <a:bodyPr vert="horz" wrap="square" lIns="73152" tIns="73152" rIns="73152" bIns="73152" numCol="1" rtlCol="0" anchor="ctr" anchorCtr="1" compatLnSpc="1">
            <a:prstTxWarp prst="textNoShape">
              <a:avLst/>
            </a:prstTxWarp>
          </a:bodyPr>
          <a:lstStyle/>
          <a:p>
            <a:pPr algn="ctr" eaLnBrk="0" fontAlgn="base" hangingPunct="0">
              <a:lnSpc>
                <a:spcPct val="106000"/>
              </a:lnSpc>
              <a:spcBef>
                <a:spcPct val="0"/>
              </a:spcBef>
              <a:spcAft>
                <a:spcPct val="0"/>
              </a:spcAft>
            </a:pPr>
            <a:endParaRPr lang="en-US" sz="700">
              <a:solidFill>
                <a:srgbClr val="000000"/>
              </a:solidFill>
              <a:latin typeface="Arial"/>
              <a:ea typeface="MS Gothic"/>
            </a:endParaRPr>
          </a:p>
        </p:txBody>
      </p:sp>
      <p:sp>
        <p:nvSpPr>
          <p:cNvPr id="140" name="Rectangle 139">
            <a:extLst>
              <a:ext uri="{FF2B5EF4-FFF2-40B4-BE49-F238E27FC236}">
                <a16:creationId xmlns:a16="http://schemas.microsoft.com/office/drawing/2014/main" id="{64D2D1E1-EB66-BB9F-1741-D6CC75374BC9}"/>
              </a:ext>
            </a:extLst>
          </p:cNvPr>
          <p:cNvSpPr/>
          <p:nvPr/>
        </p:nvSpPr>
        <p:spPr>
          <a:xfrm>
            <a:off x="0" y="1742432"/>
            <a:ext cx="12191993" cy="992772"/>
          </a:xfrm>
          <a:prstGeom prst="rect">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err="1"/>
          </a:p>
        </p:txBody>
      </p:sp>
      <p:sp>
        <p:nvSpPr>
          <p:cNvPr id="145" name="TextBox 144">
            <a:extLst>
              <a:ext uri="{FF2B5EF4-FFF2-40B4-BE49-F238E27FC236}">
                <a16:creationId xmlns:a16="http://schemas.microsoft.com/office/drawing/2014/main" id="{B044E5FB-26A9-B499-DD6F-89BAFA095C4F}"/>
              </a:ext>
            </a:extLst>
          </p:cNvPr>
          <p:cNvSpPr txBox="1"/>
          <p:nvPr/>
        </p:nvSpPr>
        <p:spPr>
          <a:xfrm>
            <a:off x="1949475" y="2640489"/>
            <a:ext cx="743558" cy="92333"/>
          </a:xfrm>
          <a:prstGeom prst="rect">
            <a:avLst/>
          </a:prstGeom>
          <a:noFill/>
          <a:ln w="28575">
            <a:solidFill>
              <a:srgbClr val="FFC000"/>
            </a:solidFill>
          </a:ln>
        </p:spPr>
        <p:txBody>
          <a:bodyPr wrap="square" lIns="0" tIns="0" rIns="0" bIns="0" rtlCol="0">
            <a:spAutoFit/>
          </a:bodyPr>
          <a:lstStyle/>
          <a:p>
            <a:pPr algn="ctr"/>
            <a:r>
              <a:rPr lang="en-US" sz="600" b="1"/>
              <a:t>Critical Activities </a:t>
            </a:r>
          </a:p>
        </p:txBody>
      </p:sp>
      <p:sp>
        <p:nvSpPr>
          <p:cNvPr id="147" name="Rectangle 146">
            <a:extLst>
              <a:ext uri="{FF2B5EF4-FFF2-40B4-BE49-F238E27FC236}">
                <a16:creationId xmlns:a16="http://schemas.microsoft.com/office/drawing/2014/main" id="{C486A95A-7D5C-3946-FED6-5399F4810743}"/>
              </a:ext>
            </a:extLst>
          </p:cNvPr>
          <p:cNvSpPr/>
          <p:nvPr/>
        </p:nvSpPr>
        <p:spPr bwMode="gray">
          <a:xfrm>
            <a:off x="7315200" y="442679"/>
            <a:ext cx="4727635" cy="321550"/>
          </a:xfrm>
          <a:prstGeom prst="rect">
            <a:avLst/>
          </a:prstGeom>
          <a:noFill/>
          <a:ln w="9525" algn="ctr">
            <a:solidFill>
              <a:schemeClr val="accent6">
                <a:lumMod val="10000"/>
              </a:schemeClr>
            </a:solidFill>
            <a:miter lim="800000"/>
            <a:headEnd/>
            <a:tailEnd/>
          </a:ln>
        </p:spPr>
        <p:txBody>
          <a:bodyPr wrap="square" lIns="88900" tIns="88900" rIns="88900" bIns="88900" rtlCol="0" anchor="ctr"/>
          <a:lstStyle/>
          <a:p>
            <a:pPr marL="0" marR="0" lvl="0" indent="0" algn="ctr" defTabSz="914400" rtl="0" eaLnBrk="1" fontAlgn="auto" latinLnBrk="0" hangingPunct="1">
              <a:lnSpc>
                <a:spcPct val="106000"/>
              </a:lnSpc>
              <a:spcBef>
                <a:spcPts val="0"/>
              </a:spcBef>
              <a:spcAft>
                <a:spcPts val="0"/>
              </a:spcAft>
              <a:buClrTx/>
              <a:buSzTx/>
              <a:buFont typeface="Wingdings 2" pitchFamily="18" charset="2"/>
              <a:buNone/>
              <a:tabLst/>
              <a:defRPr/>
            </a:pPr>
            <a:endParaRPr kumimoji="0" lang="en-US" sz="1600" b="1" i="0" u="none" strike="noStrike" kern="1200" cap="none" spc="0" normalizeH="0" baseline="0" noProof="0">
              <a:ln>
                <a:noFill/>
              </a:ln>
              <a:solidFill>
                <a:srgbClr val="FFFFFF"/>
              </a:solidFill>
              <a:effectLst/>
              <a:uLnTx/>
              <a:uFillTx/>
              <a:latin typeface="Arial"/>
              <a:ea typeface="MS Gothic"/>
              <a:cs typeface="+mn-cs"/>
            </a:endParaRPr>
          </a:p>
        </p:txBody>
      </p:sp>
      <p:sp>
        <p:nvSpPr>
          <p:cNvPr id="158" name="Star: 5 Points 157">
            <a:extLst>
              <a:ext uri="{FF2B5EF4-FFF2-40B4-BE49-F238E27FC236}">
                <a16:creationId xmlns:a16="http://schemas.microsoft.com/office/drawing/2014/main" id="{9FD446CC-F80E-4597-EB6C-D25D68A5039F}"/>
              </a:ext>
            </a:extLst>
          </p:cNvPr>
          <p:cNvSpPr/>
          <p:nvPr/>
        </p:nvSpPr>
        <p:spPr>
          <a:xfrm>
            <a:off x="7803598" y="498963"/>
            <a:ext cx="186690" cy="195024"/>
          </a:xfrm>
          <a:prstGeom prst="star5">
            <a:avLst/>
          </a:prstGeom>
          <a:solidFill>
            <a:schemeClr val="tx1"/>
          </a:solidFill>
          <a:ln w="6350" cap="flat" cmpd="sng" algn="ctr">
            <a:noFill/>
            <a:prstDash val="solid"/>
            <a:round/>
            <a:headEnd type="none" w="med" len="med"/>
            <a:tailEnd type="none" w="med" len="med"/>
          </a:ln>
          <a:effectLst/>
        </p:spPr>
        <p:txBody>
          <a:bodyPr vert="horz" wrap="square" lIns="73152" tIns="73152" rIns="73152" bIns="73152" numCol="1" rtlCol="0" anchor="ctr" anchorCtr="1" compatLnSpc="1">
            <a:prstTxWarp prst="textNoShape">
              <a:avLst/>
            </a:prstTxWarp>
          </a:bodyPr>
          <a:lstStyle/>
          <a:p>
            <a:pPr algn="ctr" eaLnBrk="0" fontAlgn="base" hangingPunct="0">
              <a:lnSpc>
                <a:spcPct val="106000"/>
              </a:lnSpc>
              <a:spcBef>
                <a:spcPct val="0"/>
              </a:spcBef>
              <a:spcAft>
                <a:spcPct val="0"/>
              </a:spcAft>
            </a:pPr>
            <a:endParaRPr lang="en-US" sz="700" err="1">
              <a:solidFill>
                <a:srgbClr val="000000"/>
              </a:solidFill>
              <a:latin typeface="Arial"/>
              <a:ea typeface="MS Gothic"/>
            </a:endParaRPr>
          </a:p>
        </p:txBody>
      </p:sp>
      <p:sp>
        <p:nvSpPr>
          <p:cNvPr id="159" name="TextBox 158">
            <a:extLst>
              <a:ext uri="{FF2B5EF4-FFF2-40B4-BE49-F238E27FC236}">
                <a16:creationId xmlns:a16="http://schemas.microsoft.com/office/drawing/2014/main" id="{B7D93F8E-CEAF-EE72-B954-53D3B7F1D756}"/>
              </a:ext>
            </a:extLst>
          </p:cNvPr>
          <p:cNvSpPr txBox="1"/>
          <p:nvPr/>
        </p:nvSpPr>
        <p:spPr>
          <a:xfrm>
            <a:off x="7406403" y="533708"/>
            <a:ext cx="406210" cy="107722"/>
          </a:xfrm>
          <a:prstGeom prst="rect">
            <a:avLst/>
          </a:prstGeom>
          <a:noFill/>
        </p:spPr>
        <p:txBody>
          <a:bodyPr wrap="square" lIns="0" tIns="0" rIns="0" bIns="0" rtlCol="0" anchor="ctr">
            <a:spAutoFit/>
          </a:bodyPr>
          <a:lstStyle/>
          <a:p>
            <a:pPr marL="0" marR="0" lvl="0" indent="0" algn="l" defTabSz="914400" rtl="0" eaLnBrk="1" fontAlgn="auto" latinLnBrk="0" hangingPunct="1">
              <a:lnSpc>
                <a:spcPct val="100000"/>
              </a:lnSpc>
              <a:spcBef>
                <a:spcPts val="600"/>
              </a:spcBef>
              <a:spcAft>
                <a:spcPts val="0"/>
              </a:spcAft>
              <a:buClrTx/>
              <a:buSzPct val="100000"/>
              <a:buFontTx/>
              <a:buNone/>
              <a:tabLst/>
              <a:defRPr/>
            </a:pPr>
            <a:r>
              <a:rPr kumimoji="0" lang="en-US" sz="700" b="1" i="0" u="none" strike="noStrike" kern="1200" cap="none" spc="0" normalizeH="0" baseline="0" noProof="0">
                <a:ln>
                  <a:noFill/>
                </a:ln>
                <a:solidFill>
                  <a:srgbClr val="000000"/>
                </a:solidFill>
                <a:effectLst/>
                <a:uLnTx/>
                <a:uFillTx/>
                <a:latin typeface="Arial"/>
                <a:ea typeface="MS Gothic"/>
                <a:cs typeface="+mn-cs"/>
              </a:rPr>
              <a:t>Legend:</a:t>
            </a:r>
          </a:p>
        </p:txBody>
      </p:sp>
      <p:sp>
        <p:nvSpPr>
          <p:cNvPr id="160" name="TextBox 159">
            <a:extLst>
              <a:ext uri="{FF2B5EF4-FFF2-40B4-BE49-F238E27FC236}">
                <a16:creationId xmlns:a16="http://schemas.microsoft.com/office/drawing/2014/main" id="{42A5D26E-B3F6-0473-1513-E932F3C6F8AF}"/>
              </a:ext>
            </a:extLst>
          </p:cNvPr>
          <p:cNvSpPr txBox="1"/>
          <p:nvPr/>
        </p:nvSpPr>
        <p:spPr>
          <a:xfrm>
            <a:off x="8002419" y="556055"/>
            <a:ext cx="718385" cy="107722"/>
          </a:xfrm>
          <a:prstGeom prst="rect">
            <a:avLst/>
          </a:prstGeom>
          <a:noFill/>
        </p:spPr>
        <p:txBody>
          <a:bodyPr wrap="square" lIns="0" tIns="0" rIns="0" bIns="0" rtlCol="0" anchor="ctr">
            <a:spAutoFit/>
          </a:bodyPr>
          <a:lstStyle/>
          <a:p>
            <a:pPr algn="l"/>
            <a:r>
              <a:rPr lang="en-US" sz="700">
                <a:solidFill>
                  <a:schemeClr val="accent4"/>
                </a:solidFill>
              </a:rPr>
              <a:t>Critical Milestone</a:t>
            </a:r>
          </a:p>
        </p:txBody>
      </p:sp>
      <p:sp>
        <p:nvSpPr>
          <p:cNvPr id="162" name="TextBox 161">
            <a:extLst>
              <a:ext uri="{FF2B5EF4-FFF2-40B4-BE49-F238E27FC236}">
                <a16:creationId xmlns:a16="http://schemas.microsoft.com/office/drawing/2014/main" id="{CCC3FFD4-110B-7834-28CE-CA56D5C36D93}"/>
              </a:ext>
            </a:extLst>
          </p:cNvPr>
          <p:cNvSpPr txBox="1"/>
          <p:nvPr/>
        </p:nvSpPr>
        <p:spPr>
          <a:xfrm>
            <a:off x="8966522" y="549230"/>
            <a:ext cx="718385" cy="107722"/>
          </a:xfrm>
          <a:prstGeom prst="rect">
            <a:avLst/>
          </a:prstGeom>
          <a:noFill/>
        </p:spPr>
        <p:txBody>
          <a:bodyPr wrap="square" lIns="0" tIns="0" rIns="0" bIns="0" rtlCol="0" anchor="ctr">
            <a:spAutoFit/>
          </a:bodyPr>
          <a:lstStyle/>
          <a:p>
            <a:pPr algn="l"/>
            <a:r>
              <a:rPr lang="en-US" sz="700">
                <a:solidFill>
                  <a:schemeClr val="accent4"/>
                </a:solidFill>
              </a:rPr>
              <a:t>Client Milestone</a:t>
            </a:r>
          </a:p>
        </p:txBody>
      </p:sp>
      <p:sp>
        <p:nvSpPr>
          <p:cNvPr id="12" name="Star: 5 Points 11">
            <a:extLst>
              <a:ext uri="{FF2B5EF4-FFF2-40B4-BE49-F238E27FC236}">
                <a16:creationId xmlns:a16="http://schemas.microsoft.com/office/drawing/2014/main" id="{C2E3EBD9-331A-C438-0410-0A47C48B7D7A}"/>
              </a:ext>
            </a:extLst>
          </p:cNvPr>
          <p:cNvSpPr/>
          <p:nvPr/>
        </p:nvSpPr>
        <p:spPr>
          <a:xfrm>
            <a:off x="3713947" y="1775050"/>
            <a:ext cx="164592" cy="164592"/>
          </a:xfrm>
          <a:prstGeom prst="star5">
            <a:avLst/>
          </a:prstGeom>
          <a:solidFill>
            <a:schemeClr val="accent1"/>
          </a:solidFill>
          <a:ln w="6350" cap="flat" cmpd="sng" algn="ctr">
            <a:noFill/>
            <a:prstDash val="solid"/>
            <a:round/>
            <a:headEnd type="none" w="med" len="med"/>
            <a:tailEnd type="none" w="med" len="med"/>
          </a:ln>
          <a:effectLst/>
        </p:spPr>
        <p:txBody>
          <a:bodyPr vert="horz" wrap="square" lIns="73152" tIns="73152" rIns="73152" bIns="73152" numCol="1" rtlCol="0" anchor="ctr" anchorCtr="1" compatLnSpc="1">
            <a:prstTxWarp prst="textNoShape">
              <a:avLst/>
            </a:prstTxWarp>
          </a:bodyPr>
          <a:lstStyle/>
          <a:p>
            <a:pPr algn="ctr" eaLnBrk="0" fontAlgn="base" hangingPunct="0">
              <a:lnSpc>
                <a:spcPct val="106000"/>
              </a:lnSpc>
              <a:spcBef>
                <a:spcPct val="0"/>
              </a:spcBef>
              <a:spcAft>
                <a:spcPct val="0"/>
              </a:spcAft>
            </a:pPr>
            <a:endParaRPr lang="en-US" sz="700" err="1">
              <a:solidFill>
                <a:srgbClr val="000000"/>
              </a:solidFill>
              <a:latin typeface="Arial"/>
              <a:ea typeface="MS Gothic"/>
            </a:endParaRPr>
          </a:p>
        </p:txBody>
      </p:sp>
      <p:sp>
        <p:nvSpPr>
          <p:cNvPr id="15" name="Isosceles Triangle 14">
            <a:extLst>
              <a:ext uri="{FF2B5EF4-FFF2-40B4-BE49-F238E27FC236}">
                <a16:creationId xmlns:a16="http://schemas.microsoft.com/office/drawing/2014/main" id="{77847212-BC3F-A6D4-AA53-70D07832E429}"/>
              </a:ext>
            </a:extLst>
          </p:cNvPr>
          <p:cNvSpPr/>
          <p:nvPr/>
        </p:nvSpPr>
        <p:spPr>
          <a:xfrm>
            <a:off x="2923069" y="2443594"/>
            <a:ext cx="137160" cy="137160"/>
          </a:xfrm>
          <a:prstGeom prst="triangle">
            <a:avLst/>
          </a:prstGeom>
          <a:solidFill>
            <a:schemeClr val="accent1"/>
          </a:solidFill>
          <a:ln w="6350" cap="flat" cmpd="sng" algn="ctr">
            <a:noFill/>
            <a:prstDash val="solid"/>
            <a:round/>
            <a:headEnd type="none" w="med" len="med"/>
            <a:tailEnd type="none" w="med" len="med"/>
          </a:ln>
          <a:effectLst/>
        </p:spPr>
        <p:txBody>
          <a:bodyPr vert="horz" wrap="square" lIns="73152" tIns="73152" rIns="73152" bIns="73152" numCol="1" rtlCol="0" anchor="ctr" anchorCtr="1" compatLnSpc="1">
            <a:prstTxWarp prst="textNoShape">
              <a:avLst/>
            </a:prstTxWarp>
          </a:bodyPr>
          <a:lstStyle/>
          <a:p>
            <a:pPr algn="ctr" eaLnBrk="0" fontAlgn="base" hangingPunct="0">
              <a:lnSpc>
                <a:spcPct val="106000"/>
              </a:lnSpc>
              <a:spcBef>
                <a:spcPct val="0"/>
              </a:spcBef>
              <a:spcAft>
                <a:spcPct val="0"/>
              </a:spcAft>
            </a:pPr>
            <a:endParaRPr lang="en-US" sz="700" err="1">
              <a:solidFill>
                <a:srgbClr val="000000"/>
              </a:solidFill>
              <a:latin typeface="Arial"/>
              <a:ea typeface="MS Gothic"/>
            </a:endParaRPr>
          </a:p>
        </p:txBody>
      </p:sp>
      <p:sp>
        <p:nvSpPr>
          <p:cNvPr id="24" name="Isosceles Triangle 23">
            <a:extLst>
              <a:ext uri="{FF2B5EF4-FFF2-40B4-BE49-F238E27FC236}">
                <a16:creationId xmlns:a16="http://schemas.microsoft.com/office/drawing/2014/main" id="{4855C06D-4678-D757-D3B0-9E5BBB7B08B9}"/>
              </a:ext>
            </a:extLst>
          </p:cNvPr>
          <p:cNvSpPr/>
          <p:nvPr/>
        </p:nvSpPr>
        <p:spPr>
          <a:xfrm>
            <a:off x="8777111" y="508806"/>
            <a:ext cx="172902" cy="149053"/>
          </a:xfrm>
          <a:prstGeom prst="triangle">
            <a:avLst/>
          </a:prstGeom>
          <a:solidFill>
            <a:schemeClr val="accent1"/>
          </a:solidFill>
          <a:ln w="6350" cap="flat" cmpd="sng" algn="ctr">
            <a:noFill/>
            <a:prstDash val="solid"/>
            <a:round/>
            <a:headEnd type="none" w="med" len="med"/>
            <a:tailEnd type="none" w="med" len="med"/>
          </a:ln>
          <a:effectLst/>
        </p:spPr>
        <p:txBody>
          <a:bodyPr vert="horz" wrap="square" lIns="73152" tIns="73152" rIns="73152" bIns="73152" numCol="1" rtlCol="0" anchor="ctr" anchorCtr="1" compatLnSpc="1">
            <a:prstTxWarp prst="textNoShape">
              <a:avLst/>
            </a:prstTxWarp>
          </a:bodyPr>
          <a:lstStyle/>
          <a:p>
            <a:pPr algn="ctr" eaLnBrk="0" fontAlgn="base" hangingPunct="0">
              <a:lnSpc>
                <a:spcPct val="106000"/>
              </a:lnSpc>
              <a:spcBef>
                <a:spcPct val="0"/>
              </a:spcBef>
              <a:spcAft>
                <a:spcPct val="0"/>
              </a:spcAft>
            </a:pPr>
            <a:endParaRPr lang="en-US" sz="700" err="1">
              <a:solidFill>
                <a:srgbClr val="000000"/>
              </a:solidFill>
              <a:latin typeface="Arial"/>
              <a:ea typeface="MS Gothic"/>
            </a:endParaRPr>
          </a:p>
        </p:txBody>
      </p:sp>
      <p:sp>
        <p:nvSpPr>
          <p:cNvPr id="33" name="TextBox 32">
            <a:extLst>
              <a:ext uri="{FF2B5EF4-FFF2-40B4-BE49-F238E27FC236}">
                <a16:creationId xmlns:a16="http://schemas.microsoft.com/office/drawing/2014/main" id="{98FED506-6474-2AD6-6E39-4BB5F0C1B1DF}"/>
              </a:ext>
            </a:extLst>
          </p:cNvPr>
          <p:cNvSpPr txBox="1"/>
          <p:nvPr/>
        </p:nvSpPr>
        <p:spPr>
          <a:xfrm>
            <a:off x="9673310" y="2442280"/>
            <a:ext cx="743558" cy="276999"/>
          </a:xfrm>
          <a:prstGeom prst="rect">
            <a:avLst/>
          </a:prstGeom>
          <a:noFill/>
        </p:spPr>
        <p:txBody>
          <a:bodyPr wrap="square" lIns="0" tIns="0" rIns="0" bIns="0" rtlCol="0">
            <a:spAutoFit/>
          </a:bodyPr>
          <a:lstStyle/>
          <a:p>
            <a:r>
              <a:rPr lang="en-US" sz="600" b="1">
                <a:solidFill>
                  <a:schemeClr val="accent4"/>
                </a:solidFill>
              </a:rPr>
              <a:t>Client Eligibility Layout Decision Due</a:t>
            </a:r>
          </a:p>
        </p:txBody>
      </p:sp>
      <p:sp>
        <p:nvSpPr>
          <p:cNvPr id="34" name="Star: 5 Points 33">
            <a:extLst>
              <a:ext uri="{FF2B5EF4-FFF2-40B4-BE49-F238E27FC236}">
                <a16:creationId xmlns:a16="http://schemas.microsoft.com/office/drawing/2014/main" id="{2081C47C-0FF1-CF2C-2CA7-2BC94A7542A4}"/>
              </a:ext>
            </a:extLst>
          </p:cNvPr>
          <p:cNvSpPr/>
          <p:nvPr/>
        </p:nvSpPr>
        <p:spPr>
          <a:xfrm>
            <a:off x="9910248" y="2286256"/>
            <a:ext cx="164592" cy="164592"/>
          </a:xfrm>
          <a:prstGeom prst="star5">
            <a:avLst/>
          </a:prstGeom>
          <a:solidFill>
            <a:schemeClr val="accent1"/>
          </a:solidFill>
          <a:ln w="6350" cap="flat" cmpd="sng" algn="ctr">
            <a:noFill/>
            <a:prstDash val="solid"/>
            <a:round/>
            <a:headEnd type="none" w="med" len="med"/>
            <a:tailEnd type="none" w="med" len="med"/>
          </a:ln>
          <a:effectLst/>
        </p:spPr>
        <p:txBody>
          <a:bodyPr vert="horz" wrap="square" lIns="73152" tIns="73152" rIns="73152" bIns="73152" numCol="1" rtlCol="0" anchor="ctr" anchorCtr="1" compatLnSpc="1">
            <a:prstTxWarp prst="textNoShape">
              <a:avLst/>
            </a:prstTxWarp>
          </a:bodyPr>
          <a:lstStyle/>
          <a:p>
            <a:pPr algn="ctr" eaLnBrk="0" fontAlgn="base" hangingPunct="0">
              <a:lnSpc>
                <a:spcPct val="106000"/>
              </a:lnSpc>
              <a:spcBef>
                <a:spcPct val="0"/>
              </a:spcBef>
              <a:spcAft>
                <a:spcPct val="0"/>
              </a:spcAft>
            </a:pPr>
            <a:endParaRPr lang="en-US" sz="700" err="1">
              <a:solidFill>
                <a:srgbClr val="000000"/>
              </a:solidFill>
              <a:latin typeface="Arial"/>
              <a:ea typeface="MS Gothic"/>
            </a:endParaRPr>
          </a:p>
        </p:txBody>
      </p:sp>
      <p:sp>
        <p:nvSpPr>
          <p:cNvPr id="54" name="TextBox 53">
            <a:extLst>
              <a:ext uri="{FF2B5EF4-FFF2-40B4-BE49-F238E27FC236}">
                <a16:creationId xmlns:a16="http://schemas.microsoft.com/office/drawing/2014/main" id="{7884EA09-F6B4-2ED9-E3C0-3619779D7F49}"/>
              </a:ext>
            </a:extLst>
          </p:cNvPr>
          <p:cNvSpPr txBox="1"/>
          <p:nvPr/>
        </p:nvSpPr>
        <p:spPr>
          <a:xfrm>
            <a:off x="6935149" y="2472490"/>
            <a:ext cx="1425578" cy="184666"/>
          </a:xfrm>
          <a:prstGeom prst="rect">
            <a:avLst/>
          </a:prstGeom>
          <a:noFill/>
        </p:spPr>
        <p:txBody>
          <a:bodyPr wrap="square" lIns="0" tIns="0" rIns="0" bIns="0" rtlCol="0">
            <a:spAutoFit/>
          </a:bodyPr>
          <a:lstStyle/>
          <a:p>
            <a:r>
              <a:rPr lang="en-US" sz="600" b="1" i="1">
                <a:solidFill>
                  <a:schemeClr val="accent4"/>
                </a:solidFill>
              </a:rPr>
              <a:t>* Eligibility Testing occurs on a rolling basis as Client Decisions are received</a:t>
            </a:r>
          </a:p>
        </p:txBody>
      </p:sp>
      <p:sp>
        <p:nvSpPr>
          <p:cNvPr id="55" name="Star: 5 Points 54">
            <a:extLst>
              <a:ext uri="{FF2B5EF4-FFF2-40B4-BE49-F238E27FC236}">
                <a16:creationId xmlns:a16="http://schemas.microsoft.com/office/drawing/2014/main" id="{AE87A96F-E485-A8F9-13ED-B192A5931EEC}"/>
              </a:ext>
            </a:extLst>
          </p:cNvPr>
          <p:cNvSpPr/>
          <p:nvPr/>
        </p:nvSpPr>
        <p:spPr>
          <a:xfrm>
            <a:off x="4600488" y="4162795"/>
            <a:ext cx="164592" cy="164592"/>
          </a:xfrm>
          <a:prstGeom prst="star5">
            <a:avLst/>
          </a:prstGeom>
          <a:solidFill>
            <a:schemeClr val="accent1"/>
          </a:solidFill>
          <a:ln w="6350" cap="flat" cmpd="sng" algn="ctr">
            <a:noFill/>
            <a:prstDash val="solid"/>
            <a:round/>
            <a:headEnd type="none" w="med" len="med"/>
            <a:tailEnd type="none" w="med" len="med"/>
          </a:ln>
          <a:effectLst/>
        </p:spPr>
        <p:txBody>
          <a:bodyPr vert="horz" wrap="square" lIns="73152" tIns="73152" rIns="73152" bIns="73152" numCol="1" rtlCol="0" anchor="ctr" anchorCtr="1" compatLnSpc="1">
            <a:prstTxWarp prst="textNoShape">
              <a:avLst/>
            </a:prstTxWarp>
          </a:bodyPr>
          <a:lstStyle/>
          <a:p>
            <a:pPr algn="ctr" eaLnBrk="0" fontAlgn="base" hangingPunct="0">
              <a:lnSpc>
                <a:spcPct val="106000"/>
              </a:lnSpc>
              <a:spcBef>
                <a:spcPct val="0"/>
              </a:spcBef>
              <a:spcAft>
                <a:spcPct val="0"/>
              </a:spcAft>
            </a:pPr>
            <a:endParaRPr lang="en-US" sz="700" err="1">
              <a:solidFill>
                <a:srgbClr val="000000"/>
              </a:solidFill>
              <a:latin typeface="Arial"/>
              <a:ea typeface="MS Gothic"/>
            </a:endParaRPr>
          </a:p>
        </p:txBody>
      </p:sp>
      <p:sp>
        <p:nvSpPr>
          <p:cNvPr id="76" name="Flowchart: Decision 75">
            <a:extLst>
              <a:ext uri="{FF2B5EF4-FFF2-40B4-BE49-F238E27FC236}">
                <a16:creationId xmlns:a16="http://schemas.microsoft.com/office/drawing/2014/main" id="{6DD20F7D-CD20-72D3-AB5C-7CDE1DD84BDD}"/>
              </a:ext>
            </a:extLst>
          </p:cNvPr>
          <p:cNvSpPr/>
          <p:nvPr/>
        </p:nvSpPr>
        <p:spPr bwMode="auto">
          <a:xfrm>
            <a:off x="3613245" y="4161843"/>
            <a:ext cx="155146" cy="160318"/>
          </a:xfrm>
          <a:prstGeom prst="flowChartDecision">
            <a:avLst/>
          </a:prstGeom>
          <a:solidFill>
            <a:srgbClr val="00B0F0"/>
          </a:solidFill>
          <a:ln w="6350" cap="flat" cmpd="sng" algn="ctr">
            <a:noFill/>
            <a:prstDash val="solid"/>
            <a:round/>
            <a:headEnd type="none" w="med" len="med"/>
            <a:tailEnd type="none" w="med" len="med"/>
          </a:ln>
          <a:effectLst/>
        </p:spPr>
        <p:txBody>
          <a:bodyPr vert="horz" wrap="square" lIns="73152" tIns="73152" rIns="73152" bIns="73152" numCol="1" rtlCol="0" anchor="ctr" anchorCtr="1" compatLnSpc="1">
            <a:prstTxWarp prst="textNoShape">
              <a:avLst/>
            </a:prstTxWarp>
          </a:bodyPr>
          <a:lstStyle/>
          <a:p>
            <a:pPr algn="ctr" eaLnBrk="0" fontAlgn="base" hangingPunct="0">
              <a:lnSpc>
                <a:spcPct val="106000"/>
              </a:lnSpc>
              <a:spcBef>
                <a:spcPct val="0"/>
              </a:spcBef>
              <a:spcAft>
                <a:spcPct val="0"/>
              </a:spcAft>
            </a:pPr>
            <a:endParaRPr lang="en-US" sz="700">
              <a:solidFill>
                <a:srgbClr val="000000"/>
              </a:solidFill>
              <a:latin typeface="Arial"/>
              <a:ea typeface="MS Gothic"/>
            </a:endParaRPr>
          </a:p>
        </p:txBody>
      </p:sp>
      <p:sp>
        <p:nvSpPr>
          <p:cNvPr id="81" name="Flowchart: Decision 80">
            <a:extLst>
              <a:ext uri="{FF2B5EF4-FFF2-40B4-BE49-F238E27FC236}">
                <a16:creationId xmlns:a16="http://schemas.microsoft.com/office/drawing/2014/main" id="{B5658BD5-5522-AB42-3230-84D2867B3256}"/>
              </a:ext>
            </a:extLst>
          </p:cNvPr>
          <p:cNvSpPr/>
          <p:nvPr/>
        </p:nvSpPr>
        <p:spPr bwMode="auto">
          <a:xfrm>
            <a:off x="9769087" y="520784"/>
            <a:ext cx="155146" cy="160318"/>
          </a:xfrm>
          <a:prstGeom prst="flowChartDecision">
            <a:avLst/>
          </a:prstGeom>
          <a:solidFill>
            <a:srgbClr val="00B0F0"/>
          </a:solidFill>
          <a:ln w="6350" cap="flat" cmpd="sng" algn="ctr">
            <a:noFill/>
            <a:prstDash val="solid"/>
            <a:round/>
            <a:headEnd type="none" w="med" len="med"/>
            <a:tailEnd type="none" w="med" len="med"/>
          </a:ln>
          <a:effectLst/>
        </p:spPr>
        <p:txBody>
          <a:bodyPr vert="horz" wrap="square" lIns="73152" tIns="73152" rIns="73152" bIns="73152" numCol="1" rtlCol="0" anchor="ctr" anchorCtr="1" compatLnSpc="1">
            <a:prstTxWarp prst="textNoShape">
              <a:avLst/>
            </a:prstTxWarp>
          </a:bodyPr>
          <a:lstStyle/>
          <a:p>
            <a:pPr algn="ctr" eaLnBrk="0" fontAlgn="base" hangingPunct="0">
              <a:lnSpc>
                <a:spcPct val="106000"/>
              </a:lnSpc>
              <a:spcBef>
                <a:spcPct val="0"/>
              </a:spcBef>
              <a:spcAft>
                <a:spcPct val="0"/>
              </a:spcAft>
            </a:pPr>
            <a:endParaRPr lang="en-US" sz="700">
              <a:solidFill>
                <a:srgbClr val="000000"/>
              </a:solidFill>
              <a:latin typeface="Arial"/>
              <a:ea typeface="MS Gothic"/>
            </a:endParaRPr>
          </a:p>
        </p:txBody>
      </p:sp>
      <p:sp>
        <p:nvSpPr>
          <p:cNvPr id="82" name="TextBox 81">
            <a:extLst>
              <a:ext uri="{FF2B5EF4-FFF2-40B4-BE49-F238E27FC236}">
                <a16:creationId xmlns:a16="http://schemas.microsoft.com/office/drawing/2014/main" id="{49E5040D-00FA-EEE6-CBFF-E4D8472D9788}"/>
              </a:ext>
            </a:extLst>
          </p:cNvPr>
          <p:cNvSpPr txBox="1"/>
          <p:nvPr/>
        </p:nvSpPr>
        <p:spPr>
          <a:xfrm>
            <a:off x="9975417" y="542104"/>
            <a:ext cx="718385" cy="107722"/>
          </a:xfrm>
          <a:prstGeom prst="rect">
            <a:avLst/>
          </a:prstGeom>
          <a:noFill/>
        </p:spPr>
        <p:txBody>
          <a:bodyPr wrap="square" lIns="0" tIns="0" rIns="0" bIns="0" rtlCol="0" anchor="ctr">
            <a:spAutoFit/>
          </a:bodyPr>
          <a:lstStyle/>
          <a:p>
            <a:pPr algn="l"/>
            <a:r>
              <a:rPr lang="en-US" sz="700">
                <a:solidFill>
                  <a:schemeClr val="accent4"/>
                </a:solidFill>
              </a:rPr>
              <a:t>PBM Milestone</a:t>
            </a:r>
          </a:p>
        </p:txBody>
      </p:sp>
      <p:sp>
        <p:nvSpPr>
          <p:cNvPr id="85" name="Oval 84">
            <a:extLst>
              <a:ext uri="{FF2B5EF4-FFF2-40B4-BE49-F238E27FC236}">
                <a16:creationId xmlns:a16="http://schemas.microsoft.com/office/drawing/2014/main" id="{9C4DAA34-D041-7023-E708-9DA37F5ABA85}"/>
              </a:ext>
            </a:extLst>
          </p:cNvPr>
          <p:cNvSpPr/>
          <p:nvPr/>
        </p:nvSpPr>
        <p:spPr bwMode="auto">
          <a:xfrm>
            <a:off x="10679461" y="521112"/>
            <a:ext cx="155146" cy="160318"/>
          </a:xfrm>
          <a:prstGeom prst="ellipse">
            <a:avLst/>
          </a:prstGeom>
          <a:solidFill>
            <a:schemeClr val="accent3"/>
          </a:solidFill>
          <a:ln w="6350" cap="flat" cmpd="sng" algn="ctr">
            <a:noFill/>
            <a:prstDash val="solid"/>
            <a:round/>
            <a:headEnd type="none" w="med" len="med"/>
            <a:tailEnd type="none" w="med" len="med"/>
          </a:ln>
          <a:effectLst/>
        </p:spPr>
        <p:txBody>
          <a:bodyPr vert="horz" wrap="square" lIns="73152" tIns="73152" rIns="73152" bIns="73152" numCol="1" rtlCol="0" anchor="ctr" anchorCtr="1" compatLnSpc="1">
            <a:prstTxWarp prst="textNoShape">
              <a:avLst/>
            </a:prstTxWarp>
          </a:bodyPr>
          <a:lstStyle/>
          <a:p>
            <a:pPr algn="ctr" eaLnBrk="0" fontAlgn="base" hangingPunct="0">
              <a:lnSpc>
                <a:spcPct val="106000"/>
              </a:lnSpc>
              <a:spcBef>
                <a:spcPct val="0"/>
              </a:spcBef>
              <a:spcAft>
                <a:spcPct val="0"/>
              </a:spcAft>
            </a:pPr>
            <a:endParaRPr lang="en-US" sz="700">
              <a:solidFill>
                <a:srgbClr val="000000"/>
              </a:solidFill>
              <a:latin typeface="Arial"/>
              <a:ea typeface="MS Gothic"/>
            </a:endParaRPr>
          </a:p>
        </p:txBody>
      </p:sp>
      <p:sp>
        <p:nvSpPr>
          <p:cNvPr id="87" name="TextBox 86">
            <a:extLst>
              <a:ext uri="{FF2B5EF4-FFF2-40B4-BE49-F238E27FC236}">
                <a16:creationId xmlns:a16="http://schemas.microsoft.com/office/drawing/2014/main" id="{31C485A4-C967-0800-BDF8-E11ED71EC717}"/>
              </a:ext>
            </a:extLst>
          </p:cNvPr>
          <p:cNvSpPr txBox="1"/>
          <p:nvPr/>
        </p:nvSpPr>
        <p:spPr>
          <a:xfrm>
            <a:off x="10900703" y="531634"/>
            <a:ext cx="718385" cy="107722"/>
          </a:xfrm>
          <a:prstGeom prst="rect">
            <a:avLst/>
          </a:prstGeom>
          <a:noFill/>
        </p:spPr>
        <p:txBody>
          <a:bodyPr wrap="square" lIns="0" tIns="0" rIns="0" bIns="0" rtlCol="0" anchor="ctr">
            <a:spAutoFit/>
          </a:bodyPr>
          <a:lstStyle/>
          <a:p>
            <a:pPr algn="l"/>
            <a:r>
              <a:rPr lang="en-US" sz="700">
                <a:solidFill>
                  <a:schemeClr val="accent4"/>
                </a:solidFill>
              </a:rPr>
              <a:t>Shared Milestone</a:t>
            </a:r>
          </a:p>
        </p:txBody>
      </p:sp>
      <p:sp>
        <p:nvSpPr>
          <p:cNvPr id="3" name="TextBox 2">
            <a:extLst>
              <a:ext uri="{FF2B5EF4-FFF2-40B4-BE49-F238E27FC236}">
                <a16:creationId xmlns:a16="http://schemas.microsoft.com/office/drawing/2014/main" id="{D55FF0AA-9D4A-1911-A28A-ED43D48B242E}"/>
              </a:ext>
            </a:extLst>
          </p:cNvPr>
          <p:cNvSpPr txBox="1"/>
          <p:nvPr/>
        </p:nvSpPr>
        <p:spPr>
          <a:xfrm>
            <a:off x="5377136" y="2018928"/>
            <a:ext cx="1425578" cy="184666"/>
          </a:xfrm>
          <a:prstGeom prst="rect">
            <a:avLst/>
          </a:prstGeom>
          <a:noFill/>
        </p:spPr>
        <p:txBody>
          <a:bodyPr wrap="square" lIns="0" tIns="0" rIns="0" bIns="0" rtlCol="0">
            <a:spAutoFit/>
          </a:bodyPr>
          <a:lstStyle/>
          <a:p>
            <a:r>
              <a:rPr lang="en-US" sz="600" b="1" i="1">
                <a:solidFill>
                  <a:schemeClr val="accent4"/>
                </a:solidFill>
              </a:rPr>
              <a:t>* Billing File Testing occurs on a rolling basis as Client Decisions are received</a:t>
            </a:r>
          </a:p>
        </p:txBody>
      </p:sp>
      <p:sp>
        <p:nvSpPr>
          <p:cNvPr id="25" name="TextBox 24">
            <a:extLst>
              <a:ext uri="{FF2B5EF4-FFF2-40B4-BE49-F238E27FC236}">
                <a16:creationId xmlns:a16="http://schemas.microsoft.com/office/drawing/2014/main" id="{890F128B-5B4A-9816-696F-910A666B8A50}"/>
              </a:ext>
            </a:extLst>
          </p:cNvPr>
          <p:cNvSpPr txBox="1"/>
          <p:nvPr/>
        </p:nvSpPr>
        <p:spPr>
          <a:xfrm>
            <a:off x="6993901" y="2248756"/>
            <a:ext cx="750853" cy="184666"/>
          </a:xfrm>
          <a:prstGeom prst="rect">
            <a:avLst/>
          </a:prstGeom>
          <a:noFill/>
        </p:spPr>
        <p:txBody>
          <a:bodyPr wrap="square" lIns="0" tIns="0" rIns="0" bIns="0" rtlCol="0">
            <a:spAutoFit/>
          </a:bodyPr>
          <a:lstStyle/>
          <a:p>
            <a:pPr algn="ctr"/>
            <a:r>
              <a:rPr lang="en-US" sz="600" b="1">
                <a:solidFill>
                  <a:schemeClr val="accent4"/>
                </a:solidFill>
              </a:rPr>
              <a:t>Eligibility file test window open</a:t>
            </a:r>
          </a:p>
        </p:txBody>
      </p:sp>
      <p:sp>
        <p:nvSpPr>
          <p:cNvPr id="30" name="Oval 29">
            <a:extLst>
              <a:ext uri="{FF2B5EF4-FFF2-40B4-BE49-F238E27FC236}">
                <a16:creationId xmlns:a16="http://schemas.microsoft.com/office/drawing/2014/main" id="{7D6F5921-1309-7F0D-41D8-DDCEB9DFDF15}"/>
              </a:ext>
            </a:extLst>
          </p:cNvPr>
          <p:cNvSpPr/>
          <p:nvPr/>
        </p:nvSpPr>
        <p:spPr>
          <a:xfrm>
            <a:off x="6822303" y="2249792"/>
            <a:ext cx="155448" cy="155448"/>
          </a:xfrm>
          <a:prstGeom prst="ellipse">
            <a:avLst/>
          </a:prstGeom>
          <a:solidFill>
            <a:schemeClr val="accent2"/>
          </a:solidFill>
          <a:ln w="6350" cap="flat" cmpd="sng" algn="ctr">
            <a:solidFill>
              <a:schemeClr val="accent2">
                <a:lumMod val="50000"/>
              </a:schemeClr>
            </a:solidFill>
            <a:prstDash val="solid"/>
            <a:round/>
            <a:headEnd type="none" w="med" len="med"/>
            <a:tailEnd type="none" w="med" len="med"/>
          </a:ln>
          <a:effectLst/>
        </p:spPr>
        <p:txBody>
          <a:bodyPr vert="horz" wrap="square" lIns="73152" tIns="73152" rIns="73152" bIns="73152" numCol="1" rtlCol="0" anchor="ctr" anchorCtr="1" compatLnSpc="1">
            <a:prstTxWarp prst="textNoShape">
              <a:avLst/>
            </a:prstTxWarp>
          </a:bodyPr>
          <a:lstStyle/>
          <a:p>
            <a:pPr algn="ctr" eaLnBrk="0" fontAlgn="base" hangingPunct="0">
              <a:lnSpc>
                <a:spcPct val="106000"/>
              </a:lnSpc>
              <a:spcBef>
                <a:spcPct val="0"/>
              </a:spcBef>
              <a:spcAft>
                <a:spcPct val="0"/>
              </a:spcAft>
            </a:pPr>
            <a:endParaRPr lang="en-US" sz="700">
              <a:solidFill>
                <a:srgbClr val="000000"/>
              </a:solidFill>
              <a:latin typeface="Arial"/>
              <a:ea typeface="MS Gothic"/>
            </a:endParaRPr>
          </a:p>
        </p:txBody>
      </p:sp>
      <p:sp>
        <p:nvSpPr>
          <p:cNvPr id="32" name="TextBox 31">
            <a:extLst>
              <a:ext uri="{FF2B5EF4-FFF2-40B4-BE49-F238E27FC236}">
                <a16:creationId xmlns:a16="http://schemas.microsoft.com/office/drawing/2014/main" id="{03D249DD-4551-2C64-D191-D02B29032643}"/>
              </a:ext>
            </a:extLst>
          </p:cNvPr>
          <p:cNvSpPr txBox="1"/>
          <p:nvPr/>
        </p:nvSpPr>
        <p:spPr>
          <a:xfrm>
            <a:off x="10353917" y="2456339"/>
            <a:ext cx="959371" cy="184666"/>
          </a:xfrm>
          <a:prstGeom prst="rect">
            <a:avLst/>
          </a:prstGeom>
          <a:noFill/>
        </p:spPr>
        <p:txBody>
          <a:bodyPr wrap="square" lIns="0" tIns="0" rIns="0" bIns="0" rtlCol="0">
            <a:spAutoFit/>
          </a:bodyPr>
          <a:lstStyle/>
          <a:p>
            <a:r>
              <a:rPr lang="en-US" sz="600">
                <a:solidFill>
                  <a:schemeClr val="accent4"/>
                </a:solidFill>
              </a:rPr>
              <a:t>Validation Sign‑Off / Risk Acceptance</a:t>
            </a:r>
          </a:p>
        </p:txBody>
      </p:sp>
      <p:sp>
        <p:nvSpPr>
          <p:cNvPr id="35" name="Oval 34">
            <a:extLst>
              <a:ext uri="{FF2B5EF4-FFF2-40B4-BE49-F238E27FC236}">
                <a16:creationId xmlns:a16="http://schemas.microsoft.com/office/drawing/2014/main" id="{374AC704-1E44-8E86-36F2-DA678CF198B7}"/>
              </a:ext>
            </a:extLst>
          </p:cNvPr>
          <p:cNvSpPr/>
          <p:nvPr/>
        </p:nvSpPr>
        <p:spPr bwMode="auto">
          <a:xfrm>
            <a:off x="10987356" y="2266332"/>
            <a:ext cx="155146" cy="160318"/>
          </a:xfrm>
          <a:prstGeom prst="ellipse">
            <a:avLst/>
          </a:prstGeom>
          <a:solidFill>
            <a:schemeClr val="accent2"/>
          </a:solidFill>
          <a:ln w="6350" cap="flat" cmpd="sng" algn="ctr">
            <a:solidFill>
              <a:schemeClr val="accent2">
                <a:lumMod val="50000"/>
              </a:schemeClr>
            </a:solidFill>
            <a:prstDash val="solid"/>
            <a:round/>
            <a:headEnd type="none" w="med" len="med"/>
            <a:tailEnd type="none" w="med" len="med"/>
          </a:ln>
          <a:effectLst/>
        </p:spPr>
        <p:txBody>
          <a:bodyPr vert="horz" wrap="square" lIns="73152" tIns="73152" rIns="73152" bIns="73152" numCol="1" rtlCol="0" anchor="ctr" anchorCtr="1" compatLnSpc="1">
            <a:prstTxWarp prst="textNoShape">
              <a:avLst/>
            </a:prstTxWarp>
          </a:bodyPr>
          <a:lstStyle/>
          <a:p>
            <a:pPr algn="ctr" eaLnBrk="0" fontAlgn="base" hangingPunct="0">
              <a:lnSpc>
                <a:spcPct val="106000"/>
              </a:lnSpc>
              <a:spcBef>
                <a:spcPct val="0"/>
              </a:spcBef>
              <a:spcAft>
                <a:spcPct val="0"/>
              </a:spcAft>
            </a:pPr>
            <a:endParaRPr lang="en-US" sz="700">
              <a:solidFill>
                <a:srgbClr val="000000"/>
              </a:solidFill>
              <a:latin typeface="Arial"/>
              <a:ea typeface="MS Gothic"/>
            </a:endParaRPr>
          </a:p>
        </p:txBody>
      </p:sp>
      <p:sp>
        <p:nvSpPr>
          <p:cNvPr id="36" name="TextBox 35">
            <a:extLst>
              <a:ext uri="{FF2B5EF4-FFF2-40B4-BE49-F238E27FC236}">
                <a16:creationId xmlns:a16="http://schemas.microsoft.com/office/drawing/2014/main" id="{622D90F0-8B0D-8AAE-AD8B-FD11BA1F473F}"/>
              </a:ext>
            </a:extLst>
          </p:cNvPr>
          <p:cNvSpPr txBox="1"/>
          <p:nvPr/>
        </p:nvSpPr>
        <p:spPr>
          <a:xfrm>
            <a:off x="11140578" y="2464437"/>
            <a:ext cx="1035591" cy="184666"/>
          </a:xfrm>
          <a:prstGeom prst="rect">
            <a:avLst/>
          </a:prstGeom>
          <a:noFill/>
        </p:spPr>
        <p:txBody>
          <a:bodyPr wrap="square" lIns="0" tIns="0" rIns="0" bIns="0" rtlCol="0">
            <a:spAutoFit/>
          </a:bodyPr>
          <a:lstStyle/>
          <a:p>
            <a:pPr algn="r"/>
            <a:r>
              <a:rPr lang="en-US" sz="600">
                <a:solidFill>
                  <a:schemeClr val="accent4"/>
                </a:solidFill>
              </a:rPr>
              <a:t>Post‑Transition Monitoring Begins</a:t>
            </a:r>
          </a:p>
        </p:txBody>
      </p:sp>
      <p:sp>
        <p:nvSpPr>
          <p:cNvPr id="37" name="Flowchart: Decision 36">
            <a:extLst>
              <a:ext uri="{FF2B5EF4-FFF2-40B4-BE49-F238E27FC236}">
                <a16:creationId xmlns:a16="http://schemas.microsoft.com/office/drawing/2014/main" id="{20D491DD-7927-E221-25C5-F257B34CC374}"/>
              </a:ext>
            </a:extLst>
          </p:cNvPr>
          <p:cNvSpPr/>
          <p:nvPr/>
        </p:nvSpPr>
        <p:spPr bwMode="auto">
          <a:xfrm>
            <a:off x="11231500" y="2270106"/>
            <a:ext cx="155146" cy="160318"/>
          </a:xfrm>
          <a:prstGeom prst="flowChartDecision">
            <a:avLst/>
          </a:prstGeom>
          <a:solidFill>
            <a:srgbClr val="00B0F0"/>
          </a:solidFill>
          <a:ln w="6350" cap="flat" cmpd="sng" algn="ctr">
            <a:noFill/>
            <a:prstDash val="solid"/>
            <a:round/>
            <a:headEnd type="none" w="med" len="med"/>
            <a:tailEnd type="none" w="med" len="med"/>
          </a:ln>
          <a:effectLst/>
        </p:spPr>
        <p:txBody>
          <a:bodyPr vert="horz" wrap="square" lIns="73152" tIns="73152" rIns="73152" bIns="73152" numCol="1" rtlCol="0" anchor="ctr" anchorCtr="1" compatLnSpc="1">
            <a:prstTxWarp prst="textNoShape">
              <a:avLst/>
            </a:prstTxWarp>
          </a:bodyPr>
          <a:lstStyle/>
          <a:p>
            <a:pPr algn="ctr" eaLnBrk="0" fontAlgn="base" hangingPunct="0">
              <a:lnSpc>
                <a:spcPct val="106000"/>
              </a:lnSpc>
              <a:spcBef>
                <a:spcPct val="0"/>
              </a:spcBef>
              <a:spcAft>
                <a:spcPct val="0"/>
              </a:spcAft>
            </a:pPr>
            <a:endParaRPr lang="en-US" sz="700">
              <a:solidFill>
                <a:srgbClr val="000000"/>
              </a:solidFill>
              <a:latin typeface="Arial"/>
              <a:ea typeface="MS Gothic"/>
            </a:endParaRPr>
          </a:p>
        </p:txBody>
      </p:sp>
      <p:sp>
        <p:nvSpPr>
          <p:cNvPr id="38" name="Flowchart: Decision 37">
            <a:extLst>
              <a:ext uri="{FF2B5EF4-FFF2-40B4-BE49-F238E27FC236}">
                <a16:creationId xmlns:a16="http://schemas.microsoft.com/office/drawing/2014/main" id="{4AC47B8A-E19F-63DC-85E5-EFF226E463C5}"/>
              </a:ext>
            </a:extLst>
          </p:cNvPr>
          <p:cNvSpPr/>
          <p:nvPr/>
        </p:nvSpPr>
        <p:spPr bwMode="auto">
          <a:xfrm>
            <a:off x="10988621" y="3226802"/>
            <a:ext cx="155146" cy="160318"/>
          </a:xfrm>
          <a:prstGeom prst="flowChartDecision">
            <a:avLst/>
          </a:prstGeom>
          <a:solidFill>
            <a:srgbClr val="00B0F0"/>
          </a:solidFill>
          <a:ln w="6350" cap="flat" cmpd="sng" algn="ctr">
            <a:noFill/>
            <a:prstDash val="solid"/>
            <a:round/>
            <a:headEnd type="none" w="med" len="med"/>
            <a:tailEnd type="none" w="med" len="med"/>
          </a:ln>
          <a:effectLst/>
        </p:spPr>
        <p:txBody>
          <a:bodyPr vert="horz" wrap="square" lIns="73152" tIns="73152" rIns="73152" bIns="73152" numCol="1" rtlCol="0" anchor="ctr" anchorCtr="1" compatLnSpc="1">
            <a:prstTxWarp prst="textNoShape">
              <a:avLst/>
            </a:prstTxWarp>
          </a:bodyPr>
          <a:lstStyle/>
          <a:p>
            <a:pPr algn="ctr" eaLnBrk="0" fontAlgn="base" hangingPunct="0">
              <a:lnSpc>
                <a:spcPct val="106000"/>
              </a:lnSpc>
              <a:spcBef>
                <a:spcPct val="0"/>
              </a:spcBef>
              <a:spcAft>
                <a:spcPct val="0"/>
              </a:spcAft>
            </a:pPr>
            <a:endParaRPr lang="en-US" sz="700">
              <a:solidFill>
                <a:srgbClr val="000000"/>
              </a:solidFill>
              <a:latin typeface="Arial"/>
              <a:ea typeface="MS Gothic"/>
            </a:endParaRPr>
          </a:p>
        </p:txBody>
      </p:sp>
      <p:sp>
        <p:nvSpPr>
          <p:cNvPr id="63" name="TextBox 62">
            <a:extLst>
              <a:ext uri="{FF2B5EF4-FFF2-40B4-BE49-F238E27FC236}">
                <a16:creationId xmlns:a16="http://schemas.microsoft.com/office/drawing/2014/main" id="{E3832E43-DD7C-242B-DD9C-D48472479097}"/>
              </a:ext>
            </a:extLst>
          </p:cNvPr>
          <p:cNvSpPr txBox="1"/>
          <p:nvPr/>
        </p:nvSpPr>
        <p:spPr>
          <a:xfrm>
            <a:off x="11020402" y="3392777"/>
            <a:ext cx="757192" cy="92333"/>
          </a:xfrm>
          <a:prstGeom prst="rect">
            <a:avLst/>
          </a:prstGeom>
          <a:noFill/>
        </p:spPr>
        <p:txBody>
          <a:bodyPr wrap="square" lIns="0" tIns="0" rIns="0" bIns="0" rtlCol="0">
            <a:spAutoFit/>
          </a:bodyPr>
          <a:lstStyle/>
          <a:p>
            <a:r>
              <a:rPr lang="en-US" sz="600">
                <a:solidFill>
                  <a:schemeClr val="accent4"/>
                </a:solidFill>
              </a:rPr>
              <a:t>Go-live support</a:t>
            </a:r>
          </a:p>
        </p:txBody>
      </p:sp>
      <p:sp>
        <p:nvSpPr>
          <p:cNvPr id="62" name="Flowchart: Decision 61">
            <a:extLst>
              <a:ext uri="{FF2B5EF4-FFF2-40B4-BE49-F238E27FC236}">
                <a16:creationId xmlns:a16="http://schemas.microsoft.com/office/drawing/2014/main" id="{A3DA0E9A-FB5A-3496-2F6A-796BB32C4FA2}"/>
              </a:ext>
            </a:extLst>
          </p:cNvPr>
          <p:cNvSpPr/>
          <p:nvPr/>
        </p:nvSpPr>
        <p:spPr bwMode="auto">
          <a:xfrm>
            <a:off x="5091254" y="4619266"/>
            <a:ext cx="155146" cy="160318"/>
          </a:xfrm>
          <a:prstGeom prst="flowChartDecision">
            <a:avLst/>
          </a:prstGeom>
          <a:solidFill>
            <a:srgbClr val="00B0F0"/>
          </a:solidFill>
          <a:ln w="6350" cap="flat" cmpd="sng" algn="ctr">
            <a:noFill/>
            <a:prstDash val="solid"/>
            <a:round/>
            <a:headEnd type="none" w="med" len="med"/>
            <a:tailEnd type="none" w="med" len="med"/>
          </a:ln>
          <a:effectLst/>
        </p:spPr>
        <p:txBody>
          <a:bodyPr vert="horz" wrap="square" lIns="73152" tIns="73152" rIns="73152" bIns="73152" numCol="1" rtlCol="0" anchor="ctr" anchorCtr="1" compatLnSpc="1">
            <a:prstTxWarp prst="textNoShape">
              <a:avLst/>
            </a:prstTxWarp>
          </a:bodyPr>
          <a:lstStyle/>
          <a:p>
            <a:pPr algn="ctr" eaLnBrk="0" fontAlgn="base" hangingPunct="0">
              <a:lnSpc>
                <a:spcPct val="106000"/>
              </a:lnSpc>
              <a:spcBef>
                <a:spcPct val="0"/>
              </a:spcBef>
              <a:spcAft>
                <a:spcPct val="0"/>
              </a:spcAft>
            </a:pPr>
            <a:endParaRPr lang="en-US" sz="700">
              <a:solidFill>
                <a:srgbClr val="000000"/>
              </a:solidFill>
              <a:latin typeface="Arial"/>
              <a:ea typeface="MS Gothic"/>
            </a:endParaRPr>
          </a:p>
        </p:txBody>
      </p:sp>
      <p:sp>
        <p:nvSpPr>
          <p:cNvPr id="67" name="TextBox 66">
            <a:extLst>
              <a:ext uri="{FF2B5EF4-FFF2-40B4-BE49-F238E27FC236}">
                <a16:creationId xmlns:a16="http://schemas.microsoft.com/office/drawing/2014/main" id="{E73CAAA1-333C-5052-B3E9-B66C742F1F48}"/>
              </a:ext>
            </a:extLst>
          </p:cNvPr>
          <p:cNvSpPr txBox="1"/>
          <p:nvPr/>
        </p:nvSpPr>
        <p:spPr>
          <a:xfrm>
            <a:off x="4816927" y="4787649"/>
            <a:ext cx="429531" cy="461665"/>
          </a:xfrm>
          <a:prstGeom prst="rect">
            <a:avLst/>
          </a:prstGeom>
          <a:noFill/>
        </p:spPr>
        <p:txBody>
          <a:bodyPr wrap="square" lIns="0" tIns="0" rIns="0" bIns="0" rtlCol="0" anchor="t">
            <a:spAutoFit/>
          </a:bodyPr>
          <a:lstStyle/>
          <a:p>
            <a:pPr algn="ctr"/>
            <a:r>
              <a:rPr lang="en-US" sz="600" dirty="0">
                <a:solidFill>
                  <a:schemeClr val="accent4"/>
                </a:solidFill>
              </a:rPr>
              <a:t>Client notification of upcoming pharmacy comm</a:t>
            </a:r>
            <a:endParaRPr lang="en-US" dirty="0">
              <a:solidFill>
                <a:schemeClr val="accent4"/>
              </a:solidFill>
            </a:endParaRPr>
          </a:p>
        </p:txBody>
      </p:sp>
      <p:sp>
        <p:nvSpPr>
          <p:cNvPr id="79" name="Flowchart: Decision 78">
            <a:extLst>
              <a:ext uri="{FF2B5EF4-FFF2-40B4-BE49-F238E27FC236}">
                <a16:creationId xmlns:a16="http://schemas.microsoft.com/office/drawing/2014/main" id="{E568B237-6778-678E-93B8-B053B26A1DD2}"/>
              </a:ext>
            </a:extLst>
          </p:cNvPr>
          <p:cNvSpPr/>
          <p:nvPr/>
        </p:nvSpPr>
        <p:spPr bwMode="auto">
          <a:xfrm>
            <a:off x="4647973" y="4616311"/>
            <a:ext cx="155146" cy="160318"/>
          </a:xfrm>
          <a:prstGeom prst="flowChartDecision">
            <a:avLst/>
          </a:prstGeom>
          <a:solidFill>
            <a:srgbClr val="00B0F0"/>
          </a:solidFill>
          <a:ln w="6350" cap="flat" cmpd="sng" algn="ctr">
            <a:noFill/>
            <a:prstDash val="solid"/>
            <a:round/>
            <a:headEnd type="none" w="med" len="med"/>
            <a:tailEnd type="none" w="med" len="med"/>
          </a:ln>
          <a:effectLst/>
        </p:spPr>
        <p:txBody>
          <a:bodyPr vert="horz" wrap="square" lIns="73152" tIns="73152" rIns="73152" bIns="73152" numCol="1" rtlCol="0" anchor="ctr" anchorCtr="1" compatLnSpc="1">
            <a:prstTxWarp prst="textNoShape">
              <a:avLst/>
            </a:prstTxWarp>
          </a:bodyPr>
          <a:lstStyle/>
          <a:p>
            <a:pPr algn="ctr" eaLnBrk="0" fontAlgn="base" hangingPunct="0">
              <a:lnSpc>
                <a:spcPct val="106000"/>
              </a:lnSpc>
              <a:spcBef>
                <a:spcPct val="0"/>
              </a:spcBef>
              <a:spcAft>
                <a:spcPct val="0"/>
              </a:spcAft>
            </a:pPr>
            <a:endParaRPr lang="en-US" sz="700">
              <a:solidFill>
                <a:srgbClr val="000000"/>
              </a:solidFill>
              <a:latin typeface="Arial"/>
              <a:ea typeface="MS Gothic"/>
            </a:endParaRPr>
          </a:p>
        </p:txBody>
      </p:sp>
      <p:sp>
        <p:nvSpPr>
          <p:cNvPr id="83" name="TextBox 82">
            <a:extLst>
              <a:ext uri="{FF2B5EF4-FFF2-40B4-BE49-F238E27FC236}">
                <a16:creationId xmlns:a16="http://schemas.microsoft.com/office/drawing/2014/main" id="{B890D07A-D852-55B5-8864-E4BD6A2180DE}"/>
              </a:ext>
            </a:extLst>
          </p:cNvPr>
          <p:cNvSpPr txBox="1"/>
          <p:nvPr/>
        </p:nvSpPr>
        <p:spPr>
          <a:xfrm>
            <a:off x="3936656" y="4743874"/>
            <a:ext cx="777437" cy="184666"/>
          </a:xfrm>
          <a:prstGeom prst="rect">
            <a:avLst/>
          </a:prstGeom>
          <a:noFill/>
        </p:spPr>
        <p:txBody>
          <a:bodyPr wrap="square" lIns="0" tIns="0" rIns="0" bIns="0" rtlCol="0" anchor="t">
            <a:spAutoFit/>
          </a:bodyPr>
          <a:lstStyle/>
          <a:p>
            <a:pPr algn="ctr"/>
            <a:r>
              <a:rPr lang="en-US" sz="600" dirty="0"/>
              <a:t>provide IIN values for Carriers/Contracts </a:t>
            </a:r>
            <a:endParaRPr lang="en-US" sz="600" dirty="0">
              <a:solidFill>
                <a:schemeClr val="accent4"/>
              </a:solidFill>
            </a:endParaRPr>
          </a:p>
        </p:txBody>
      </p:sp>
    </p:spTree>
    <p:extLst>
      <p:ext uri="{BB962C8B-B14F-4D97-AF65-F5344CB8AC3E}">
        <p14:creationId xmlns:p14="http://schemas.microsoft.com/office/powerpoint/2010/main" val="29398344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8370F0-0BA0-869A-9DB4-C704EEE79B94}"/>
              </a:ext>
            </a:extLst>
          </p:cNvPr>
          <p:cNvSpPr>
            <a:spLocks noGrp="1"/>
          </p:cNvSpPr>
          <p:nvPr>
            <p:ph type="title"/>
          </p:nvPr>
        </p:nvSpPr>
        <p:spPr/>
        <p:txBody>
          <a:bodyPr/>
          <a:lstStyle/>
          <a:p>
            <a:r>
              <a:rPr lang="en-US">
                <a:cs typeface="Arial"/>
              </a:rPr>
              <a:t>Appendix</a:t>
            </a:r>
            <a:endParaRPr lang="en-US"/>
          </a:p>
        </p:txBody>
      </p:sp>
      <p:sp>
        <p:nvSpPr>
          <p:cNvPr id="3" name="Text Placeholder 2">
            <a:extLst>
              <a:ext uri="{FF2B5EF4-FFF2-40B4-BE49-F238E27FC236}">
                <a16:creationId xmlns:a16="http://schemas.microsoft.com/office/drawing/2014/main" id="{9491EC73-D854-4B61-1A9B-8E66178DF5DC}"/>
              </a:ext>
            </a:extLst>
          </p:cNvPr>
          <p:cNvSpPr>
            <a:spLocks noGrp="1"/>
          </p:cNvSpPr>
          <p:nvPr>
            <p:ph type="body" sz="quarter" idx="19"/>
          </p:nvPr>
        </p:nvSpPr>
        <p:spPr>
          <a:xfrm>
            <a:off x="360000" y="769232"/>
            <a:ext cx="9419794" cy="935743"/>
          </a:xfrm>
        </p:spPr>
        <p:txBody>
          <a:bodyPr/>
          <a:lstStyle/>
          <a:p>
            <a:r>
              <a:rPr lang="en-US">
                <a:cs typeface="Arial"/>
              </a:rPr>
              <a:t>Below is a table describing the various swim lanes outlined in the roadmap slide</a:t>
            </a:r>
            <a:endParaRPr lang="en-US"/>
          </a:p>
        </p:txBody>
      </p:sp>
      <p:graphicFrame>
        <p:nvGraphicFramePr>
          <p:cNvPr id="8" name="Content Placeholder 7">
            <a:extLst>
              <a:ext uri="{FF2B5EF4-FFF2-40B4-BE49-F238E27FC236}">
                <a16:creationId xmlns:a16="http://schemas.microsoft.com/office/drawing/2014/main" id="{B5A8ABF7-81D2-F228-37D2-D0AD8E5613F3}"/>
              </a:ext>
            </a:extLst>
          </p:cNvPr>
          <p:cNvGraphicFramePr>
            <a:graphicFrameLocks noGrp="1"/>
          </p:cNvGraphicFramePr>
          <p:nvPr>
            <p:ph idx="1"/>
            <p:extLst>
              <p:ext uri="{D42A27DB-BD31-4B8C-83A1-F6EECF244321}">
                <p14:modId xmlns:p14="http://schemas.microsoft.com/office/powerpoint/2010/main" val="2556838468"/>
              </p:ext>
            </p:extLst>
          </p:nvPr>
        </p:nvGraphicFramePr>
        <p:xfrm>
          <a:off x="360363" y="1570832"/>
          <a:ext cx="11467411" cy="4434840"/>
        </p:xfrm>
        <a:graphic>
          <a:graphicData uri="http://schemas.openxmlformats.org/drawingml/2006/table">
            <a:tbl>
              <a:tblPr firstRow="1" bandRow="1">
                <a:tableStyleId>{21E4AEA4-8DFA-4A89-87EB-49C32662AFE0}</a:tableStyleId>
              </a:tblPr>
              <a:tblGrid>
                <a:gridCol w="4564013">
                  <a:extLst>
                    <a:ext uri="{9D8B030D-6E8A-4147-A177-3AD203B41FA5}">
                      <a16:colId xmlns:a16="http://schemas.microsoft.com/office/drawing/2014/main" val="699250452"/>
                    </a:ext>
                  </a:extLst>
                </a:gridCol>
                <a:gridCol w="6903398">
                  <a:extLst>
                    <a:ext uri="{9D8B030D-6E8A-4147-A177-3AD203B41FA5}">
                      <a16:colId xmlns:a16="http://schemas.microsoft.com/office/drawing/2014/main" val="3035794691"/>
                    </a:ext>
                  </a:extLst>
                </a:gridCol>
              </a:tblGrid>
              <a:tr h="370840">
                <a:tc>
                  <a:txBody>
                    <a:bodyPr/>
                    <a:lstStyle/>
                    <a:p>
                      <a:r>
                        <a:rPr lang="en-US"/>
                        <a:t>Impact Category</a:t>
                      </a:r>
                    </a:p>
                  </a:txBody>
                  <a:tcPr/>
                </a:tc>
                <a:tc>
                  <a:txBody>
                    <a:bodyPr/>
                    <a:lstStyle/>
                    <a:p>
                      <a:r>
                        <a:rPr lang="en-US"/>
                        <a:t>Description</a:t>
                      </a:r>
                    </a:p>
                  </a:txBody>
                  <a:tcPr/>
                </a:tc>
                <a:extLst>
                  <a:ext uri="{0D108BD9-81ED-4DB2-BD59-A6C34878D82A}">
                    <a16:rowId xmlns:a16="http://schemas.microsoft.com/office/drawing/2014/main" val="2483460689"/>
                  </a:ext>
                </a:extLst>
              </a:tr>
              <a:tr h="370840">
                <a:tc>
                  <a:txBody>
                    <a:bodyPr/>
                    <a:lstStyle/>
                    <a:p>
                      <a:pPr lvl="0" algn="l">
                        <a:lnSpc>
                          <a:spcPct val="100000"/>
                        </a:lnSpc>
                        <a:spcBef>
                          <a:spcPts val="0"/>
                        </a:spcBef>
                        <a:spcAft>
                          <a:spcPts val="0"/>
                        </a:spcAft>
                        <a:buNone/>
                      </a:pPr>
                      <a:r>
                        <a:rPr lang="en-US" sz="1400"/>
                        <a:t>Benefits</a:t>
                      </a:r>
                    </a:p>
                  </a:txBody>
                  <a:tcPr anchor="ctr"/>
                </a:tc>
                <a:tc>
                  <a:txBody>
                    <a:bodyPr/>
                    <a:lstStyle/>
                    <a:p>
                      <a:pPr lvl="0">
                        <a:buNone/>
                      </a:pPr>
                      <a:r>
                        <a:rPr lang="en-US" sz="1400"/>
                        <a:t>Milestones that impact b</a:t>
                      </a:r>
                      <a:r>
                        <a:rPr lang="en-US" sz="1400" u="none" strike="noStrike" noProof="0" err="1">
                          <a:solidFill>
                            <a:srgbClr val="000000"/>
                          </a:solidFill>
                        </a:rPr>
                        <a:t>enefit</a:t>
                      </a:r>
                      <a:r>
                        <a:rPr lang="en-US" sz="1400" u="none" strike="noStrike" noProof="0">
                          <a:solidFill>
                            <a:srgbClr val="000000"/>
                          </a:solidFill>
                        </a:rPr>
                        <a:t> configuration inputs (e.g., prior authorization, accumulator data), automation feeds, and intent templates that impact adjudication</a:t>
                      </a:r>
                      <a:endParaRPr lang="en-US" sz="1400"/>
                    </a:p>
                  </a:txBody>
                  <a:tcPr/>
                </a:tc>
                <a:extLst>
                  <a:ext uri="{0D108BD9-81ED-4DB2-BD59-A6C34878D82A}">
                    <a16:rowId xmlns:a16="http://schemas.microsoft.com/office/drawing/2014/main" val="1785178103"/>
                  </a:ext>
                </a:extLst>
              </a:tr>
              <a:tr h="370840">
                <a:tc>
                  <a:txBody>
                    <a:bodyPr/>
                    <a:lstStyle/>
                    <a:p>
                      <a:pPr lvl="0" algn="l">
                        <a:lnSpc>
                          <a:spcPct val="100000"/>
                        </a:lnSpc>
                        <a:spcBef>
                          <a:spcPts val="0"/>
                        </a:spcBef>
                        <a:spcAft>
                          <a:spcPts val="0"/>
                        </a:spcAft>
                        <a:buNone/>
                      </a:pPr>
                      <a:r>
                        <a:rPr lang="en-US" sz="1400" u="none" strike="noStrike" noProof="0">
                          <a:solidFill>
                            <a:schemeClr val="tx1"/>
                          </a:solidFill>
                        </a:rPr>
                        <a:t>Billing Files</a:t>
                      </a:r>
                      <a:endParaRPr lang="en-US" sz="1400">
                        <a:solidFill>
                          <a:schemeClr val="tx1"/>
                        </a:solidFill>
                      </a:endParaRPr>
                    </a:p>
                  </a:txBody>
                  <a:tcPr anchor="ctr"/>
                </a:tc>
                <a:tc>
                  <a:txBody>
                    <a:bodyPr/>
                    <a:lstStyle/>
                    <a:p>
                      <a:r>
                        <a:rPr lang="en-US" sz="1400"/>
                        <a:t>File layouts where clients/vendors receive claim/billing data (e.g., CDL, PAL) from ESI</a:t>
                      </a:r>
                    </a:p>
                  </a:txBody>
                  <a:tcPr/>
                </a:tc>
                <a:extLst>
                  <a:ext uri="{0D108BD9-81ED-4DB2-BD59-A6C34878D82A}">
                    <a16:rowId xmlns:a16="http://schemas.microsoft.com/office/drawing/2014/main" val="1349476809"/>
                  </a:ext>
                </a:extLst>
              </a:tr>
              <a:tr h="370840">
                <a:tc>
                  <a:txBody>
                    <a:bodyPr/>
                    <a:lstStyle/>
                    <a:p>
                      <a:pPr lvl="0" algn="l">
                        <a:lnSpc>
                          <a:spcPct val="100000"/>
                        </a:lnSpc>
                        <a:spcBef>
                          <a:spcPts val="0"/>
                        </a:spcBef>
                        <a:spcAft>
                          <a:spcPts val="0"/>
                        </a:spcAft>
                        <a:buNone/>
                      </a:pPr>
                      <a:r>
                        <a:rPr lang="en-US" sz="1400" u="none" strike="noStrike" noProof="0">
                          <a:solidFill>
                            <a:schemeClr val="tx1"/>
                          </a:solidFill>
                        </a:rPr>
                        <a:t>Eligibility Files</a:t>
                      </a:r>
                      <a:endParaRPr lang="en-US" sz="1400">
                        <a:solidFill>
                          <a:schemeClr val="tx1"/>
                        </a:solidFill>
                      </a:endParaRPr>
                    </a:p>
                  </a:txBody>
                  <a:tcPr anchor="ctr"/>
                </a:tc>
                <a:tc>
                  <a:txBody>
                    <a:bodyPr/>
                    <a:lstStyle/>
                    <a:p>
                      <a:pPr marL="0" marR="0" lvl="0" indent="0" algn="l" rtl="0" eaLnBrk="1" fontAlgn="auto" latinLnBrk="0" hangingPunct="1">
                        <a:lnSpc>
                          <a:spcPct val="100000"/>
                        </a:lnSpc>
                        <a:spcBef>
                          <a:spcPts val="0"/>
                        </a:spcBef>
                        <a:spcAft>
                          <a:spcPts val="0"/>
                        </a:spcAft>
                        <a:buClrTx/>
                        <a:buSzTx/>
                        <a:buFontTx/>
                        <a:buNone/>
                      </a:pPr>
                      <a:r>
                        <a:rPr lang="en-US" sz="1400"/>
                        <a:t>File layouts </a:t>
                      </a:r>
                      <a:r>
                        <a:rPr lang="en-US" sz="1400" b="0" i="0" u="none" strike="noStrike" noProof="0">
                          <a:solidFill>
                            <a:srgbClr val="000000"/>
                          </a:solidFill>
                          <a:latin typeface="Arial"/>
                          <a:cs typeface="Arial"/>
                        </a:rPr>
                        <a:t>where ESI receives eligibility data from clients/vendors</a:t>
                      </a:r>
                    </a:p>
                  </a:txBody>
                  <a:tcPr/>
                </a:tc>
                <a:extLst>
                  <a:ext uri="{0D108BD9-81ED-4DB2-BD59-A6C34878D82A}">
                    <a16:rowId xmlns:a16="http://schemas.microsoft.com/office/drawing/2014/main" val="371436190"/>
                  </a:ext>
                </a:extLst>
              </a:tr>
              <a:tr h="370840">
                <a:tc>
                  <a:txBody>
                    <a:bodyPr/>
                    <a:lstStyle/>
                    <a:p>
                      <a:pPr lvl="0" algn="l">
                        <a:lnSpc>
                          <a:spcPct val="100000"/>
                        </a:lnSpc>
                        <a:spcBef>
                          <a:spcPts val="0"/>
                        </a:spcBef>
                        <a:spcAft>
                          <a:spcPts val="0"/>
                        </a:spcAft>
                        <a:buNone/>
                      </a:pPr>
                      <a:r>
                        <a:rPr lang="en-US" sz="1400" u="none" strike="noStrike" noProof="0">
                          <a:solidFill>
                            <a:schemeClr val="tx1"/>
                          </a:solidFill>
                        </a:rPr>
                        <a:t>Help Desk / Operational Support</a:t>
                      </a:r>
                      <a:endParaRPr lang="en-US" sz="1400">
                        <a:solidFill>
                          <a:schemeClr val="tx1"/>
                        </a:solidFill>
                      </a:endParaRPr>
                    </a:p>
                  </a:txBody>
                  <a:tcPr anchor="ctr"/>
                </a:tc>
                <a:tc>
                  <a:txBody>
                    <a:bodyPr/>
                    <a:lstStyle/>
                    <a:p>
                      <a:r>
                        <a:rPr lang="en-US" sz="1400"/>
                        <a:t>Milestones that impact call center agents and their interactions with pharmacies and members (i.e., talking points, SOPs)</a:t>
                      </a:r>
                    </a:p>
                  </a:txBody>
                  <a:tcPr/>
                </a:tc>
                <a:extLst>
                  <a:ext uri="{0D108BD9-81ED-4DB2-BD59-A6C34878D82A}">
                    <a16:rowId xmlns:a16="http://schemas.microsoft.com/office/drawing/2014/main" val="1630819480"/>
                  </a:ext>
                </a:extLst>
              </a:tr>
              <a:tr h="370840">
                <a:tc>
                  <a:txBody>
                    <a:bodyPr/>
                    <a:lstStyle/>
                    <a:p>
                      <a:pPr lvl="0" algn="l">
                        <a:lnSpc>
                          <a:spcPct val="100000"/>
                        </a:lnSpc>
                        <a:spcBef>
                          <a:spcPts val="0"/>
                        </a:spcBef>
                        <a:spcAft>
                          <a:spcPts val="0"/>
                        </a:spcAft>
                        <a:buNone/>
                      </a:pPr>
                      <a:r>
                        <a:rPr lang="en-US" sz="1400" u="none" strike="noStrike" noProof="0">
                          <a:solidFill>
                            <a:schemeClr val="tx1"/>
                          </a:solidFill>
                        </a:rPr>
                        <a:t>Reporting</a:t>
                      </a:r>
                      <a:endParaRPr lang="en-US" sz="1400">
                        <a:solidFill>
                          <a:schemeClr val="tx1"/>
                        </a:solidFill>
                      </a:endParaRPr>
                    </a:p>
                  </a:txBody>
                  <a:tcPr anchor="ctr"/>
                </a:tc>
                <a:tc>
                  <a:txBody>
                    <a:bodyPr/>
                    <a:lstStyle/>
                    <a:p>
                      <a:pPr lvl="0">
                        <a:buNone/>
                      </a:pPr>
                      <a:r>
                        <a:rPr lang="en-US" sz="1400" b="0" i="0" u="none" strike="noStrike" noProof="0">
                          <a:solidFill>
                            <a:srgbClr val="000000"/>
                          </a:solidFill>
                          <a:latin typeface="Arial"/>
                          <a:cs typeface="Arial"/>
                        </a:rPr>
                        <a:t>Milestones that impact the various claim-level reports either provided directly to client or that clients can self-service using </a:t>
                      </a:r>
                      <a:r>
                        <a:rPr lang="en-US" sz="1400" b="0" i="0" u="none" strike="noStrike" noProof="0" err="1">
                          <a:solidFill>
                            <a:srgbClr val="000000"/>
                          </a:solidFill>
                          <a:latin typeface="Arial"/>
                          <a:cs typeface="Arial"/>
                        </a:rPr>
                        <a:t>Evernorth</a:t>
                      </a:r>
                      <a:r>
                        <a:rPr lang="en-US" sz="1400" b="0" i="0" u="none" strike="noStrike" noProof="0">
                          <a:solidFill>
                            <a:srgbClr val="000000"/>
                          </a:solidFill>
                          <a:latin typeface="Arial"/>
                          <a:cs typeface="Arial"/>
                        </a:rPr>
                        <a:t> Control Center</a:t>
                      </a:r>
                      <a:endParaRPr lang="en-US"/>
                    </a:p>
                  </a:txBody>
                  <a:tcPr/>
                </a:tc>
                <a:extLst>
                  <a:ext uri="{0D108BD9-81ED-4DB2-BD59-A6C34878D82A}">
                    <a16:rowId xmlns:a16="http://schemas.microsoft.com/office/drawing/2014/main" val="765667963"/>
                  </a:ext>
                </a:extLst>
              </a:tr>
              <a:tr h="370840">
                <a:tc>
                  <a:txBody>
                    <a:bodyPr/>
                    <a:lstStyle/>
                    <a:p>
                      <a:pPr lvl="0" algn="l">
                        <a:lnSpc>
                          <a:spcPct val="100000"/>
                        </a:lnSpc>
                        <a:spcBef>
                          <a:spcPts val="0"/>
                        </a:spcBef>
                        <a:spcAft>
                          <a:spcPts val="0"/>
                        </a:spcAft>
                        <a:buNone/>
                      </a:pPr>
                      <a:r>
                        <a:rPr lang="en-US" sz="1400" u="none" strike="noStrike" noProof="0">
                          <a:solidFill>
                            <a:schemeClr val="tx1"/>
                          </a:solidFill>
                        </a:rPr>
                        <a:t>Vendor Engagement</a:t>
                      </a:r>
                      <a:endParaRPr lang="en-US" sz="1400">
                        <a:solidFill>
                          <a:schemeClr val="tx1"/>
                        </a:solidFill>
                      </a:endParaRPr>
                    </a:p>
                  </a:txBody>
                  <a:tcPr anchor="ctr"/>
                </a:tc>
                <a:tc>
                  <a:txBody>
                    <a:bodyPr/>
                    <a:lstStyle/>
                    <a:p>
                      <a:r>
                        <a:rPr lang="en-US" sz="1400"/>
                        <a:t>Coordination with vendors or third-party partners who manage reporting or file transfers</a:t>
                      </a:r>
                    </a:p>
                  </a:txBody>
                  <a:tcPr/>
                </a:tc>
                <a:extLst>
                  <a:ext uri="{0D108BD9-81ED-4DB2-BD59-A6C34878D82A}">
                    <a16:rowId xmlns:a16="http://schemas.microsoft.com/office/drawing/2014/main" val="1993782352"/>
                  </a:ext>
                </a:extLst>
              </a:tr>
              <a:tr h="370839">
                <a:tc>
                  <a:txBody>
                    <a:bodyPr/>
                    <a:lstStyle/>
                    <a:p>
                      <a:pPr lvl="0" algn="l">
                        <a:lnSpc>
                          <a:spcPct val="100000"/>
                        </a:lnSpc>
                        <a:spcBef>
                          <a:spcPts val="0"/>
                        </a:spcBef>
                        <a:spcAft>
                          <a:spcPts val="0"/>
                        </a:spcAft>
                        <a:buNone/>
                      </a:pPr>
                      <a:r>
                        <a:rPr lang="en-US" sz="1400" u="none" strike="noStrike" noProof="0">
                          <a:solidFill>
                            <a:schemeClr val="tx1"/>
                          </a:solidFill>
                        </a:rPr>
                        <a:t>ID Cards</a:t>
                      </a:r>
                    </a:p>
                  </a:txBody>
                  <a:tcPr anchor="ctr"/>
                </a:tc>
                <a:tc>
                  <a:txBody>
                    <a:bodyPr/>
                    <a:lstStyle/>
                    <a:p>
                      <a:pPr lvl="0">
                        <a:buNone/>
                      </a:pPr>
                      <a:r>
                        <a:rPr lang="en-US" sz="1400"/>
                        <a:t>ID cards should reference 8-digit IINs with any scheduled reprint efforts starting 1/1/2027</a:t>
                      </a:r>
                    </a:p>
                  </a:txBody>
                  <a:tcPr/>
                </a:tc>
                <a:extLst>
                  <a:ext uri="{0D108BD9-81ED-4DB2-BD59-A6C34878D82A}">
                    <a16:rowId xmlns:a16="http://schemas.microsoft.com/office/drawing/2014/main" val="1957342407"/>
                  </a:ext>
                </a:extLst>
              </a:tr>
              <a:tr h="370840">
                <a:tc>
                  <a:txBody>
                    <a:bodyPr/>
                    <a:lstStyle/>
                    <a:p>
                      <a:pPr lvl="0" algn="l">
                        <a:lnSpc>
                          <a:spcPct val="100000"/>
                        </a:lnSpc>
                        <a:spcBef>
                          <a:spcPts val="0"/>
                        </a:spcBef>
                        <a:spcAft>
                          <a:spcPts val="0"/>
                        </a:spcAft>
                        <a:buNone/>
                      </a:pPr>
                      <a:r>
                        <a:rPr lang="en-US" sz="1400" u="none" strike="noStrike" noProof="0"/>
                        <a:t>Claims Adjudication Data Flow (CADF) Testing</a:t>
                      </a:r>
                      <a:endParaRPr lang="en-US" sz="1400"/>
                    </a:p>
                  </a:txBody>
                  <a:tcPr anchor="ctr"/>
                </a:tc>
                <a:tc>
                  <a:txBody>
                    <a:bodyPr/>
                    <a:lstStyle/>
                    <a:p>
                      <a:r>
                        <a:rPr lang="en-US" sz="1400">
                          <a:effectLst/>
                        </a:rPr>
                        <a:t>Critical phase of Client Testing </a:t>
                      </a:r>
                      <a:r>
                        <a:rPr lang="en-US" sz="1400" b="0">
                          <a:effectLst/>
                        </a:rPr>
                        <a:t>involving anything that impacts claims adjudication*</a:t>
                      </a:r>
                      <a:r>
                        <a:rPr lang="en-US" sz="1400" b="1">
                          <a:effectLst/>
                        </a:rPr>
                        <a:t> </a:t>
                      </a:r>
                      <a:r>
                        <a:rPr lang="en-US" sz="1400">
                          <a:effectLst/>
                        </a:rPr>
                        <a:t>to ensure core business/claims data flows through internal and client systems as expected</a:t>
                      </a:r>
                    </a:p>
                  </a:txBody>
                  <a:tcPr/>
                </a:tc>
                <a:extLst>
                  <a:ext uri="{0D108BD9-81ED-4DB2-BD59-A6C34878D82A}">
                    <a16:rowId xmlns:a16="http://schemas.microsoft.com/office/drawing/2014/main" val="857572412"/>
                  </a:ext>
                </a:extLst>
              </a:tr>
            </a:tbl>
          </a:graphicData>
        </a:graphic>
      </p:graphicFrame>
      <p:sp>
        <p:nvSpPr>
          <p:cNvPr id="6" name="Slide Number Placeholder 5">
            <a:extLst>
              <a:ext uri="{FF2B5EF4-FFF2-40B4-BE49-F238E27FC236}">
                <a16:creationId xmlns:a16="http://schemas.microsoft.com/office/drawing/2014/main" id="{C8119A5D-420C-32EF-3F74-74F314AA5F22}"/>
              </a:ext>
            </a:extLst>
          </p:cNvPr>
          <p:cNvSpPr>
            <a:spLocks noGrp="1"/>
          </p:cNvSpPr>
          <p:nvPr>
            <p:ph type="sldNum" sz="quarter" idx="18"/>
          </p:nvPr>
        </p:nvSpPr>
        <p:spPr/>
        <p:txBody>
          <a:bodyPr/>
          <a:lstStyle/>
          <a:p>
            <a:fld id="{23AA811B-2EBD-4900-905E-5BE206449611}" type="slidenum">
              <a:rPr lang="en-US" smtClean="0"/>
              <a:pPr/>
              <a:t>2</a:t>
            </a:fld>
            <a:endParaRPr lang="en-US"/>
          </a:p>
        </p:txBody>
      </p:sp>
      <p:sp>
        <p:nvSpPr>
          <p:cNvPr id="7" name="Date Placeholder 6">
            <a:extLst>
              <a:ext uri="{FF2B5EF4-FFF2-40B4-BE49-F238E27FC236}">
                <a16:creationId xmlns:a16="http://schemas.microsoft.com/office/drawing/2014/main" id="{83526C86-98E7-41FB-7596-B6E15D0D63B0}"/>
              </a:ext>
            </a:extLst>
          </p:cNvPr>
          <p:cNvSpPr>
            <a:spLocks noGrp="1"/>
          </p:cNvSpPr>
          <p:nvPr>
            <p:ph type="dt" sz="half" idx="13"/>
          </p:nvPr>
        </p:nvSpPr>
        <p:spPr/>
        <p:txBody>
          <a:bodyPr/>
          <a:lstStyle/>
          <a:p>
            <a:fld id="{B118041E-2DAD-480C-AEE4-E661A097CFE4}" type="datetime1">
              <a:rPr lang="en-US" smtClean="0"/>
              <a:t>7/17/2026</a:t>
            </a:fld>
            <a:endParaRPr lang="en-US"/>
          </a:p>
        </p:txBody>
      </p:sp>
    </p:spTree>
    <p:extLst>
      <p:ext uri="{BB962C8B-B14F-4D97-AF65-F5344CB8AC3E}">
        <p14:creationId xmlns:p14="http://schemas.microsoft.com/office/powerpoint/2010/main" val="402317200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mBiDqhPBPkSg0lPPOVa3Ow"/>
</p:tagLst>
</file>

<file path=ppt/theme/theme1.xml><?xml version="1.0" encoding="utf-8"?>
<a:theme xmlns:a="http://schemas.openxmlformats.org/drawingml/2006/main" name="2_Evernorth 16:9">
  <a:themeElements>
    <a:clrScheme name="Evernorth 2023">
      <a:dk1>
        <a:srgbClr val="000000"/>
      </a:dk1>
      <a:lt1>
        <a:srgbClr val="FFFFFF"/>
      </a:lt1>
      <a:dk2>
        <a:srgbClr val="002F32"/>
      </a:dk2>
      <a:lt2>
        <a:srgbClr val="EDEBE7"/>
      </a:lt2>
      <a:accent1>
        <a:srgbClr val="3EFFC0"/>
      </a:accent1>
      <a:accent2>
        <a:srgbClr val="008F83"/>
      </a:accent2>
      <a:accent3>
        <a:srgbClr val="035C67"/>
      </a:accent3>
      <a:accent4>
        <a:srgbClr val="002F32"/>
      </a:accent4>
      <a:accent5>
        <a:srgbClr val="EA5353"/>
      </a:accent5>
      <a:accent6>
        <a:srgbClr val="EDEBE7"/>
      </a:accent6>
      <a:hlink>
        <a:srgbClr val="0033FF"/>
      </a:hlink>
      <a:folHlink>
        <a:srgbClr val="0033FF"/>
      </a:folHlink>
    </a:clrScheme>
    <a:fontScheme name="Evernorth Arial">
      <a:majorFont>
        <a:latin typeface="Arial"/>
        <a:ea typeface="Arial"/>
        <a:cs typeface=""/>
      </a:majorFont>
      <a:minorFont>
        <a:latin typeface="Arial"/>
        <a:ea typeface="Arial"/>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solidFill>
            <a:schemeClr val="accent2"/>
          </a:solidFill>
        </a:ln>
      </a:spPr>
      <a:bodyPr lIns="72000" tIns="36000" rIns="72000" bIns="36000" rtlCol="0" anchor="ctr"/>
      <a:lstStyle>
        <a:defPPr algn="ctr">
          <a:defRPr sz="2000" noProof="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000" dirty="0" err="1" smtClean="0">
            <a:solidFill>
              <a:schemeClr val="accent4"/>
            </a:solidFill>
          </a:defRPr>
        </a:defPPr>
      </a:lstStyle>
    </a:txDef>
  </a:objectDefaults>
  <a:extraClrSchemeLst/>
  <a:custClrLst>
    <a:custClr name="Darkmint">
      <a:srgbClr val="002F32"/>
    </a:custClr>
    <a:custClr name="Spruce 5">
      <a:srgbClr val="463413"/>
    </a:custClr>
    <a:custClr name="Blue 5">
      <a:srgbClr val="001980"/>
    </a:custClr>
    <a:custClr name="Coral 5">
      <a:srgbClr val="5C1F2E"/>
    </a:custClr>
    <a:custClr name="Color has no name">
      <a:srgbClr val="FFFFFF"/>
    </a:custClr>
    <a:custClr name="Color has no name">
      <a:srgbClr val="FFFFFF"/>
    </a:custClr>
    <a:custClr name="Color has no name">
      <a:srgbClr val="FFFFFF"/>
    </a:custClr>
    <a:custClr name="Color has no name">
      <a:srgbClr val="FFFFFF"/>
    </a:custClr>
    <a:custClr name="Color has no name">
      <a:srgbClr val="FFFFFF"/>
    </a:custClr>
    <a:custClr name="Color has no name">
      <a:srgbClr val="FFFFFF"/>
    </a:custClr>
    <a:custClr name="Tempermint">
      <a:srgbClr val="035C67"/>
    </a:custClr>
    <a:custClr name="Spruce 4">
      <a:srgbClr val="7B882B"/>
    </a:custClr>
    <a:custClr name="Blue 4 Active blue">
      <a:srgbClr val="0033FF"/>
    </a:custClr>
    <a:custClr name="Coral 4">
      <a:srgbClr val="B73445"/>
    </a:custClr>
    <a:custClr name="Color has no name">
      <a:srgbClr val="FFFFFF"/>
    </a:custClr>
    <a:custClr name="Color has no name">
      <a:srgbClr val="FFFFFF"/>
    </a:custClr>
    <a:custClr name="Color has no name">
      <a:srgbClr val="FFFFFF"/>
    </a:custClr>
    <a:custClr name="Color has no name">
      <a:srgbClr val="FFFFFF"/>
    </a:custClr>
    <a:custClr name="Color has no name">
      <a:srgbClr val="FFFFFF"/>
    </a:custClr>
    <a:custClr name="Color has no name">
      <a:srgbClr val="FFFFFF"/>
    </a:custClr>
    <a:custClr name="Mediumint">
      <a:srgbClr val="008F83"/>
    </a:custClr>
    <a:custClr name="Spruce 3">
      <a:srgbClr val="A0B239"/>
    </a:custClr>
    <a:custClr name="Blue 3">
      <a:srgbClr val="3879DB"/>
    </a:custClr>
    <a:custClr name="Coral 3">
      <a:srgbClr val="EA5353"/>
    </a:custClr>
    <a:custClr name="Color has no name">
      <a:srgbClr val="FFFFFF"/>
    </a:custClr>
    <a:custClr name="Color has no name">
      <a:srgbClr val="FFFFFF"/>
    </a:custClr>
    <a:custClr name="Color has no name">
      <a:srgbClr val="FFFFFF"/>
    </a:custClr>
    <a:custClr name="Color has no name">
      <a:srgbClr val="FFFFFF"/>
    </a:custClr>
    <a:custClr name="Color has no name">
      <a:srgbClr val="FFFFFF"/>
    </a:custClr>
    <a:custClr name="Color has no name">
      <a:srgbClr val="FFFFFF"/>
    </a:custClr>
    <a:custClr name="Hypermint">
      <a:srgbClr val="3EFFC0"/>
    </a:custClr>
    <a:custClr name="Spruce 2">
      <a:srgbClr val="C4D746"/>
    </a:custClr>
    <a:custClr name="Blue 2">
      <a:srgbClr val="90B9FF"/>
    </a:custClr>
    <a:custClr name="Coral 2">
      <a:srgbClr val="E88789"/>
    </a:custClr>
    <a:custClr name="Color has no name">
      <a:srgbClr val="FFFFFF"/>
    </a:custClr>
    <a:custClr name="Color has no name">
      <a:srgbClr val="FFFFFF"/>
    </a:custClr>
    <a:custClr name="Color has no name">
      <a:srgbClr val="FFFFFF"/>
    </a:custClr>
    <a:custClr name="Color has no name">
      <a:srgbClr val="FFFFFF"/>
    </a:custClr>
    <a:custClr name="Color has no name">
      <a:srgbClr val="FFFFFF"/>
    </a:custClr>
    <a:custClr name="Color has no name">
      <a:srgbClr val="FFFFFF"/>
    </a:custClr>
    <a:custClr name="Lightmint">
      <a:srgbClr val="B3F8D9"/>
    </a:custClr>
    <a:custClr name="Spruce 1">
      <a:srgbClr val="DAFA87"/>
    </a:custClr>
    <a:custClr name="Blue 1">
      <a:srgbClr val="D7E9FF"/>
    </a:custClr>
    <a:custClr name="Coral 1">
      <a:srgbClr val="FFEAEE"/>
    </a:custClr>
    <a:custClr name="Color has no name">
      <a:srgbClr val="FFFFFF"/>
    </a:custClr>
    <a:custClr name="Color has no name">
      <a:srgbClr val="FFFFFF"/>
    </a:custClr>
    <a:custClr name="Color has no name">
      <a:srgbClr val="FFFFFF"/>
    </a:custClr>
    <a:custClr name="Color has no name">
      <a:srgbClr val="FFFFFF"/>
    </a:custClr>
    <a:custClr name="Color has no name">
      <a:srgbClr val="FFFFFF"/>
    </a:custClr>
    <a:custClr name="Color has no name">
      <a:srgbClr val="FFFFFF"/>
    </a:custClr>
  </a:custClrLst>
  <a:extLst>
    <a:ext uri="{05A4C25C-085E-4340-85A3-A5531E510DB2}">
      <thm15:themeFamily xmlns:thm15="http://schemas.microsoft.com/office/thememl/2012/main" name="Evernorth.potx" id="{CF99AB89-BA1D-443F-B964-59F6B3F98DD3}" vid="{9B147206-36C6-4C9B-A1BE-3863A2B43C2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749DF2EA7CE3747AB5C0916B15FF8AA" ma:contentTypeVersion="12" ma:contentTypeDescription="Create a new document." ma:contentTypeScope="" ma:versionID="a587cb4bf28cfb7d2345f15f63772b59">
  <xsd:schema xmlns:xsd="http://www.w3.org/2001/XMLSchema" xmlns:xs="http://www.w3.org/2001/XMLSchema" xmlns:p="http://schemas.microsoft.com/office/2006/metadata/properties" xmlns:ns2="6b717270-622d-4a31-b1e5-a6730c0a402b" xmlns:ns3="a0a9d04e-6562-4673-b41f-e9aeecf812f1" targetNamespace="http://schemas.microsoft.com/office/2006/metadata/properties" ma:root="true" ma:fieldsID="cb13d4c9a22561faca5c5c22aaaf47e6" ns2:_="" ns3:_="">
    <xsd:import namespace="6b717270-622d-4a31-b1e5-a6730c0a402b"/>
    <xsd:import namespace="a0a9d04e-6562-4673-b41f-e9aeecf812f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b717270-622d-4a31-b1e5-a6730c0a402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40ca3691-9f97-4b02-85c8-03626780fae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0a9d04e-6562-4673-b41f-e9aeecf812f1"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11b32c7e-6fa3-466b-81f8-387cb65946c7}" ma:internalName="TaxCatchAll" ma:showField="CatchAllData" ma:web="a0a9d04e-6562-4673-b41f-e9aeecf812f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6b717270-622d-4a31-b1e5-a6730c0a402b">
      <Terms xmlns="http://schemas.microsoft.com/office/infopath/2007/PartnerControls"/>
    </lcf76f155ced4ddcb4097134ff3c332f>
    <TaxCatchAll xmlns="a0a9d04e-6562-4673-b41f-e9aeecf812f1" xsi:nil="true"/>
  </documentManagement>
</p:properties>
</file>

<file path=customXml/itemProps1.xml><?xml version="1.0" encoding="utf-8"?>
<ds:datastoreItem xmlns:ds="http://schemas.openxmlformats.org/officeDocument/2006/customXml" ds:itemID="{DB49992C-63F7-4AE2-A489-AE925305E80A}">
  <ds:schemaRefs>
    <ds:schemaRef ds:uri="http://schemas.microsoft.com/sharepoint/v3/contenttype/forms"/>
  </ds:schemaRefs>
</ds:datastoreItem>
</file>

<file path=customXml/itemProps2.xml><?xml version="1.0" encoding="utf-8"?>
<ds:datastoreItem xmlns:ds="http://schemas.openxmlformats.org/officeDocument/2006/customXml" ds:itemID="{56397651-10E5-4D21-B8EF-F236F77CEE06}">
  <ds:schemaRefs>
    <ds:schemaRef ds:uri="6b717270-622d-4a31-b1e5-a6730c0a402b"/>
    <ds:schemaRef ds:uri="a0a9d04e-6562-4673-b41f-e9aeecf812f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4EFED53B-3FA2-4803-B0C3-EA2DA0DB42DA}">
  <ds:schemaRefs>
    <ds:schemaRef ds:uri="a0a9d04e-6562-4673-b41f-e9aeecf812f1"/>
    <ds:schemaRef ds:uri="http://purl.org/dc/terms/"/>
    <ds:schemaRef ds:uri="http://purl.org/dc/dcmitype/"/>
    <ds:schemaRef ds:uri="6b717270-622d-4a31-b1e5-a6730c0a402b"/>
    <ds:schemaRef ds:uri="http://schemas.microsoft.com/office/2006/documentManagement/types"/>
    <ds:schemaRef ds:uri="http://purl.org/dc/elements/1.1/"/>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1</TotalTime>
  <Words>569</Words>
  <Application>Microsoft Office PowerPoint</Application>
  <PresentationFormat>Widescreen</PresentationFormat>
  <Paragraphs>107</Paragraphs>
  <Slides>2</Slides>
  <Notes>1</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2</vt:i4>
      </vt:variant>
    </vt:vector>
  </HeadingPairs>
  <TitlesOfParts>
    <vt:vector size="10" baseType="lpstr">
      <vt:lpstr>Aptos</vt:lpstr>
      <vt:lpstr>Arial</vt:lpstr>
      <vt:lpstr>Arial Black</vt:lpstr>
      <vt:lpstr>Arial Narrow</vt:lpstr>
      <vt:lpstr>Consolas</vt:lpstr>
      <vt:lpstr>Wingdings 2</vt:lpstr>
      <vt:lpstr>2_Evernorth 16:9</vt:lpstr>
      <vt:lpstr>think-cell Slide</vt:lpstr>
      <vt:lpstr>Client Impact Assessment Roadmap</vt:lpstr>
      <vt:lpstr>Appendix</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DeCosta, Tara</dc:creator>
  <cp:lastModifiedBy>Pimentel, Patricia</cp:lastModifiedBy>
  <cp:revision>4</cp:revision>
  <dcterms:created xsi:type="dcterms:W3CDTF">2026-02-06T15:28:39Z</dcterms:created>
  <dcterms:modified xsi:type="dcterms:W3CDTF">2026-07-17T16:44:22Z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80a8334-8d79-4e2a-acf9-d055bd383803_Enabled">
    <vt:lpwstr>true</vt:lpwstr>
  </property>
  <property fmtid="{D5CDD505-2E9C-101B-9397-08002B2CF9AE}" pid="3" name="MSIP_Label_380a8334-8d79-4e2a-acf9-d055bd383803_SetDate">
    <vt:lpwstr>2026-02-06T15:32:15Z</vt:lpwstr>
  </property>
  <property fmtid="{D5CDD505-2E9C-101B-9397-08002B2CF9AE}" pid="4" name="MSIP_Label_380a8334-8d79-4e2a-acf9-d055bd383803_Method">
    <vt:lpwstr>Privileged</vt:lpwstr>
  </property>
  <property fmtid="{D5CDD505-2E9C-101B-9397-08002B2CF9AE}" pid="5" name="MSIP_Label_380a8334-8d79-4e2a-acf9-d055bd383803_Name">
    <vt:lpwstr>Internal</vt:lpwstr>
  </property>
  <property fmtid="{D5CDD505-2E9C-101B-9397-08002B2CF9AE}" pid="6" name="MSIP_Label_380a8334-8d79-4e2a-acf9-d055bd383803_SiteId">
    <vt:lpwstr>791b26cb-3fdf-47c3-b85d-bd9f037e3e7f</vt:lpwstr>
  </property>
  <property fmtid="{D5CDD505-2E9C-101B-9397-08002B2CF9AE}" pid="7" name="MSIP_Label_380a8334-8d79-4e2a-acf9-d055bd383803_ActionId">
    <vt:lpwstr>ad3caf3f-1974-4b76-b888-b09acf67d19c</vt:lpwstr>
  </property>
  <property fmtid="{D5CDD505-2E9C-101B-9397-08002B2CF9AE}" pid="8" name="MSIP_Label_380a8334-8d79-4e2a-acf9-d055bd383803_ContentBits">
    <vt:lpwstr>0</vt:lpwstr>
  </property>
  <property fmtid="{D5CDD505-2E9C-101B-9397-08002B2CF9AE}" pid="9" name="MSIP_Label_380a8334-8d79-4e2a-acf9-d055bd383803_Tag">
    <vt:lpwstr>10, 0, 1, 1</vt:lpwstr>
  </property>
  <property fmtid="{D5CDD505-2E9C-101B-9397-08002B2CF9AE}" pid="10" name="ContentTypeId">
    <vt:lpwstr>0x010100F749DF2EA7CE3747AB5C0916B15FF8AA</vt:lpwstr>
  </property>
  <property fmtid="{D5CDD505-2E9C-101B-9397-08002B2CF9AE}" pid="11" name="MediaServiceImageTags">
    <vt:lpwstr/>
  </property>
</Properties>
</file>